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2"/>
  </p:notesMasterIdLst>
  <p:sldIdLst>
    <p:sldId id="256" r:id="rId4"/>
    <p:sldId id="275" r:id="rId5"/>
    <p:sldId id="287" r:id="rId6"/>
    <p:sldId id="280" r:id="rId7"/>
    <p:sldId id="283" r:id="rId8"/>
    <p:sldId id="281" r:id="rId9"/>
    <p:sldId id="288" r:id="rId10"/>
    <p:sldId id="286" r:id="rId11"/>
  </p:sldIdLst>
  <p:sldSz cx="10969625" cy="6170613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50" autoAdjust="0"/>
  </p:normalViewPr>
  <p:slideViewPr>
    <p:cSldViewPr snapToGrid="0">
      <p:cViewPr varScale="1">
        <p:scale>
          <a:sx n="143" d="100"/>
          <a:sy n="143" d="100"/>
        </p:scale>
        <p:origin x="53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7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07.08.2024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D153CE-7D9B-858A-02E5-BB75F2CCB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Continues function instead of </a:t>
            </a:r>
            <a:r>
              <a:rPr lang="en-US" altLang="zh-CN"/>
              <a:t>uncontinues</a:t>
            </a:r>
            <a:r>
              <a:rPr lang="en-US" dirty="0"/>
              <a:t>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D1A41-1C3C-DADF-A301-B3FB0EC6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E1898-E56C-DE5F-2788-15EC4F2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63352-B6CB-C3FB-4C96-B05255F5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9" y="1270612"/>
            <a:ext cx="7441205" cy="1999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B2DAD9-1FCF-BBC2-C626-1FE8FED5FC8C}"/>
                  </a:ext>
                </a:extLst>
              </p:cNvPr>
              <p:cNvSpPr txBox="1"/>
              <p:nvPr/>
            </p:nvSpPr>
            <p:spPr>
              <a:xfrm>
                <a:off x="1342222" y="3559121"/>
                <a:ext cx="6407318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de-DE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func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̇"/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Static friction torque Ts is gone, only 4 parameter left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B2DAD9-1FCF-BBC2-C626-1FE8FED5F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22" y="3559121"/>
                <a:ext cx="6407318" cy="1617879"/>
              </a:xfrm>
              <a:prstGeom prst="rect">
                <a:avLst/>
              </a:prstGeom>
              <a:blipFill>
                <a:blip r:embed="rId3"/>
                <a:stretch>
                  <a:fillRect l="-761" b="-5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33FB6F-DE08-0C71-D2C6-2265FCB684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Initialize the </a:t>
            </a:r>
            <a:r>
              <a:rPr lang="en-US" dirty="0"/>
              <a:t>FI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617335-A3A0-06EA-03AE-0339317E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10816-B77A-CA08-5EC6-76650D57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2DF62-05AA-327D-502E-A0E2E63E9F65}"/>
              </a:ext>
            </a:extLst>
          </p:cNvPr>
          <p:cNvSpPr txBox="1"/>
          <p:nvPr/>
        </p:nvSpPr>
        <p:spPr>
          <a:xfrm>
            <a:off x="970325" y="1341780"/>
            <a:ext cx="7085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det of FI matrix will be 0 in the first 4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90D7B-D5E5-8F09-5511-00BCF572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915192"/>
            <a:ext cx="8913542" cy="28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1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9FF95E-2B99-C53D-98A6-74E89195B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Result with different initial FI </a:t>
            </a:r>
            <a:r>
              <a:rPr lang="pt-BR" dirty="0"/>
              <a:t>matrix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D0A87-FF76-50D3-EB53-B818C68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6EDC5-E190-20CA-B668-286B12FD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0D3E9-8AA8-D876-12C9-65B53727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4" y="3161180"/>
            <a:ext cx="4319702" cy="1314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04FC3C-9DDA-73F7-9FE2-65E38AD5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39" y="3161180"/>
            <a:ext cx="4422969" cy="1314432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AB1E05C-07D9-C57C-0AF9-018FCFCC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38336"/>
              </p:ext>
            </p:extLst>
          </p:nvPr>
        </p:nvGraphicFramePr>
        <p:xfrm>
          <a:off x="1363451" y="2146215"/>
          <a:ext cx="7313085" cy="7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95">
                  <a:extLst>
                    <a:ext uri="{9D8B030D-6E8A-4147-A177-3AD203B41FA5}">
                      <a16:colId xmlns:a16="http://schemas.microsoft.com/office/drawing/2014/main" val="4098058942"/>
                    </a:ext>
                  </a:extLst>
                </a:gridCol>
                <a:gridCol w="2437695">
                  <a:extLst>
                    <a:ext uri="{9D8B030D-6E8A-4147-A177-3AD203B41FA5}">
                      <a16:colId xmlns:a16="http://schemas.microsoft.com/office/drawing/2014/main" val="2586072876"/>
                    </a:ext>
                  </a:extLst>
                </a:gridCol>
                <a:gridCol w="2437695">
                  <a:extLst>
                    <a:ext uri="{9D8B030D-6E8A-4147-A177-3AD203B41FA5}">
                      <a16:colId xmlns:a16="http://schemas.microsoft.com/office/drawing/2014/main" val="3303481878"/>
                    </a:ext>
                  </a:extLst>
                </a:gridCol>
              </a:tblGrid>
              <a:tr h="369250">
                <a:tc>
                  <a:txBody>
                    <a:bodyPr/>
                    <a:lstStyle/>
                    <a:p>
                      <a:r>
                        <a:rPr lang="en-US" dirty="0" err="1"/>
                        <a:t>M_init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np.eye</a:t>
                      </a:r>
                      <a:r>
                        <a:rPr lang="en-US" dirty="0"/>
                        <a:t>(4) * 1e-6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np.eye</a:t>
                      </a:r>
                      <a:r>
                        <a:rPr lang="en-US" dirty="0"/>
                        <a:t>(4) * 1e-4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8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det(</a:t>
                      </a:r>
                      <a:r>
                        <a:rPr lang="en-US" dirty="0" err="1"/>
                        <a:t>M_init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219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87A7949-8045-8373-44E0-81C15CE08ABB}"/>
              </a:ext>
            </a:extLst>
          </p:cNvPr>
          <p:cNvSpPr txBox="1"/>
          <p:nvPr/>
        </p:nvSpPr>
        <p:spPr>
          <a:xfrm>
            <a:off x="1339895" y="1369513"/>
            <a:ext cx="7085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Record the total reward each 50 time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A80057-D4D9-D538-4E2F-A090B8B19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/>
              <a:t>R</a:t>
            </a:r>
            <a:r>
              <a:rPr lang="en-US" dirty="0" err="1"/>
              <a:t>escale</a:t>
            </a:r>
            <a:r>
              <a:rPr lang="en-US" dirty="0"/>
              <a:t> FI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3756E-9A5E-0531-7DE6-80B46357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74FF3-391B-00DB-1E4F-3FC133C6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81C8B6-A044-4EA2-2069-D8501B76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10" y="1425600"/>
            <a:ext cx="5548311" cy="1649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CD70E5-C9FE-07FA-E5F2-A3F0DE2C0A40}"/>
              </a:ext>
            </a:extLst>
          </p:cNvPr>
          <p:cNvSpPr txBox="1"/>
          <p:nvPr/>
        </p:nvSpPr>
        <p:spPr>
          <a:xfrm>
            <a:off x="2373630" y="4096588"/>
            <a:ext cx="7085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r_k</a:t>
            </a:r>
            <a:r>
              <a:rPr lang="en-US" altLang="zh-CN" dirty="0"/>
              <a:t> is the step reward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E091E-6CE0-8C30-0EBC-0DBBF105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3142456"/>
            <a:ext cx="1971490" cy="7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7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10053A-0DA8-E346-A4B2-9EFB2A78E7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Result with rescale FI matrix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F53E9F-E5D8-DC18-D90B-ADF47407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6683C-D1F1-90E6-FF15-102BF6AF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F3DE5-4581-0B98-742D-E1291468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5" y="5044560"/>
            <a:ext cx="7559386" cy="446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3B2B6-76F1-9F66-DFBA-7771A69A70A0}"/>
              </a:ext>
            </a:extLst>
          </p:cNvPr>
          <p:cNvSpPr txBox="1"/>
          <p:nvPr/>
        </p:nvSpPr>
        <p:spPr>
          <a:xfrm>
            <a:off x="1339895" y="1369513"/>
            <a:ext cx="7085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Record the </a:t>
            </a:r>
            <a:r>
              <a:rPr lang="en-US" altLang="zh-CN" dirty="0" err="1"/>
              <a:t>setp</a:t>
            </a:r>
            <a:r>
              <a:rPr lang="en-US" altLang="zh-CN" dirty="0"/>
              <a:t> reward each 50 time step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6B912-D01B-59F0-BD7D-721D7396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55" y="1859280"/>
            <a:ext cx="7474146" cy="30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6EAD9-1C4A-06D9-7669-845F19BE0A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Gym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7963B-29C0-F52B-CEDC-AAC5EAC5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53E48-4E77-7FEE-786D-E471735E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33549-EEFC-9D13-4D34-FFA7E53B3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4" y="2514535"/>
            <a:ext cx="8970231" cy="2129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498151-457C-6586-2482-9E518D79EFF0}"/>
              </a:ext>
            </a:extLst>
          </p:cNvPr>
          <p:cNvSpPr txBox="1"/>
          <p:nvPr/>
        </p:nvSpPr>
        <p:spPr>
          <a:xfrm>
            <a:off x="800100" y="1568203"/>
            <a:ext cx="8195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time step index, the system measurements, and the elements of the FIM</a:t>
            </a:r>
          </a:p>
        </p:txBody>
      </p:sp>
    </p:spTree>
    <p:extLst>
      <p:ext uri="{BB962C8B-B14F-4D97-AF65-F5344CB8AC3E}">
        <p14:creationId xmlns:p14="http://schemas.microsoft.com/office/powerpoint/2010/main" val="383440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6E6B73-E9C0-8242-9FB6-795AED1D6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Next	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11FE4-4860-03B9-E55C-D0FFECAA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C4714-E937-9E5A-8D9E-F1B1D2EE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7B7D3-4310-9F4C-2FD5-2140DC674B30}"/>
              </a:ext>
            </a:extLst>
          </p:cNvPr>
          <p:cNvSpPr txBox="1"/>
          <p:nvPr/>
        </p:nvSpPr>
        <p:spPr>
          <a:xfrm>
            <a:off x="1320845" y="1521913"/>
            <a:ext cx="8741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RNN for history dependent policy</a:t>
            </a:r>
          </a:p>
          <a:p>
            <a:pPr marL="342900" indent="-342900">
              <a:buAutoNum type="arabicPeriod"/>
            </a:pPr>
            <a:r>
              <a:rPr lang="en-US" dirty="0"/>
              <a:t>Asymmetric AC, the value network get full info but actor learns from the partial observability</a:t>
            </a:r>
          </a:p>
        </p:txBody>
      </p:sp>
    </p:spTree>
    <p:extLst>
      <p:ext uri="{BB962C8B-B14F-4D97-AF65-F5344CB8AC3E}">
        <p14:creationId xmlns:p14="http://schemas.microsoft.com/office/powerpoint/2010/main" val="3190578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164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Bosch Office Sans</vt:lpstr>
      <vt:lpstr>Calibri</vt:lpstr>
      <vt:lpstr>Cambria Math</vt:lpstr>
      <vt:lpstr>Symbol</vt:lpstr>
      <vt:lpstr>Wingdings</vt:lpstr>
      <vt:lpstr>Bosch 2024</vt:lpstr>
      <vt:lpstr>Weekly meeting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39</cp:revision>
  <dcterms:created xsi:type="dcterms:W3CDTF">2024-06-12T09:40:05Z</dcterms:created>
  <dcterms:modified xsi:type="dcterms:W3CDTF">2024-08-08T07:24:51Z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