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6"/>
  </p:notesMasterIdLst>
  <p:sldIdLst>
    <p:sldId id="256" r:id="rId4"/>
    <p:sldId id="258" r:id="rId5"/>
  </p:sldIdLst>
  <p:sldSz cx="10969625" cy="6170613"/>
  <p:notesSz cx="6858000" cy="9144000"/>
  <p:custDataLst>
    <p:tags r:id="rId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6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Präsentationstitel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Abteilung, Datum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9" userDrawn="1">
          <p15:clr>
            <a:srgbClr val="FBAE40"/>
          </p15:clr>
        </p15:guide>
        <p15:guide id="6" orient="horz" pos="34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-1" y="0"/>
            <a:ext cx="10899775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F002D116-88B8-2720-FAAC-860765E59F7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210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pos="686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Folienüberschrift hinzufügen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Präsentationstitel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Abteilung, Datum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70" userDrawn="1">
          <p15:clr>
            <a:srgbClr val="FBAE40"/>
          </p15:clr>
        </p15:guide>
        <p15:guide id="2" pos="6566" userDrawn="1">
          <p15:clr>
            <a:srgbClr val="FBAE40"/>
          </p15:clr>
        </p15:guide>
        <p15:guide id="3" orient="horz" pos="2093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Kapitelüberschrift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Kapitelüberschrift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524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609" userDrawn="1">
          <p15:clr>
            <a:srgbClr val="FBAE40"/>
          </p15:clr>
        </p15:guide>
        <p15:guide id="3" orient="horz" pos="257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577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8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Folienüberschrift hinzufügen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CR/AVS3 | 12.06.2024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Robert Bosch GmbH 2024. Alle Rechte vorbehalten, auch bzgl. jeder Verfügung, Verwertung, Reproduktion, Bearbeitung, Weitergabe sowie für den Fall von Schutzrechtsanmeldungen.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46" r:id="rId11"/>
    <p:sldLayoutId id="2147483744" r:id="rId12"/>
    <p:sldLayoutId id="2147483724" r:id="rId13"/>
    <p:sldLayoutId id="2147483726" r:id="rId14"/>
    <p:sldLayoutId id="2147483727" r:id="rId15"/>
    <p:sldLayoutId id="2147483728" r:id="rId16"/>
    <p:sldLayoutId id="2147483729" r:id="rId17"/>
    <p:sldLayoutId id="2147483745" r:id="rId18"/>
    <p:sldLayoutId id="2147483723" r:id="rId19"/>
    <p:sldLayoutId id="2147483734" r:id="rId20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zh-CN" dirty="0"/>
              <a:t>Working plan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altLang="zh-CN" dirty="0"/>
              <a:t>Shengya Guo, CR/AVS3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3AD0-E092-54E6-C1B9-884CAD61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95786-A4AC-119F-0402-459665EFCB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31236-F144-1A72-467F-1CCAB8F3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1DA799-888C-ED39-1C63-7FECD561DB81}"/>
              </a:ext>
            </a:extLst>
          </p:cNvPr>
          <p:cNvSpPr/>
          <p:nvPr/>
        </p:nvSpPr>
        <p:spPr>
          <a:xfrm>
            <a:off x="1373406" y="1342215"/>
            <a:ext cx="893521" cy="522727"/>
          </a:xfrm>
          <a:prstGeom prst="roundRect">
            <a:avLst/>
          </a:prstGeom>
          <a:solidFill>
            <a:srgbClr val="F3D80D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AB404A-6CA7-3875-A230-C36FA98A410E}"/>
              </a:ext>
            </a:extLst>
          </p:cNvPr>
          <p:cNvCxnSpPr>
            <a:cxnSpLocks/>
          </p:cNvCxnSpPr>
          <p:nvPr/>
        </p:nvCxnSpPr>
        <p:spPr>
          <a:xfrm flipV="1">
            <a:off x="1373407" y="4938468"/>
            <a:ext cx="8356037" cy="3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29CD86-17F4-F18C-008B-1C280083A5D9}"/>
              </a:ext>
            </a:extLst>
          </p:cNvPr>
          <p:cNvCxnSpPr/>
          <p:nvPr/>
        </p:nvCxnSpPr>
        <p:spPr>
          <a:xfrm flipV="1">
            <a:off x="1373407" y="1238674"/>
            <a:ext cx="0" cy="373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AAB78-D581-6179-07C0-D8F2806F51F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35740" y="1348280"/>
            <a:ext cx="770629" cy="386756"/>
          </a:xfrm>
        </p:spPr>
        <p:txBody>
          <a:bodyPr/>
          <a:lstStyle/>
          <a:p>
            <a:pPr marL="0" indent="0">
              <a:buNone/>
            </a:pPr>
            <a:r>
              <a:rPr lang="en-US" sz="1050" dirty="0"/>
              <a:t>Research of the state of the art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483A806F-583D-D984-337D-4F11A577AA66}"/>
              </a:ext>
            </a:extLst>
          </p:cNvPr>
          <p:cNvSpPr txBox="1">
            <a:spLocks/>
          </p:cNvSpPr>
          <p:nvPr/>
        </p:nvSpPr>
        <p:spPr>
          <a:xfrm>
            <a:off x="10200798" y="4951491"/>
            <a:ext cx="893526" cy="3087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400" dirty="0"/>
              <a:t>time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7D78554-D0B9-4CC9-8DFE-E781E8AF9927}"/>
              </a:ext>
            </a:extLst>
          </p:cNvPr>
          <p:cNvSpPr txBox="1">
            <a:spLocks/>
          </p:cNvSpPr>
          <p:nvPr/>
        </p:nvSpPr>
        <p:spPr>
          <a:xfrm>
            <a:off x="646749" y="1173084"/>
            <a:ext cx="893526" cy="3087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dirty="0"/>
              <a:t>work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2B61C5-F702-A00A-196A-3CED3171F18E}"/>
              </a:ext>
            </a:extLst>
          </p:cNvPr>
          <p:cNvCxnSpPr/>
          <p:nvPr/>
        </p:nvCxnSpPr>
        <p:spPr>
          <a:xfrm flipV="1">
            <a:off x="8238622" y="1154038"/>
            <a:ext cx="0" cy="37308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F9B304-08B4-E98C-D78F-4853BF72E249}"/>
              </a:ext>
            </a:extLst>
          </p:cNvPr>
          <p:cNvCxnSpPr/>
          <p:nvPr/>
        </p:nvCxnSpPr>
        <p:spPr>
          <a:xfrm flipV="1">
            <a:off x="2447435" y="1216986"/>
            <a:ext cx="0" cy="37308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910437-9E21-5336-4E3C-71AAB01F42E2}"/>
              </a:ext>
            </a:extLst>
          </p:cNvPr>
          <p:cNvCxnSpPr/>
          <p:nvPr/>
        </p:nvCxnSpPr>
        <p:spPr>
          <a:xfrm flipV="1">
            <a:off x="3587725" y="1188075"/>
            <a:ext cx="0" cy="37308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D44E66-8496-AC89-B0AF-D04F30389867}"/>
              </a:ext>
            </a:extLst>
          </p:cNvPr>
          <p:cNvCxnSpPr/>
          <p:nvPr/>
        </p:nvCxnSpPr>
        <p:spPr>
          <a:xfrm flipV="1">
            <a:off x="4765316" y="1188075"/>
            <a:ext cx="0" cy="37308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6CB85D-EBCC-0784-905D-FC47E375EB7A}"/>
              </a:ext>
            </a:extLst>
          </p:cNvPr>
          <p:cNvCxnSpPr/>
          <p:nvPr/>
        </p:nvCxnSpPr>
        <p:spPr>
          <a:xfrm flipV="1">
            <a:off x="5887541" y="1173084"/>
            <a:ext cx="0" cy="37308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1D71452-B673-B579-FA43-E65E13459E59}"/>
              </a:ext>
            </a:extLst>
          </p:cNvPr>
          <p:cNvCxnSpPr/>
          <p:nvPr/>
        </p:nvCxnSpPr>
        <p:spPr>
          <a:xfrm flipV="1">
            <a:off x="7035944" y="1173083"/>
            <a:ext cx="0" cy="37308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BED850EC-BF63-AAB2-1178-39F12A9D9329}"/>
              </a:ext>
            </a:extLst>
          </p:cNvPr>
          <p:cNvSpPr txBox="1">
            <a:spLocks/>
          </p:cNvSpPr>
          <p:nvPr/>
        </p:nvSpPr>
        <p:spPr>
          <a:xfrm>
            <a:off x="1140508" y="5033035"/>
            <a:ext cx="626848" cy="3087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400" dirty="0"/>
              <a:t>June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E19FA079-0542-A055-29FF-1B01B553122F}"/>
              </a:ext>
            </a:extLst>
          </p:cNvPr>
          <p:cNvSpPr txBox="1">
            <a:spLocks/>
          </p:cNvSpPr>
          <p:nvPr/>
        </p:nvSpPr>
        <p:spPr>
          <a:xfrm>
            <a:off x="2278720" y="5038360"/>
            <a:ext cx="626848" cy="3087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400" dirty="0"/>
              <a:t>July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E6AB6D69-4567-A225-E20E-5A319E416427}"/>
              </a:ext>
            </a:extLst>
          </p:cNvPr>
          <p:cNvSpPr txBox="1">
            <a:spLocks/>
          </p:cNvSpPr>
          <p:nvPr/>
        </p:nvSpPr>
        <p:spPr>
          <a:xfrm>
            <a:off x="3257542" y="5033035"/>
            <a:ext cx="932855" cy="3087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400" dirty="0"/>
              <a:t>August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25DDAFFB-D7AB-5FA1-653E-B3D7F320C3B3}"/>
              </a:ext>
            </a:extLst>
          </p:cNvPr>
          <p:cNvSpPr txBox="1">
            <a:spLocks/>
          </p:cNvSpPr>
          <p:nvPr/>
        </p:nvSpPr>
        <p:spPr>
          <a:xfrm>
            <a:off x="5619283" y="5027834"/>
            <a:ext cx="694776" cy="3087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400" dirty="0"/>
              <a:t>October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631DD1B6-9F60-7A8E-EC00-66F5198DCD35}"/>
              </a:ext>
            </a:extLst>
          </p:cNvPr>
          <p:cNvSpPr txBox="1">
            <a:spLocks/>
          </p:cNvSpPr>
          <p:nvPr/>
        </p:nvSpPr>
        <p:spPr>
          <a:xfrm>
            <a:off x="4322992" y="5027834"/>
            <a:ext cx="978844" cy="3087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400" dirty="0"/>
              <a:t>September</a:t>
            </a:r>
          </a:p>
        </p:txBody>
      </p: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6B1165F4-57CC-DE6F-BEA9-9E108C809BB4}"/>
              </a:ext>
            </a:extLst>
          </p:cNvPr>
          <p:cNvSpPr txBox="1">
            <a:spLocks/>
          </p:cNvSpPr>
          <p:nvPr/>
        </p:nvSpPr>
        <p:spPr>
          <a:xfrm>
            <a:off x="6560930" y="5002167"/>
            <a:ext cx="926830" cy="3087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400" dirty="0"/>
              <a:t>November</a:t>
            </a:r>
          </a:p>
        </p:txBody>
      </p:sp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0904EAC4-3918-FC1B-EE87-3078E397B00F}"/>
              </a:ext>
            </a:extLst>
          </p:cNvPr>
          <p:cNvSpPr txBox="1">
            <a:spLocks/>
          </p:cNvSpPr>
          <p:nvPr/>
        </p:nvSpPr>
        <p:spPr>
          <a:xfrm>
            <a:off x="7874213" y="5002167"/>
            <a:ext cx="926830" cy="3087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de-DE" altLang="zh-CN" sz="1400" dirty="0" err="1"/>
              <a:t>December</a:t>
            </a:r>
            <a:endParaRPr lang="en-US" sz="14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D2D4741-7F68-C7E2-6174-728F5411007E}"/>
              </a:ext>
            </a:extLst>
          </p:cNvPr>
          <p:cNvSpPr/>
          <p:nvPr/>
        </p:nvSpPr>
        <p:spPr>
          <a:xfrm>
            <a:off x="3058736" y="2288659"/>
            <a:ext cx="1248344" cy="522727"/>
          </a:xfrm>
          <a:prstGeom prst="roundRect">
            <a:avLst/>
          </a:prstGeom>
          <a:solidFill>
            <a:srgbClr val="F3D80D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8CFAAA31-1807-13AB-592E-B50FA74FA9B6}"/>
              </a:ext>
            </a:extLst>
          </p:cNvPr>
          <p:cNvSpPr txBox="1">
            <a:spLocks/>
          </p:cNvSpPr>
          <p:nvPr/>
        </p:nvSpPr>
        <p:spPr>
          <a:xfrm>
            <a:off x="3102266" y="2371827"/>
            <a:ext cx="1186010" cy="3867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050" dirty="0"/>
              <a:t>Implement a simple EMB model in Gym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07B8B9D-1B97-1185-4669-2E5CCAD93F97}"/>
              </a:ext>
            </a:extLst>
          </p:cNvPr>
          <p:cNvSpPr/>
          <p:nvPr/>
        </p:nvSpPr>
        <p:spPr>
          <a:xfrm>
            <a:off x="3592750" y="2822135"/>
            <a:ext cx="705577" cy="52272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8" name="Content Placeholder 3">
            <a:extLst>
              <a:ext uri="{FF2B5EF4-FFF2-40B4-BE49-F238E27FC236}">
                <a16:creationId xmlns:a16="http://schemas.microsoft.com/office/drawing/2014/main" id="{BBFD9ED9-2986-53A8-036D-8586904F4434}"/>
              </a:ext>
            </a:extLst>
          </p:cNvPr>
          <p:cNvSpPr txBox="1">
            <a:spLocks/>
          </p:cNvSpPr>
          <p:nvPr/>
        </p:nvSpPr>
        <p:spPr>
          <a:xfrm>
            <a:off x="4068487" y="2891281"/>
            <a:ext cx="1013072" cy="3867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sz="1050" dirty="0"/>
          </a:p>
        </p:txBody>
      </p:sp>
      <p:sp>
        <p:nvSpPr>
          <p:cNvPr id="51" name="Content Placeholder 3">
            <a:extLst>
              <a:ext uri="{FF2B5EF4-FFF2-40B4-BE49-F238E27FC236}">
                <a16:creationId xmlns:a16="http://schemas.microsoft.com/office/drawing/2014/main" id="{6023C448-C998-5ABC-1D1F-922F54D08E25}"/>
              </a:ext>
            </a:extLst>
          </p:cNvPr>
          <p:cNvSpPr txBox="1">
            <a:spLocks/>
          </p:cNvSpPr>
          <p:nvPr/>
        </p:nvSpPr>
        <p:spPr>
          <a:xfrm>
            <a:off x="3609780" y="2838574"/>
            <a:ext cx="1055764" cy="3867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050" dirty="0"/>
              <a:t>Set up RL Framework and train the Agent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EA2BAD3-19F2-AEDC-70C3-7C463A163D45}"/>
              </a:ext>
            </a:extLst>
          </p:cNvPr>
          <p:cNvSpPr/>
          <p:nvPr/>
        </p:nvSpPr>
        <p:spPr>
          <a:xfrm>
            <a:off x="4250772" y="3346441"/>
            <a:ext cx="1384404" cy="52272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3" name="Content Placeholder 3">
            <a:extLst>
              <a:ext uri="{FF2B5EF4-FFF2-40B4-BE49-F238E27FC236}">
                <a16:creationId xmlns:a16="http://schemas.microsoft.com/office/drawing/2014/main" id="{8DA6F537-F615-A08F-C5CC-630BD615B267}"/>
              </a:ext>
            </a:extLst>
          </p:cNvPr>
          <p:cNvSpPr txBox="1">
            <a:spLocks/>
          </p:cNvSpPr>
          <p:nvPr/>
        </p:nvSpPr>
        <p:spPr>
          <a:xfrm>
            <a:off x="4349969" y="3355308"/>
            <a:ext cx="1186010" cy="3867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050" dirty="0"/>
              <a:t>Implement </a:t>
            </a:r>
            <a:r>
              <a:rPr lang="de-DE" altLang="zh-CN" sz="1050" dirty="0" err="1"/>
              <a:t>realistic</a:t>
            </a:r>
            <a:r>
              <a:rPr lang="en-US" sz="1050" dirty="0"/>
              <a:t> EMB model and Train the RL Agent</a:t>
            </a:r>
          </a:p>
        </p:txBody>
      </p:sp>
      <p:sp>
        <p:nvSpPr>
          <p:cNvPr id="55" name="Content Placeholder 3">
            <a:extLst>
              <a:ext uri="{FF2B5EF4-FFF2-40B4-BE49-F238E27FC236}">
                <a16:creationId xmlns:a16="http://schemas.microsoft.com/office/drawing/2014/main" id="{8F569C39-96A9-0A6A-AE43-51C6140A81F4}"/>
              </a:ext>
            </a:extLst>
          </p:cNvPr>
          <p:cNvSpPr txBox="1">
            <a:spLocks/>
          </p:cNvSpPr>
          <p:nvPr/>
        </p:nvSpPr>
        <p:spPr>
          <a:xfrm>
            <a:off x="5866610" y="3945982"/>
            <a:ext cx="1013072" cy="3867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sz="1050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7D4B27C-F331-A91F-F210-EAACC85269D7}"/>
              </a:ext>
            </a:extLst>
          </p:cNvPr>
          <p:cNvCxnSpPr>
            <a:cxnSpLocks/>
          </p:cNvCxnSpPr>
          <p:nvPr/>
        </p:nvCxnSpPr>
        <p:spPr>
          <a:xfrm flipH="1">
            <a:off x="1385819" y="2299408"/>
            <a:ext cx="874951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A4F518C-0990-EF7F-DA43-8D38CDA9F03D}"/>
              </a:ext>
            </a:extLst>
          </p:cNvPr>
          <p:cNvCxnSpPr>
            <a:cxnSpLocks/>
          </p:cNvCxnSpPr>
          <p:nvPr/>
        </p:nvCxnSpPr>
        <p:spPr>
          <a:xfrm flipH="1">
            <a:off x="1372068" y="3869168"/>
            <a:ext cx="874951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7661546F-60E6-4A14-5465-971394C0DCB3}"/>
              </a:ext>
            </a:extLst>
          </p:cNvPr>
          <p:cNvSpPr txBox="1">
            <a:spLocks/>
          </p:cNvSpPr>
          <p:nvPr/>
        </p:nvSpPr>
        <p:spPr>
          <a:xfrm>
            <a:off x="626025" y="1735036"/>
            <a:ext cx="626848" cy="3087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400" dirty="0"/>
              <a:t>Stage I</a:t>
            </a:r>
          </a:p>
        </p:txBody>
      </p:sp>
      <p:sp>
        <p:nvSpPr>
          <p:cNvPr id="72" name="Content Placeholder 3">
            <a:extLst>
              <a:ext uri="{FF2B5EF4-FFF2-40B4-BE49-F238E27FC236}">
                <a16:creationId xmlns:a16="http://schemas.microsoft.com/office/drawing/2014/main" id="{6DFF64BF-9ED9-3B06-604C-83676809B347}"/>
              </a:ext>
            </a:extLst>
          </p:cNvPr>
          <p:cNvSpPr txBox="1">
            <a:spLocks/>
          </p:cNvSpPr>
          <p:nvPr/>
        </p:nvSpPr>
        <p:spPr>
          <a:xfrm>
            <a:off x="599763" y="2928072"/>
            <a:ext cx="626848" cy="3087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400" dirty="0"/>
              <a:t>Stage II</a:t>
            </a:r>
          </a:p>
        </p:txBody>
      </p:sp>
      <p:sp>
        <p:nvSpPr>
          <p:cNvPr id="73" name="Content Placeholder 3">
            <a:extLst>
              <a:ext uri="{FF2B5EF4-FFF2-40B4-BE49-F238E27FC236}">
                <a16:creationId xmlns:a16="http://schemas.microsoft.com/office/drawing/2014/main" id="{555457DD-DDE4-E7AE-7A27-194855581D19}"/>
              </a:ext>
            </a:extLst>
          </p:cNvPr>
          <p:cNvSpPr txBox="1">
            <a:spLocks/>
          </p:cNvSpPr>
          <p:nvPr/>
        </p:nvSpPr>
        <p:spPr>
          <a:xfrm>
            <a:off x="561543" y="4343253"/>
            <a:ext cx="695257" cy="3087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400" dirty="0"/>
              <a:t>Stage III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2F1D87C-CB38-C232-339E-52627D9C36F9}"/>
              </a:ext>
            </a:extLst>
          </p:cNvPr>
          <p:cNvSpPr/>
          <p:nvPr/>
        </p:nvSpPr>
        <p:spPr>
          <a:xfrm>
            <a:off x="5635176" y="3870206"/>
            <a:ext cx="2295715" cy="52272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75" name="Content Placeholder 3">
            <a:extLst>
              <a:ext uri="{FF2B5EF4-FFF2-40B4-BE49-F238E27FC236}">
                <a16:creationId xmlns:a16="http://schemas.microsoft.com/office/drawing/2014/main" id="{0EC6B606-AFFF-C37D-5EB2-96028C94CF65}"/>
              </a:ext>
            </a:extLst>
          </p:cNvPr>
          <p:cNvSpPr txBox="1">
            <a:spLocks/>
          </p:cNvSpPr>
          <p:nvPr/>
        </p:nvSpPr>
        <p:spPr>
          <a:xfrm>
            <a:off x="5746827" y="3938191"/>
            <a:ext cx="2146732" cy="3867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de-DE" sz="1050" dirty="0"/>
              <a:t>Train and </a:t>
            </a:r>
            <a:r>
              <a:rPr lang="de-DE" sz="1050" dirty="0" err="1"/>
              <a:t>test</a:t>
            </a:r>
            <a:r>
              <a:rPr lang="de-DE" sz="1050" dirty="0"/>
              <a:t> RL in </a:t>
            </a:r>
            <a:r>
              <a:rPr lang="de-DE" sz="1050" dirty="0" err="1"/>
              <a:t>the</a:t>
            </a:r>
            <a:r>
              <a:rPr lang="de-DE" sz="1050" dirty="0"/>
              <a:t> real </a:t>
            </a:r>
            <a:r>
              <a:rPr lang="de-DE" sz="1050" dirty="0" err="1"/>
              <a:t>world</a:t>
            </a:r>
            <a:endParaRPr lang="de-DE" sz="1050" dirty="0"/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de-DE" sz="1050" dirty="0"/>
              <a:t>(</a:t>
            </a:r>
            <a:r>
              <a:rPr lang="de-DE" sz="1050" dirty="0" err="1"/>
              <a:t>only</a:t>
            </a:r>
            <a:r>
              <a:rPr lang="de-DE" sz="1050" dirty="0"/>
              <a:t> </a:t>
            </a:r>
            <a:r>
              <a:rPr lang="de-DE" altLang="zh-CN" sz="1050" dirty="0" err="1"/>
              <a:t>by</a:t>
            </a:r>
            <a:r>
              <a:rPr lang="de-DE" sz="1050" dirty="0"/>
              <a:t> </a:t>
            </a:r>
            <a:r>
              <a:rPr lang="de-DE" sz="1050" dirty="0" err="1"/>
              <a:t>good</a:t>
            </a:r>
            <a:r>
              <a:rPr lang="de-DE" sz="1050" dirty="0"/>
              <a:t> </a:t>
            </a:r>
            <a:r>
              <a:rPr lang="de-DE" sz="1050" dirty="0" err="1"/>
              <a:t>result</a:t>
            </a:r>
            <a:r>
              <a:rPr lang="de-DE" sz="1050" dirty="0"/>
              <a:t> in </a:t>
            </a:r>
            <a:r>
              <a:rPr lang="de-DE" sz="1050" dirty="0" err="1"/>
              <a:t>simulation</a:t>
            </a:r>
            <a:r>
              <a:rPr lang="de-DE" sz="1050" dirty="0"/>
              <a:t>)</a:t>
            </a:r>
            <a:endParaRPr lang="en-US" sz="1050" dirty="0"/>
          </a:p>
        </p:txBody>
      </p:sp>
      <p:sp>
        <p:nvSpPr>
          <p:cNvPr id="77" name="Content Placeholder 3">
            <a:extLst>
              <a:ext uri="{FF2B5EF4-FFF2-40B4-BE49-F238E27FC236}">
                <a16:creationId xmlns:a16="http://schemas.microsoft.com/office/drawing/2014/main" id="{F4CCEBB6-90A0-E240-375C-4AB9129F6A48}"/>
              </a:ext>
            </a:extLst>
          </p:cNvPr>
          <p:cNvSpPr txBox="1">
            <a:spLocks/>
          </p:cNvSpPr>
          <p:nvPr/>
        </p:nvSpPr>
        <p:spPr>
          <a:xfrm>
            <a:off x="5933672" y="4504840"/>
            <a:ext cx="1013072" cy="3867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sz="1050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5F56668-FA7C-498C-F2C5-610523042B50}"/>
              </a:ext>
            </a:extLst>
          </p:cNvPr>
          <p:cNvSpPr/>
          <p:nvPr/>
        </p:nvSpPr>
        <p:spPr>
          <a:xfrm>
            <a:off x="5892566" y="4436498"/>
            <a:ext cx="2345131" cy="44759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81" name="Content Placeholder 3">
            <a:extLst>
              <a:ext uri="{FF2B5EF4-FFF2-40B4-BE49-F238E27FC236}">
                <a16:creationId xmlns:a16="http://schemas.microsoft.com/office/drawing/2014/main" id="{D5FEF307-227C-D9BD-C2BE-D64FFFCE703F}"/>
              </a:ext>
            </a:extLst>
          </p:cNvPr>
          <p:cNvSpPr txBox="1">
            <a:spLocks/>
          </p:cNvSpPr>
          <p:nvPr/>
        </p:nvSpPr>
        <p:spPr>
          <a:xfrm>
            <a:off x="6528611" y="4570573"/>
            <a:ext cx="972359" cy="2301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de-DE" sz="1050" dirty="0"/>
              <a:t>Writing Thesis</a:t>
            </a:r>
            <a:endParaRPr lang="en-US" sz="105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85809D-3757-714F-DDC6-160D6A7DAFA8}"/>
              </a:ext>
            </a:extLst>
          </p:cNvPr>
          <p:cNvSpPr/>
          <p:nvPr/>
        </p:nvSpPr>
        <p:spPr>
          <a:xfrm>
            <a:off x="2225234" y="1867618"/>
            <a:ext cx="1163916" cy="420484"/>
          </a:xfrm>
          <a:prstGeom prst="roundRect">
            <a:avLst/>
          </a:prstGeom>
          <a:solidFill>
            <a:srgbClr val="F3D80D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7967952-3FFE-D709-8B02-059DD07FA06C}"/>
              </a:ext>
            </a:extLst>
          </p:cNvPr>
          <p:cNvSpPr txBox="1">
            <a:spLocks/>
          </p:cNvSpPr>
          <p:nvPr/>
        </p:nvSpPr>
        <p:spPr>
          <a:xfrm>
            <a:off x="2266927" y="1897835"/>
            <a:ext cx="1754647" cy="3902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050" dirty="0"/>
              <a:t>Create a Methodology to describe the problem in RL</a:t>
            </a:r>
          </a:p>
        </p:txBody>
      </p:sp>
    </p:spTree>
    <p:extLst>
      <p:ext uri="{BB962C8B-B14F-4D97-AF65-F5344CB8AC3E}">
        <p14:creationId xmlns:p14="http://schemas.microsoft.com/office/powerpoint/2010/main" val="40887112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LANGUAGE" val="deu"/>
  <p:tag name="MLTEMPLATEVERSION" val="2.1"/>
  <p:tag name="SAXCONVERSION" val="2"/>
</p:tagLst>
</file>

<file path=ppt/theme/theme1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BD6EC1D4-B152-4B75-85DB-48DC16B7ED8A}" vid="{233A9649-CE92-4BEC-B45F-441AA90A900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Anlagenvermerk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CR/AVS3</OrgInhalt>
      <Wert>CR/AVS3</Wert>
      <Platzhalter>False</Platzhalter>
      <DocDatenDialog>True</DocDatenDialog>
      <Label>Urhebervermerk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</OrgInhalt>
      <Wert>Intern</Wert>
      <Platzhalter>False</Platzhalter>
      <DocDatenDialog>True</DocDatenDialog>
      <Label>Vertraulichkeitsvermerk</Label>
      <FrageVar>False</FrageVar>
      <Prefix/>
      <Suffix/>
      <WegfallVar/>
      <ComboBox>
        <Option>Intern</Option>
        <Option>Vertraulich</Option>
        <Option>Streng vertraulich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2024. Alle Rechte vorbehalten, auch bzgl. jeder Verfügung, Verwertung, Reproduktion, Bearbeitung, Weitergabe sowie für den Fall von Schutzrechtsanmeldungen.</OrgInhalt>
      <Wert>© Robert Bosch GmbH 2024. Alle Rechte vorbehalten, auch bzgl. jeder Verfügung, Verwertung, Reproduktion, Bearbeitung, Weitergabe sowie für den Fall von Schutzrechtsanmeldungen.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12.06.2024</OrgInhalt>
      <Wert>12.06.2024</Wert>
      <Platzhalter>False</Platzhalter>
      <DocDatenDialog>True</DocDatenDialog>
      <Label>Datum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Ablagevermerk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82</Words>
  <Application>Microsoft Office PowerPoint</Application>
  <PresentationFormat>Custom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Bosch Office Sans</vt:lpstr>
      <vt:lpstr>Calibri</vt:lpstr>
      <vt:lpstr>Symbol</vt:lpstr>
      <vt:lpstr>Wingdings</vt:lpstr>
      <vt:lpstr>Bosch 2024</vt:lpstr>
      <vt:lpstr>Working plan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plan</dc:title>
  <dc:creator>FIXED-TERM Guo Shengya (CR/AVS3)</dc:creator>
  <cp:lastModifiedBy>FIXED-TERM Guo Shengya (CR/AVS3)</cp:lastModifiedBy>
  <cp:revision>6</cp:revision>
  <dcterms:created xsi:type="dcterms:W3CDTF">2024-06-12T09:40:05Z</dcterms:created>
  <dcterms:modified xsi:type="dcterms:W3CDTF">2024-07-15T13:42:03Z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