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8235" r:id="rId2"/>
    <p:sldId id="2147478236" r:id="rId3"/>
    <p:sldId id="2147478237" r:id="rId4"/>
    <p:sldId id="2147478239" r:id="rId5"/>
    <p:sldId id="2147478238" r:id="rId6"/>
    <p:sldId id="214747824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0" y="-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XED-TERM Guo Shengya (CR/AVS3)" userId="19c7bd91-4ac2-46c5-b643-f15ff111ab87" providerId="ADAL" clId="{114AC3E4-29E1-47AD-A1E7-0F1F7B0F2045}"/>
    <pc:docChg chg="undo custSel addSld modSld">
      <pc:chgData name="FIXED-TERM Guo Shengya (CR/AVS3)" userId="19c7bd91-4ac2-46c5-b643-f15ff111ab87" providerId="ADAL" clId="{114AC3E4-29E1-47AD-A1E7-0F1F7B0F2045}" dt="2024-11-21T10:54:35.706" v="1433" actId="113"/>
      <pc:docMkLst>
        <pc:docMk/>
      </pc:docMkLst>
      <pc:sldChg chg="addSp delSp modSp mod">
        <pc:chgData name="FIXED-TERM Guo Shengya (CR/AVS3)" userId="19c7bd91-4ac2-46c5-b643-f15ff111ab87" providerId="ADAL" clId="{114AC3E4-29E1-47AD-A1E7-0F1F7B0F2045}" dt="2024-11-07T16:36:08.525" v="129" actId="1076"/>
        <pc:sldMkLst>
          <pc:docMk/>
          <pc:sldMk cId="1341302065" sldId="2147478235"/>
        </pc:sldMkLst>
        <pc:spChg chg="add mod">
          <ac:chgData name="FIXED-TERM Guo Shengya (CR/AVS3)" userId="19c7bd91-4ac2-46c5-b643-f15ff111ab87" providerId="ADAL" clId="{114AC3E4-29E1-47AD-A1E7-0F1F7B0F2045}" dt="2024-11-07T16:00:37.096" v="36" actId="20577"/>
          <ac:spMkLst>
            <pc:docMk/>
            <pc:sldMk cId="1341302065" sldId="2147478235"/>
            <ac:spMk id="4" creationId="{0ACACF73-5338-6345-2390-FA1BF402D432}"/>
          </ac:spMkLst>
        </pc:spChg>
        <pc:spChg chg="mod">
          <ac:chgData name="FIXED-TERM Guo Shengya (CR/AVS3)" userId="19c7bd91-4ac2-46c5-b643-f15ff111ab87" providerId="ADAL" clId="{114AC3E4-29E1-47AD-A1E7-0F1F7B0F2045}" dt="2024-11-07T15:10:15.119" v="0" actId="1076"/>
          <ac:spMkLst>
            <pc:docMk/>
            <pc:sldMk cId="1341302065" sldId="2147478235"/>
            <ac:spMk id="7" creationId="{721DEF66-D2DD-4B6F-58D0-EDC4B6694B02}"/>
          </ac:spMkLst>
        </pc:spChg>
        <pc:spChg chg="mod">
          <ac:chgData name="FIXED-TERM Guo Shengya (CR/AVS3)" userId="19c7bd91-4ac2-46c5-b643-f15ff111ab87" providerId="ADAL" clId="{114AC3E4-29E1-47AD-A1E7-0F1F7B0F2045}" dt="2024-11-07T16:17:18.846" v="39" actId="20577"/>
          <ac:spMkLst>
            <pc:docMk/>
            <pc:sldMk cId="1341302065" sldId="2147478235"/>
            <ac:spMk id="16" creationId="{145341D4-B385-6ACB-D881-A865C0528F2A}"/>
          </ac:spMkLst>
        </pc:spChg>
        <pc:spChg chg="mod">
          <ac:chgData name="FIXED-TERM Guo Shengya (CR/AVS3)" userId="19c7bd91-4ac2-46c5-b643-f15ff111ab87" providerId="ADAL" clId="{114AC3E4-29E1-47AD-A1E7-0F1F7B0F2045}" dt="2024-11-07T16:36:08.525" v="129" actId="1076"/>
          <ac:spMkLst>
            <pc:docMk/>
            <pc:sldMk cId="1341302065" sldId="2147478235"/>
            <ac:spMk id="19" creationId="{31A2F5E2-494C-F734-CEC0-42B329EA3D82}"/>
          </ac:spMkLst>
        </pc:spChg>
        <pc:spChg chg="mod">
          <ac:chgData name="FIXED-TERM Guo Shengya (CR/AVS3)" userId="19c7bd91-4ac2-46c5-b643-f15ff111ab87" providerId="ADAL" clId="{114AC3E4-29E1-47AD-A1E7-0F1F7B0F2045}" dt="2024-11-07T16:35:35.696" v="112" actId="114"/>
          <ac:spMkLst>
            <pc:docMk/>
            <pc:sldMk cId="1341302065" sldId="2147478235"/>
            <ac:spMk id="20" creationId="{1642DAF4-14D1-BC5A-23C7-32BD5974A27C}"/>
          </ac:spMkLst>
        </pc:spChg>
        <pc:spChg chg="mod">
          <ac:chgData name="FIXED-TERM Guo Shengya (CR/AVS3)" userId="19c7bd91-4ac2-46c5-b643-f15ff111ab87" providerId="ADAL" clId="{114AC3E4-29E1-47AD-A1E7-0F1F7B0F2045}" dt="2024-11-07T16:17:21.939" v="41" actId="20577"/>
          <ac:spMkLst>
            <pc:docMk/>
            <pc:sldMk cId="1341302065" sldId="2147478235"/>
            <ac:spMk id="31" creationId="{1F63E710-3867-A135-75C8-5F04D547E675}"/>
          </ac:spMkLst>
        </pc:spChg>
        <pc:spChg chg="mod">
          <ac:chgData name="FIXED-TERM Guo Shengya (CR/AVS3)" userId="19c7bd91-4ac2-46c5-b643-f15ff111ab87" providerId="ADAL" clId="{114AC3E4-29E1-47AD-A1E7-0F1F7B0F2045}" dt="2024-11-07T16:35:27.869" v="110" actId="114"/>
          <ac:spMkLst>
            <pc:docMk/>
            <pc:sldMk cId="1341302065" sldId="2147478235"/>
            <ac:spMk id="49" creationId="{28E40E80-3EB9-D36E-84A3-9FB54FE375D9}"/>
          </ac:spMkLst>
        </pc:spChg>
        <pc:spChg chg="mod">
          <ac:chgData name="FIXED-TERM Guo Shengya (CR/AVS3)" userId="19c7bd91-4ac2-46c5-b643-f15ff111ab87" providerId="ADAL" clId="{114AC3E4-29E1-47AD-A1E7-0F1F7B0F2045}" dt="2024-11-07T16:18:06.071" v="65" actId="20577"/>
          <ac:spMkLst>
            <pc:docMk/>
            <pc:sldMk cId="1341302065" sldId="2147478235"/>
            <ac:spMk id="61" creationId="{E576502D-B55B-0F8D-9668-076D81708D0D}"/>
          </ac:spMkLst>
        </pc:spChg>
        <pc:cxnChg chg="add mod">
          <ac:chgData name="FIXED-TERM Guo Shengya (CR/AVS3)" userId="19c7bd91-4ac2-46c5-b643-f15ff111ab87" providerId="ADAL" clId="{114AC3E4-29E1-47AD-A1E7-0F1F7B0F2045}" dt="2024-11-07T16:35:17.093" v="109" actId="14100"/>
          <ac:cxnSpMkLst>
            <pc:docMk/>
            <pc:sldMk cId="1341302065" sldId="2147478235"/>
            <ac:cxnSpMk id="10" creationId="{67A2A534-B57E-04EE-972D-65ACB18E29DC}"/>
          </ac:cxnSpMkLst>
        </pc:cxnChg>
        <pc:cxnChg chg="add del mod">
          <ac:chgData name="FIXED-TERM Guo Shengya (CR/AVS3)" userId="19c7bd91-4ac2-46c5-b643-f15ff111ab87" providerId="ADAL" clId="{114AC3E4-29E1-47AD-A1E7-0F1F7B0F2045}" dt="2024-11-07T16:34:08.477" v="87"/>
          <ac:cxnSpMkLst>
            <pc:docMk/>
            <pc:sldMk cId="1341302065" sldId="2147478235"/>
            <ac:cxnSpMk id="14" creationId="{1A0CB1E9-D76C-C72B-8278-C87157045D7C}"/>
          </ac:cxnSpMkLst>
        </pc:cxnChg>
        <pc:cxnChg chg="add mod">
          <ac:chgData name="FIXED-TERM Guo Shengya (CR/AVS3)" userId="19c7bd91-4ac2-46c5-b643-f15ff111ab87" providerId="ADAL" clId="{114AC3E4-29E1-47AD-A1E7-0F1F7B0F2045}" dt="2024-11-07T16:35:11.554" v="107" actId="14100"/>
          <ac:cxnSpMkLst>
            <pc:docMk/>
            <pc:sldMk cId="1341302065" sldId="2147478235"/>
            <ac:cxnSpMk id="15" creationId="{46155B29-FEC8-7D52-C167-E638F5CFFE17}"/>
          </ac:cxnSpMkLst>
        </pc:cxnChg>
        <pc:cxnChg chg="mod">
          <ac:chgData name="FIXED-TERM Guo Shengya (CR/AVS3)" userId="19c7bd91-4ac2-46c5-b643-f15ff111ab87" providerId="ADAL" clId="{114AC3E4-29E1-47AD-A1E7-0F1F7B0F2045}" dt="2024-11-07T16:34:02.540" v="84" actId="14100"/>
          <ac:cxnSpMkLst>
            <pc:docMk/>
            <pc:sldMk cId="1341302065" sldId="2147478235"/>
            <ac:cxnSpMk id="50" creationId="{EF72C093-960F-E264-E4F7-BFFDC2D942F3}"/>
          </ac:cxnSpMkLst>
        </pc:cxnChg>
        <pc:cxnChg chg="mod">
          <ac:chgData name="FIXED-TERM Guo Shengya (CR/AVS3)" userId="19c7bd91-4ac2-46c5-b643-f15ff111ab87" providerId="ADAL" clId="{114AC3E4-29E1-47AD-A1E7-0F1F7B0F2045}" dt="2024-11-07T16:33:59.654" v="83" actId="14100"/>
          <ac:cxnSpMkLst>
            <pc:docMk/>
            <pc:sldMk cId="1341302065" sldId="2147478235"/>
            <ac:cxnSpMk id="52" creationId="{77BF98B7-C629-E2D5-2876-C0FA0B520784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4T00:08:05.308" v="471" actId="20577"/>
        <pc:sldMkLst>
          <pc:docMk/>
          <pc:sldMk cId="1395275043" sldId="2147478236"/>
        </pc:sldMkLst>
        <pc:spChg chg="mod">
          <ac:chgData name="FIXED-TERM Guo Shengya (CR/AVS3)" userId="19c7bd91-4ac2-46c5-b643-f15ff111ab87" providerId="ADAL" clId="{114AC3E4-29E1-47AD-A1E7-0F1F7B0F2045}" dt="2024-11-13T22:01:21.488" v="136" actId="27636"/>
          <ac:spMkLst>
            <pc:docMk/>
            <pc:sldMk cId="1395275043" sldId="2147478236"/>
            <ac:spMk id="2" creationId="{4F1500F1-3FAD-081F-A694-D5963200ABBE}"/>
          </ac:spMkLst>
        </pc:spChg>
        <pc:spChg chg="mod replST">
          <ac:chgData name="FIXED-TERM Guo Shengya (CR/AVS3)" userId="19c7bd91-4ac2-46c5-b643-f15ff111ab87" providerId="ADAL" clId="{114AC3E4-29E1-47AD-A1E7-0F1F7B0F2045}" dt="2024-11-13T22:00:44.973" v="133" actId="27636"/>
          <ac:spMkLst>
            <pc:docMk/>
            <pc:sldMk cId="1395275043" sldId="2147478236"/>
            <ac:spMk id="3" creationId="{E78CF753-CDAF-4E47-B2F9-363D90313972}"/>
          </ac:spMkLst>
        </pc:spChg>
        <pc:spChg chg="del mod">
          <ac:chgData name="FIXED-TERM Guo Shengya (CR/AVS3)" userId="19c7bd91-4ac2-46c5-b643-f15ff111ab87" providerId="ADAL" clId="{114AC3E4-29E1-47AD-A1E7-0F1F7B0F2045}" dt="2024-11-13T22:04:02.730" v="165" actId="478"/>
          <ac:spMkLst>
            <pc:docMk/>
            <pc:sldMk cId="1395275043" sldId="2147478236"/>
            <ac:spMk id="4" creationId="{A80E203A-EB83-6E97-4354-F5235964E765}"/>
          </ac:spMkLst>
        </pc:spChg>
        <pc:spChg chg="add mod">
          <ac:chgData name="FIXED-TERM Guo Shengya (CR/AVS3)" userId="19c7bd91-4ac2-46c5-b643-f15ff111ab87" providerId="ADAL" clId="{114AC3E4-29E1-47AD-A1E7-0F1F7B0F2045}" dt="2024-11-13T22:12:57.330" v="289" actId="14100"/>
          <ac:spMkLst>
            <pc:docMk/>
            <pc:sldMk cId="1395275043" sldId="2147478236"/>
            <ac:spMk id="15" creationId="{08E2B8BC-A34C-1DC5-7D09-B1A57B1A167F}"/>
          </ac:spMkLst>
        </pc:spChg>
        <pc:spChg chg="add mod">
          <ac:chgData name="FIXED-TERM Guo Shengya (CR/AVS3)" userId="19c7bd91-4ac2-46c5-b643-f15ff111ab87" providerId="ADAL" clId="{114AC3E4-29E1-47AD-A1E7-0F1F7B0F2045}" dt="2024-11-13T22:15:42.199" v="346" actId="14100"/>
          <ac:spMkLst>
            <pc:docMk/>
            <pc:sldMk cId="1395275043" sldId="2147478236"/>
            <ac:spMk id="16" creationId="{FAA3DCE0-B584-864C-1D92-6D8E6F860434}"/>
          </ac:spMkLst>
        </pc:spChg>
        <pc:spChg chg="add mod">
          <ac:chgData name="FIXED-TERM Guo Shengya (CR/AVS3)" userId="19c7bd91-4ac2-46c5-b643-f15ff111ab87" providerId="ADAL" clId="{114AC3E4-29E1-47AD-A1E7-0F1F7B0F2045}" dt="2024-11-13T22:12:57.330" v="289" actId="14100"/>
          <ac:spMkLst>
            <pc:docMk/>
            <pc:sldMk cId="1395275043" sldId="2147478236"/>
            <ac:spMk id="25" creationId="{D6018850-3148-37AE-5B3D-D5643626B500}"/>
          </ac:spMkLst>
        </pc:spChg>
        <pc:spChg chg="add mod">
          <ac:chgData name="FIXED-TERM Guo Shengya (CR/AVS3)" userId="19c7bd91-4ac2-46c5-b643-f15ff111ab87" providerId="ADAL" clId="{114AC3E4-29E1-47AD-A1E7-0F1F7B0F2045}" dt="2024-11-13T22:35:48.708" v="436" actId="1076"/>
          <ac:spMkLst>
            <pc:docMk/>
            <pc:sldMk cId="1395275043" sldId="2147478236"/>
            <ac:spMk id="32" creationId="{1BCA48CC-546D-52C9-EE88-DB54DBF5EEF2}"/>
          </ac:spMkLst>
        </pc:spChg>
        <pc:spChg chg="add mod">
          <ac:chgData name="FIXED-TERM Guo Shengya (CR/AVS3)" userId="19c7bd91-4ac2-46c5-b643-f15ff111ab87" providerId="ADAL" clId="{114AC3E4-29E1-47AD-A1E7-0F1F7B0F2045}" dt="2024-11-13T22:50:47.418" v="447" actId="1076"/>
          <ac:spMkLst>
            <pc:docMk/>
            <pc:sldMk cId="1395275043" sldId="2147478236"/>
            <ac:spMk id="33" creationId="{C035D18D-6145-42C2-089F-14945858A0DD}"/>
          </ac:spMkLst>
        </pc:spChg>
        <pc:spChg chg="add mod">
          <ac:chgData name="FIXED-TERM Guo Shengya (CR/AVS3)" userId="19c7bd91-4ac2-46c5-b643-f15ff111ab87" providerId="ADAL" clId="{114AC3E4-29E1-47AD-A1E7-0F1F7B0F2045}" dt="2024-11-14T00:08:05.308" v="471" actId="20577"/>
          <ac:spMkLst>
            <pc:docMk/>
            <pc:sldMk cId="1395275043" sldId="2147478236"/>
            <ac:spMk id="34" creationId="{39E7E5D5-C8FE-A8AD-AAB1-77EF261A4159}"/>
          </ac:spMkLst>
        </pc:spChg>
        <pc:spChg chg="add mod">
          <ac:chgData name="FIXED-TERM Guo Shengya (CR/AVS3)" userId="19c7bd91-4ac2-46c5-b643-f15ff111ab87" providerId="ADAL" clId="{114AC3E4-29E1-47AD-A1E7-0F1F7B0F2045}" dt="2024-11-14T00:07:57.269" v="468" actId="20577"/>
          <ac:spMkLst>
            <pc:docMk/>
            <pc:sldMk cId="1395275043" sldId="2147478236"/>
            <ac:spMk id="35" creationId="{65867A91-2D8F-BD87-E99F-C5584EEF56C2}"/>
          </ac:spMkLst>
        </pc:spChg>
        <pc:spChg chg="add mod">
          <ac:chgData name="FIXED-TERM Guo Shengya (CR/AVS3)" userId="19c7bd91-4ac2-46c5-b643-f15ff111ab87" providerId="ADAL" clId="{114AC3E4-29E1-47AD-A1E7-0F1F7B0F2045}" dt="2024-11-13T22:15:03.857" v="342" actId="1076"/>
          <ac:spMkLst>
            <pc:docMk/>
            <pc:sldMk cId="1395275043" sldId="2147478236"/>
            <ac:spMk id="36" creationId="{6ED24960-855C-1323-48C9-09D59F8676BC}"/>
          </ac:spMkLst>
        </pc:spChg>
        <pc:spChg chg="add mod">
          <ac:chgData name="FIXED-TERM Guo Shengya (CR/AVS3)" userId="19c7bd91-4ac2-46c5-b643-f15ff111ab87" providerId="ADAL" clId="{114AC3E4-29E1-47AD-A1E7-0F1F7B0F2045}" dt="2024-11-13T22:35:54.558" v="438" actId="1076"/>
          <ac:spMkLst>
            <pc:docMk/>
            <pc:sldMk cId="1395275043" sldId="2147478236"/>
            <ac:spMk id="52" creationId="{19478166-788A-3BDD-7656-556AB189346D}"/>
          </ac:spMkLst>
        </pc:spChg>
        <pc:spChg chg="add mod">
          <ac:chgData name="FIXED-TERM Guo Shengya (CR/AVS3)" userId="19c7bd91-4ac2-46c5-b643-f15ff111ab87" providerId="ADAL" clId="{114AC3E4-29E1-47AD-A1E7-0F1F7B0F2045}" dt="2024-11-13T22:48:23.600" v="446" actId="1076"/>
          <ac:spMkLst>
            <pc:docMk/>
            <pc:sldMk cId="1395275043" sldId="2147478236"/>
            <ac:spMk id="57" creationId="{AECA9168-86D8-D7AB-A7AA-99FC981AE5F6}"/>
          </ac:spMkLst>
        </pc:spChg>
        <pc:spChg chg="add del mod">
          <ac:chgData name="FIXED-TERM Guo Shengya (CR/AVS3)" userId="19c7bd91-4ac2-46c5-b643-f15ff111ab87" providerId="ADAL" clId="{114AC3E4-29E1-47AD-A1E7-0F1F7B0F2045}" dt="2024-11-13T22:35:05.686" v="432" actId="478"/>
          <ac:spMkLst>
            <pc:docMk/>
            <pc:sldMk cId="1395275043" sldId="2147478236"/>
            <ac:spMk id="62" creationId="{448E4053-0811-F519-FF3D-C3A1FFC7CDBF}"/>
          </ac:spMkLst>
        </pc:spChg>
        <pc:spChg chg="add mod">
          <ac:chgData name="FIXED-TERM Guo Shengya (CR/AVS3)" userId="19c7bd91-4ac2-46c5-b643-f15ff111ab87" providerId="ADAL" clId="{114AC3E4-29E1-47AD-A1E7-0F1F7B0F2045}" dt="2024-11-13T22:35:10.783" v="433" actId="1076"/>
          <ac:spMkLst>
            <pc:docMk/>
            <pc:sldMk cId="1395275043" sldId="2147478236"/>
            <ac:spMk id="63" creationId="{7E6ECB8D-F913-71E0-E607-36A9F4D092A5}"/>
          </ac:spMkLst>
        </pc:spChg>
        <pc:spChg chg="add mod">
          <ac:chgData name="FIXED-TERM Guo Shengya (CR/AVS3)" userId="19c7bd91-4ac2-46c5-b643-f15ff111ab87" providerId="ADAL" clId="{114AC3E4-29E1-47AD-A1E7-0F1F7B0F2045}" dt="2024-11-13T22:35:17.185" v="434" actId="1076"/>
          <ac:spMkLst>
            <pc:docMk/>
            <pc:sldMk cId="1395275043" sldId="2147478236"/>
            <ac:spMk id="64" creationId="{85477A44-8D7D-4DB4-7A51-B8EC020AE07B}"/>
          </ac:spMkLst>
        </pc:spChg>
        <pc:cxnChg chg="add mod">
          <ac:chgData name="FIXED-TERM Guo Shengya (CR/AVS3)" userId="19c7bd91-4ac2-46c5-b643-f15ff111ab87" providerId="ADAL" clId="{114AC3E4-29E1-47AD-A1E7-0F1F7B0F2045}" dt="2024-11-13T22:15:20.013" v="343" actId="14100"/>
          <ac:cxnSpMkLst>
            <pc:docMk/>
            <pc:sldMk cId="1395275043" sldId="2147478236"/>
            <ac:cxnSpMk id="6" creationId="{6294B1C3-8C39-8C5B-5A2E-50F54121349F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01:33.289" v="139" actId="478"/>
          <ac:cxnSpMkLst>
            <pc:docMk/>
            <pc:sldMk cId="1395275043" sldId="2147478236"/>
            <ac:cxnSpMk id="7" creationId="{3C2CC4FB-6C2A-2538-53E1-2E7E8C4C257B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11" creationId="{97693A54-2507-BF9B-8B9C-4066B1D56EE3}"/>
          </ac:cxnSpMkLst>
        </pc:cxnChg>
        <pc:cxnChg chg="add mod">
          <ac:chgData name="FIXED-TERM Guo Shengya (CR/AVS3)" userId="19c7bd91-4ac2-46c5-b643-f15ff111ab87" providerId="ADAL" clId="{114AC3E4-29E1-47AD-A1E7-0F1F7B0F2045}" dt="2024-11-13T22:51:25.286" v="452" actId="14100"/>
          <ac:cxnSpMkLst>
            <pc:docMk/>
            <pc:sldMk cId="1395275043" sldId="2147478236"/>
            <ac:cxnSpMk id="18" creationId="{DE5D78A9-8C98-65DA-AAFD-5B060C9FC3F8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06:11.786" v="178" actId="478"/>
          <ac:cxnSpMkLst>
            <pc:docMk/>
            <pc:sldMk cId="1395275043" sldId="2147478236"/>
            <ac:cxnSpMk id="22" creationId="{10D84202-1484-E572-6714-32BF27B07240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27" creationId="{EFDD6A3D-B82C-8A46-1F37-882C7A4637F6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29" creationId="{75B6962A-E9B3-AC06-D549-71C81DF630CB}"/>
          </ac:cxnSpMkLst>
        </pc:cxnChg>
        <pc:cxnChg chg="add mod">
          <ac:chgData name="FIXED-TERM Guo Shengya (CR/AVS3)" userId="19c7bd91-4ac2-46c5-b643-f15ff111ab87" providerId="ADAL" clId="{114AC3E4-29E1-47AD-A1E7-0F1F7B0F2045}" dt="2024-11-13T22:16:14.887" v="351" actId="14100"/>
          <ac:cxnSpMkLst>
            <pc:docMk/>
            <pc:sldMk cId="1395275043" sldId="2147478236"/>
            <ac:cxnSpMk id="39" creationId="{8116697D-AE69-27C9-62F9-0920686759BE}"/>
          </ac:cxnSpMkLst>
        </pc:cxnChg>
        <pc:cxnChg chg="add mod">
          <ac:chgData name="FIXED-TERM Guo Shengya (CR/AVS3)" userId="19c7bd91-4ac2-46c5-b643-f15ff111ab87" providerId="ADAL" clId="{114AC3E4-29E1-47AD-A1E7-0F1F7B0F2045}" dt="2024-11-13T22:16:40.437" v="355" actId="14100"/>
          <ac:cxnSpMkLst>
            <pc:docMk/>
            <pc:sldMk cId="1395275043" sldId="2147478236"/>
            <ac:cxnSpMk id="41" creationId="{B67990A3-12E6-9D78-53AA-39578C0BD1D2}"/>
          </ac:cxnSpMkLst>
        </pc:cxnChg>
        <pc:cxnChg chg="add mod">
          <ac:chgData name="FIXED-TERM Guo Shengya (CR/AVS3)" userId="19c7bd91-4ac2-46c5-b643-f15ff111ab87" providerId="ADAL" clId="{114AC3E4-29E1-47AD-A1E7-0F1F7B0F2045}" dt="2024-11-13T22:17:14.856" v="358" actId="1582"/>
          <ac:cxnSpMkLst>
            <pc:docMk/>
            <pc:sldMk cId="1395275043" sldId="2147478236"/>
            <ac:cxnSpMk id="45" creationId="{6C5CDFDE-BBF5-69B1-481F-D2C8C6965AB3}"/>
          </ac:cxnSpMkLst>
        </pc:cxnChg>
        <pc:cxnChg chg="add mod">
          <ac:chgData name="FIXED-TERM Guo Shengya (CR/AVS3)" userId="19c7bd91-4ac2-46c5-b643-f15ff111ab87" providerId="ADAL" clId="{114AC3E4-29E1-47AD-A1E7-0F1F7B0F2045}" dt="2024-11-13T22:17:29.602" v="365" actId="14100"/>
          <ac:cxnSpMkLst>
            <pc:docMk/>
            <pc:sldMk cId="1395275043" sldId="2147478236"/>
            <ac:cxnSpMk id="46" creationId="{B713AC00-7455-B6B9-F0F7-35F6583E8331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21:41.720" v="399" actId="478"/>
          <ac:cxnSpMkLst>
            <pc:docMk/>
            <pc:sldMk cId="1395275043" sldId="2147478236"/>
            <ac:cxnSpMk id="54" creationId="{ADE96277-4C4F-245B-16B2-69049F466E45}"/>
          </ac:cxnSpMkLst>
        </pc:cxnChg>
        <pc:cxnChg chg="add mod">
          <ac:chgData name="FIXED-TERM Guo Shengya (CR/AVS3)" userId="19c7bd91-4ac2-46c5-b643-f15ff111ab87" providerId="ADAL" clId="{114AC3E4-29E1-47AD-A1E7-0F1F7B0F2045}" dt="2024-11-13T22:21:57.920" v="405" actId="14100"/>
          <ac:cxnSpMkLst>
            <pc:docMk/>
            <pc:sldMk cId="1395275043" sldId="2147478236"/>
            <ac:cxnSpMk id="58" creationId="{AD2412CE-3099-C59D-623A-739230CEB4A0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9T07:38:25.059" v="1188" actId="20577"/>
        <pc:sldMkLst>
          <pc:docMk/>
          <pc:sldMk cId="22935117" sldId="2147478237"/>
        </pc:sldMkLst>
        <pc:spChg chg="del">
          <ac:chgData name="FIXED-TERM Guo Shengya (CR/AVS3)" userId="19c7bd91-4ac2-46c5-b643-f15ff111ab87" providerId="ADAL" clId="{114AC3E4-29E1-47AD-A1E7-0F1F7B0F2045}" dt="2024-11-18T11:02:47.507" v="477" actId="478"/>
          <ac:spMkLst>
            <pc:docMk/>
            <pc:sldMk cId="22935117" sldId="2147478237"/>
            <ac:spMk id="2" creationId="{BADB8B1C-DAAC-D42F-B29A-AD67A735AA1C}"/>
          </ac:spMkLst>
        </pc:spChg>
        <pc:spChg chg="del mod replST">
          <ac:chgData name="FIXED-TERM Guo Shengya (CR/AVS3)" userId="19c7bd91-4ac2-46c5-b643-f15ff111ab87" providerId="ADAL" clId="{114AC3E4-29E1-47AD-A1E7-0F1F7B0F2045}" dt="2024-11-18T14:27:03.930" v="951" actId="478"/>
          <ac:spMkLst>
            <pc:docMk/>
            <pc:sldMk cId="22935117" sldId="2147478237"/>
            <ac:spMk id="3" creationId="{832A8137-6DDF-6FF9-F84F-7AAEC63E7A27}"/>
          </ac:spMkLst>
        </pc:spChg>
        <pc:spChg chg="del">
          <ac:chgData name="FIXED-TERM Guo Shengya (CR/AVS3)" userId="19c7bd91-4ac2-46c5-b643-f15ff111ab87" providerId="ADAL" clId="{114AC3E4-29E1-47AD-A1E7-0F1F7B0F2045}" dt="2024-11-18T11:02:45.608" v="476" actId="478"/>
          <ac:spMkLst>
            <pc:docMk/>
            <pc:sldMk cId="22935117" sldId="2147478237"/>
            <ac:spMk id="4" creationId="{0FC4210C-49C8-5693-2C16-104C3772E83B}"/>
          </ac:spMkLst>
        </pc:spChg>
        <pc:spChg chg="add mod">
          <ac:chgData name="FIXED-TERM Guo Shengya (CR/AVS3)" userId="19c7bd91-4ac2-46c5-b643-f15ff111ab87" providerId="ADAL" clId="{114AC3E4-29E1-47AD-A1E7-0F1F7B0F2045}" dt="2024-11-18T12:23:55.546" v="892" actId="1076"/>
          <ac:spMkLst>
            <pc:docMk/>
            <pc:sldMk cId="22935117" sldId="2147478237"/>
            <ac:spMk id="5" creationId="{7D19DFD1-2F9F-76E1-0052-01AD4BFE1963}"/>
          </ac:spMkLst>
        </pc:spChg>
        <pc:spChg chg="add mod">
          <ac:chgData name="FIXED-TERM Guo Shengya (CR/AVS3)" userId="19c7bd91-4ac2-46c5-b643-f15ff111ab87" providerId="ADAL" clId="{114AC3E4-29E1-47AD-A1E7-0F1F7B0F2045}" dt="2024-11-18T12:24:29.499" v="900" actId="1076"/>
          <ac:spMkLst>
            <pc:docMk/>
            <pc:sldMk cId="22935117" sldId="2147478237"/>
            <ac:spMk id="6" creationId="{BDA91502-3422-15E1-9621-888808BF9819}"/>
          </ac:spMkLst>
        </pc:spChg>
        <pc:spChg chg="add mod">
          <ac:chgData name="FIXED-TERM Guo Shengya (CR/AVS3)" userId="19c7bd91-4ac2-46c5-b643-f15ff111ab87" providerId="ADAL" clId="{114AC3E4-29E1-47AD-A1E7-0F1F7B0F2045}" dt="2024-11-19T07:36:33.194" v="1180" actId="27107"/>
          <ac:spMkLst>
            <pc:docMk/>
            <pc:sldMk cId="22935117" sldId="2147478237"/>
            <ac:spMk id="7" creationId="{CD0705C1-FD62-7067-EDCE-3D99974CE05F}"/>
          </ac:spMkLst>
        </pc:spChg>
        <pc:spChg chg="add mod ord">
          <ac:chgData name="FIXED-TERM Guo Shengya (CR/AVS3)" userId="19c7bd91-4ac2-46c5-b643-f15ff111ab87" providerId="ADAL" clId="{114AC3E4-29E1-47AD-A1E7-0F1F7B0F2045}" dt="2024-11-18T12:25:42.950" v="914" actId="14100"/>
          <ac:spMkLst>
            <pc:docMk/>
            <pc:sldMk cId="22935117" sldId="2147478237"/>
            <ac:spMk id="8" creationId="{47D5D0EB-DF7A-1329-4583-6C27E7BBA2C8}"/>
          </ac:spMkLst>
        </pc:spChg>
        <pc:spChg chg="add mod">
          <ac:chgData name="FIXED-TERM Guo Shengya (CR/AVS3)" userId="19c7bd91-4ac2-46c5-b643-f15ff111ab87" providerId="ADAL" clId="{114AC3E4-29E1-47AD-A1E7-0F1F7B0F2045}" dt="2024-11-19T07:38:25.059" v="1188" actId="20577"/>
          <ac:spMkLst>
            <pc:docMk/>
            <pc:sldMk cId="22935117" sldId="2147478237"/>
            <ac:spMk id="9" creationId="{BFFEC04E-5DAB-006B-2225-B256B7938454}"/>
          </ac:spMkLst>
        </pc:spChg>
        <pc:spChg chg="add mod">
          <ac:chgData name="FIXED-TERM Guo Shengya (CR/AVS3)" userId="19c7bd91-4ac2-46c5-b643-f15ff111ab87" providerId="ADAL" clId="{114AC3E4-29E1-47AD-A1E7-0F1F7B0F2045}" dt="2024-11-18T12:25:40.061" v="913" actId="1076"/>
          <ac:spMkLst>
            <pc:docMk/>
            <pc:sldMk cId="22935117" sldId="2147478237"/>
            <ac:spMk id="13" creationId="{137D3663-3A25-D390-0639-FECED4F64118}"/>
          </ac:spMkLst>
        </pc:spChg>
        <pc:spChg chg="add mod">
          <ac:chgData name="FIXED-TERM Guo Shengya (CR/AVS3)" userId="19c7bd91-4ac2-46c5-b643-f15ff111ab87" providerId="ADAL" clId="{114AC3E4-29E1-47AD-A1E7-0F1F7B0F2045}" dt="2024-11-18T23:22:39.094" v="978" actId="20577"/>
          <ac:spMkLst>
            <pc:docMk/>
            <pc:sldMk cId="22935117" sldId="2147478237"/>
            <ac:spMk id="18" creationId="{B3635457-B80F-13D8-4DAC-397CD345B703}"/>
          </ac:spMkLst>
        </pc:spChg>
        <pc:spChg chg="add mod">
          <ac:chgData name="FIXED-TERM Guo Shengya (CR/AVS3)" userId="19c7bd91-4ac2-46c5-b643-f15ff111ab87" providerId="ADAL" clId="{114AC3E4-29E1-47AD-A1E7-0F1F7B0F2045}" dt="2024-11-18T18:24:02.211" v="962" actId="1076"/>
          <ac:spMkLst>
            <pc:docMk/>
            <pc:sldMk cId="22935117" sldId="2147478237"/>
            <ac:spMk id="32" creationId="{B47B92C6-71F1-B3EF-B8CC-9F36C138BCC1}"/>
          </ac:spMkLst>
        </pc:spChg>
        <pc:spChg chg="add mod">
          <ac:chgData name="FIXED-TERM Guo Shengya (CR/AVS3)" userId="19c7bd91-4ac2-46c5-b643-f15ff111ab87" providerId="ADAL" clId="{114AC3E4-29E1-47AD-A1E7-0F1F7B0F2045}" dt="2024-11-18T12:25:16.983" v="908" actId="1076"/>
          <ac:spMkLst>
            <pc:docMk/>
            <pc:sldMk cId="22935117" sldId="2147478237"/>
            <ac:spMk id="35" creationId="{A8DD83FE-E7B8-817E-EB82-5216FF12C3C3}"/>
          </ac:spMkLst>
        </pc:spChg>
        <pc:spChg chg="add mod">
          <ac:chgData name="FIXED-TERM Guo Shengya (CR/AVS3)" userId="19c7bd91-4ac2-46c5-b643-f15ff111ab87" providerId="ADAL" clId="{114AC3E4-29E1-47AD-A1E7-0F1F7B0F2045}" dt="2024-11-18T11:29:25.535" v="750" actId="1076"/>
          <ac:spMkLst>
            <pc:docMk/>
            <pc:sldMk cId="22935117" sldId="2147478237"/>
            <ac:spMk id="36" creationId="{0F535221-13F5-2CF1-ABCE-4DFA27F237F2}"/>
          </ac:spMkLst>
        </pc:spChg>
        <pc:spChg chg="add mod">
          <ac:chgData name="FIXED-TERM Guo Shengya (CR/AVS3)" userId="19c7bd91-4ac2-46c5-b643-f15ff111ab87" providerId="ADAL" clId="{114AC3E4-29E1-47AD-A1E7-0F1F7B0F2045}" dt="2024-11-18T12:24:31.802" v="901" actId="1076"/>
          <ac:spMkLst>
            <pc:docMk/>
            <pc:sldMk cId="22935117" sldId="2147478237"/>
            <ac:spMk id="41" creationId="{5D9B3F01-688B-9E95-B717-322BB01DFDBE}"/>
          </ac:spMkLst>
        </pc:spChg>
        <pc:spChg chg="add mod">
          <ac:chgData name="FIXED-TERM Guo Shengya (CR/AVS3)" userId="19c7bd91-4ac2-46c5-b643-f15ff111ab87" providerId="ADAL" clId="{114AC3E4-29E1-47AD-A1E7-0F1F7B0F2045}" dt="2024-11-18T12:24:38.800" v="903" actId="1076"/>
          <ac:spMkLst>
            <pc:docMk/>
            <pc:sldMk cId="22935117" sldId="2147478237"/>
            <ac:spMk id="49" creationId="{A07494ED-2331-D04A-9663-D34ABD87DE1D}"/>
          </ac:spMkLst>
        </pc:spChg>
        <pc:spChg chg="add mod">
          <ac:chgData name="FIXED-TERM Guo Shengya (CR/AVS3)" userId="19c7bd91-4ac2-46c5-b643-f15ff111ab87" providerId="ADAL" clId="{114AC3E4-29E1-47AD-A1E7-0F1F7B0F2045}" dt="2024-11-18T12:24:25.664" v="899" actId="1076"/>
          <ac:spMkLst>
            <pc:docMk/>
            <pc:sldMk cId="22935117" sldId="2147478237"/>
            <ac:spMk id="50" creationId="{0A1B03C8-1CBE-F0C1-4E0F-0FCD02C850BB}"/>
          </ac:spMkLst>
        </pc:spChg>
        <pc:spChg chg="add mod">
          <ac:chgData name="FIXED-TERM Guo Shengya (CR/AVS3)" userId="19c7bd91-4ac2-46c5-b643-f15ff111ab87" providerId="ADAL" clId="{114AC3E4-29E1-47AD-A1E7-0F1F7B0F2045}" dt="2024-11-18T23:22:51.814" v="979" actId="1076"/>
          <ac:spMkLst>
            <pc:docMk/>
            <pc:sldMk cId="22935117" sldId="2147478237"/>
            <ac:spMk id="62" creationId="{471B59D0-F3DF-FE2D-DC04-0DCF210D4249}"/>
          </ac:spMkLst>
        </pc:spChg>
        <pc:spChg chg="add mod">
          <ac:chgData name="FIXED-TERM Guo Shengya (CR/AVS3)" userId="19c7bd91-4ac2-46c5-b643-f15ff111ab87" providerId="ADAL" clId="{114AC3E4-29E1-47AD-A1E7-0F1F7B0F2045}" dt="2024-11-18T12:24:49.331" v="906" actId="1076"/>
          <ac:spMkLst>
            <pc:docMk/>
            <pc:sldMk cId="22935117" sldId="2147478237"/>
            <ac:spMk id="68" creationId="{5E6C5B30-2BEA-6E8B-64A4-80697FA2C23D}"/>
          </ac:spMkLst>
        </pc:spChg>
        <pc:spChg chg="add mod">
          <ac:chgData name="FIXED-TERM Guo Shengya (CR/AVS3)" userId="19c7bd91-4ac2-46c5-b643-f15ff111ab87" providerId="ADAL" clId="{114AC3E4-29E1-47AD-A1E7-0F1F7B0F2045}" dt="2024-11-18T12:24:46.779" v="905" actId="1076"/>
          <ac:spMkLst>
            <pc:docMk/>
            <pc:sldMk cId="22935117" sldId="2147478237"/>
            <ac:spMk id="72" creationId="{EB37A42C-43EB-5A6D-E22F-A051079A1D1D}"/>
          </ac:spMkLst>
        </pc:spChg>
        <pc:cxnChg chg="add mod">
          <ac:chgData name="FIXED-TERM Guo Shengya (CR/AVS3)" userId="19c7bd91-4ac2-46c5-b643-f15ff111ab87" providerId="ADAL" clId="{114AC3E4-29E1-47AD-A1E7-0F1F7B0F2045}" dt="2024-11-18T23:36:53.625" v="987" actId="14100"/>
          <ac:cxnSpMkLst>
            <pc:docMk/>
            <pc:sldMk cId="22935117" sldId="2147478237"/>
            <ac:cxnSpMk id="2" creationId="{22C451D1-9596-45FD-0B66-51816E4B9D63}"/>
          </ac:cxnSpMkLst>
        </pc:cxnChg>
        <pc:cxnChg chg="add mod">
          <ac:chgData name="FIXED-TERM Guo Shengya (CR/AVS3)" userId="19c7bd91-4ac2-46c5-b643-f15ff111ab87" providerId="ADAL" clId="{114AC3E4-29E1-47AD-A1E7-0F1F7B0F2045}" dt="2024-11-18T12:27:10.532" v="936" actId="1076"/>
          <ac:cxnSpMkLst>
            <pc:docMk/>
            <pc:sldMk cId="22935117" sldId="2147478237"/>
            <ac:cxnSpMk id="11" creationId="{41A85315-D35F-C236-BE88-09A428FAF508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09:44.613" v="825" actId="478"/>
          <ac:cxnSpMkLst>
            <pc:docMk/>
            <pc:sldMk cId="22935117" sldId="2147478237"/>
            <ac:cxnSpMk id="18" creationId="{CF1A24DD-9C19-9D05-3BC1-1824A871F974}"/>
          </ac:cxnSpMkLst>
        </pc:cxnChg>
        <pc:cxnChg chg="add del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22" creationId="{6A31565B-98F0-5EFC-B438-F83FF53921E8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2:33.747" v="872" actId="478"/>
          <ac:cxnSpMkLst>
            <pc:docMk/>
            <pc:sldMk cId="22935117" sldId="2147478237"/>
            <ac:cxnSpMk id="38" creationId="{EE785394-8D27-4316-83B6-522AB40D5A0F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3:00.960" v="877" actId="478"/>
          <ac:cxnSpMkLst>
            <pc:docMk/>
            <pc:sldMk cId="22935117" sldId="2147478237"/>
            <ac:cxnSpMk id="44" creationId="{8AE94643-E5BB-C943-602D-FA8E6029E960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58" creationId="{B16C2037-1D59-C49E-8EC6-4109BED7F226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64" creationId="{DC8820C1-DA89-2499-008A-067655B703F1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69" creationId="{E5764ABC-9364-6E51-7F07-CD1F8350E387}"/>
          </ac:cxnSpMkLst>
        </pc:cxnChg>
        <pc:cxnChg chg="add mod">
          <ac:chgData name="FIXED-TERM Guo Shengya (CR/AVS3)" userId="19c7bd91-4ac2-46c5-b643-f15ff111ab87" providerId="ADAL" clId="{114AC3E4-29E1-47AD-A1E7-0F1F7B0F2045}" dt="2024-11-18T12:24:25.664" v="899" actId="1076"/>
          <ac:cxnSpMkLst>
            <pc:docMk/>
            <pc:sldMk cId="22935117" sldId="2147478237"/>
            <ac:cxnSpMk id="78" creationId="{28519040-F190-4671-74FE-C3C45FA65670}"/>
          </ac:cxnSpMkLst>
        </pc:cxnChg>
        <pc:cxnChg chg="add mod">
          <ac:chgData name="FIXED-TERM Guo Shengya (CR/AVS3)" userId="19c7bd91-4ac2-46c5-b643-f15ff111ab87" providerId="ADAL" clId="{114AC3E4-29E1-47AD-A1E7-0F1F7B0F2045}" dt="2024-11-18T12:24:29.499" v="900" actId="1076"/>
          <ac:cxnSpMkLst>
            <pc:docMk/>
            <pc:sldMk cId="22935117" sldId="2147478237"/>
            <ac:cxnSpMk id="95" creationId="{F2C3B26C-44AE-7A0F-6692-985CAC1EB96A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6:51.622" v="934" actId="14100"/>
          <ac:cxnSpMkLst>
            <pc:docMk/>
            <pc:sldMk cId="22935117" sldId="2147478237"/>
            <ac:cxnSpMk id="110" creationId="{D4B4F093-2D28-5565-5B8F-2CA2799B47AF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7:42.183" v="943" actId="11529"/>
          <ac:cxnSpMkLst>
            <pc:docMk/>
            <pc:sldMk cId="22935117" sldId="2147478237"/>
            <ac:cxnSpMk id="120" creationId="{EEE9D911-F044-5C3E-98A3-BE742B3ED9F7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7:41.376" v="941" actId="11529"/>
          <ac:cxnSpMkLst>
            <pc:docMk/>
            <pc:sldMk cId="22935117" sldId="2147478237"/>
            <ac:cxnSpMk id="122" creationId="{CF363AD5-D122-EE93-EEC6-FBB49486E0CD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9T00:21:00.146" v="1129" actId="1076"/>
        <pc:sldMkLst>
          <pc:docMk/>
          <pc:sldMk cId="3321323634" sldId="2147478238"/>
        </pc:sldMkLst>
        <pc:spChg chg="mod">
          <ac:chgData name="FIXED-TERM Guo Shengya (CR/AVS3)" userId="19c7bd91-4ac2-46c5-b643-f15ff111ab87" providerId="ADAL" clId="{114AC3E4-29E1-47AD-A1E7-0F1F7B0F2045}" dt="2024-11-19T00:10:52.488" v="992" actId="27636"/>
          <ac:spMkLst>
            <pc:docMk/>
            <pc:sldMk cId="3321323634" sldId="2147478238"/>
            <ac:spMk id="2" creationId="{8D4409CB-E46E-F960-0AD9-9172E1BC3442}"/>
          </ac:spMkLst>
        </pc:spChg>
        <pc:spChg chg="mod replST">
          <ac:chgData name="FIXED-TERM Guo Shengya (CR/AVS3)" userId="19c7bd91-4ac2-46c5-b643-f15ff111ab87" providerId="ADAL" clId="{114AC3E4-29E1-47AD-A1E7-0F1F7B0F2045}" dt="2024-11-19T00:10:52.488" v="993" actId="27636"/>
          <ac:spMkLst>
            <pc:docMk/>
            <pc:sldMk cId="3321323634" sldId="2147478238"/>
            <ac:spMk id="3" creationId="{C5221652-2628-687B-141A-7F42255AB2CF}"/>
          </ac:spMkLst>
        </pc:spChg>
        <pc:spChg chg="del">
          <ac:chgData name="FIXED-TERM Guo Shengya (CR/AVS3)" userId="19c7bd91-4ac2-46c5-b643-f15ff111ab87" providerId="ADAL" clId="{114AC3E4-29E1-47AD-A1E7-0F1F7B0F2045}" dt="2024-11-19T00:11:36.614" v="1008" actId="478"/>
          <ac:spMkLst>
            <pc:docMk/>
            <pc:sldMk cId="3321323634" sldId="2147478238"/>
            <ac:spMk id="4" creationId="{897E36B7-4E7B-8F4B-AEC1-8841D2B04040}"/>
          </ac:spMkLst>
        </pc:spChg>
        <pc:spChg chg="add del mod">
          <ac:chgData name="FIXED-TERM Guo Shengya (CR/AVS3)" userId="19c7bd91-4ac2-46c5-b643-f15ff111ab87" providerId="ADAL" clId="{114AC3E4-29E1-47AD-A1E7-0F1F7B0F2045}" dt="2024-11-19T00:11:08.098" v="995" actId="478"/>
          <ac:spMkLst>
            <pc:docMk/>
            <pc:sldMk cId="3321323634" sldId="2147478238"/>
            <ac:spMk id="7" creationId="{D9E9BB84-EC29-1D87-C90A-2FAA5D87E3EE}"/>
          </ac:spMkLst>
        </pc:spChg>
        <pc:spChg chg="add del mod">
          <ac:chgData name="FIXED-TERM Guo Shengya (CR/AVS3)" userId="19c7bd91-4ac2-46c5-b643-f15ff111ab87" providerId="ADAL" clId="{114AC3E4-29E1-47AD-A1E7-0F1F7B0F2045}" dt="2024-11-19T00:11:06.441" v="994" actId="478"/>
          <ac:spMkLst>
            <pc:docMk/>
            <pc:sldMk cId="3321323634" sldId="2147478238"/>
            <ac:spMk id="8" creationId="{90FADD6C-4F49-C115-CBE1-14ED203AF8C2}"/>
          </ac:spMkLst>
        </pc:spChg>
        <pc:spChg chg="add del mod">
          <ac:chgData name="FIXED-TERM Guo Shengya (CR/AVS3)" userId="19c7bd91-4ac2-46c5-b643-f15ff111ab87" providerId="ADAL" clId="{114AC3E4-29E1-47AD-A1E7-0F1F7B0F2045}" dt="2024-11-19T00:11:16.893" v="999" actId="478"/>
          <ac:spMkLst>
            <pc:docMk/>
            <pc:sldMk cId="3321323634" sldId="2147478238"/>
            <ac:spMk id="10" creationId="{6C9448D8-80C4-3B70-70F5-F586273EFE77}"/>
          </ac:spMkLst>
        </pc:spChg>
        <pc:spChg chg="add mod">
          <ac:chgData name="FIXED-TERM Guo Shengya (CR/AVS3)" userId="19c7bd91-4ac2-46c5-b643-f15ff111ab87" providerId="ADAL" clId="{114AC3E4-29E1-47AD-A1E7-0F1F7B0F2045}" dt="2024-11-19T00:16:44.964" v="1072" actId="1076"/>
          <ac:spMkLst>
            <pc:docMk/>
            <pc:sldMk cId="3321323634" sldId="2147478238"/>
            <ac:spMk id="13" creationId="{A0FCC9B2-68CE-1784-0DD8-9FF405AC65BF}"/>
          </ac:spMkLst>
        </pc:spChg>
        <pc:spChg chg="add mod">
          <ac:chgData name="FIXED-TERM Guo Shengya (CR/AVS3)" userId="19c7bd91-4ac2-46c5-b643-f15ff111ab87" providerId="ADAL" clId="{114AC3E4-29E1-47AD-A1E7-0F1F7B0F2045}" dt="2024-11-19T00:15:40.925" v="1041" actId="1076"/>
          <ac:spMkLst>
            <pc:docMk/>
            <pc:sldMk cId="3321323634" sldId="2147478238"/>
            <ac:spMk id="14" creationId="{1FBF8439-4E5A-3B41-FB05-FA267C363DAE}"/>
          </ac:spMkLst>
        </pc:spChg>
        <pc:spChg chg="add del mod">
          <ac:chgData name="FIXED-TERM Guo Shengya (CR/AVS3)" userId="19c7bd91-4ac2-46c5-b643-f15ff111ab87" providerId="ADAL" clId="{114AC3E4-29E1-47AD-A1E7-0F1F7B0F2045}" dt="2024-11-19T00:15:54.688" v="1049" actId="478"/>
          <ac:spMkLst>
            <pc:docMk/>
            <pc:sldMk cId="3321323634" sldId="2147478238"/>
            <ac:spMk id="15" creationId="{FD1F0F16-E220-5173-B1AB-1D93CCEF3206}"/>
          </ac:spMkLst>
        </pc:spChg>
        <pc:spChg chg="add mod">
          <ac:chgData name="FIXED-TERM Guo Shengya (CR/AVS3)" userId="19c7bd91-4ac2-46c5-b643-f15ff111ab87" providerId="ADAL" clId="{114AC3E4-29E1-47AD-A1E7-0F1F7B0F2045}" dt="2024-11-19T00:16:20.702" v="1068" actId="1076"/>
          <ac:spMkLst>
            <pc:docMk/>
            <pc:sldMk cId="3321323634" sldId="2147478238"/>
            <ac:spMk id="16" creationId="{968243F5-AFAA-C531-EC3B-19EC4AE8E2B5}"/>
          </ac:spMkLst>
        </pc:spChg>
        <pc:spChg chg="add del mod">
          <ac:chgData name="FIXED-TERM Guo Shengya (CR/AVS3)" userId="19c7bd91-4ac2-46c5-b643-f15ff111ab87" providerId="ADAL" clId="{114AC3E4-29E1-47AD-A1E7-0F1F7B0F2045}" dt="2024-11-19T00:11:45.655" v="1015" actId="478"/>
          <ac:spMkLst>
            <pc:docMk/>
            <pc:sldMk cId="3321323634" sldId="2147478238"/>
            <ac:spMk id="17" creationId="{6F635994-6121-ECA5-F261-75C98D43E5D1}"/>
          </ac:spMkLst>
        </pc:spChg>
        <pc:spChg chg="add mod">
          <ac:chgData name="FIXED-TERM Guo Shengya (CR/AVS3)" userId="19c7bd91-4ac2-46c5-b643-f15ff111ab87" providerId="ADAL" clId="{114AC3E4-29E1-47AD-A1E7-0F1F7B0F2045}" dt="2024-11-19T00:10:52.347" v="991"/>
          <ac:spMkLst>
            <pc:docMk/>
            <pc:sldMk cId="3321323634" sldId="2147478238"/>
            <ac:spMk id="22" creationId="{0267BD35-DB9D-CBD1-3B3D-9EE2D16E3347}"/>
          </ac:spMkLst>
        </pc:spChg>
        <pc:spChg chg="add del mod">
          <ac:chgData name="FIXED-TERM Guo Shengya (CR/AVS3)" userId="19c7bd91-4ac2-46c5-b643-f15ff111ab87" providerId="ADAL" clId="{114AC3E4-29E1-47AD-A1E7-0F1F7B0F2045}" dt="2024-11-19T00:11:39.555" v="1009" actId="478"/>
          <ac:spMkLst>
            <pc:docMk/>
            <pc:sldMk cId="3321323634" sldId="2147478238"/>
            <ac:spMk id="23" creationId="{CF30CB90-F062-F40C-974C-AFCEFC70D900}"/>
          </ac:spMkLst>
        </pc:spChg>
        <pc:spChg chg="add del mod">
          <ac:chgData name="FIXED-TERM Guo Shengya (CR/AVS3)" userId="19c7bd91-4ac2-46c5-b643-f15ff111ab87" providerId="ADAL" clId="{114AC3E4-29E1-47AD-A1E7-0F1F7B0F2045}" dt="2024-11-19T00:11:30.050" v="1004" actId="478"/>
          <ac:spMkLst>
            <pc:docMk/>
            <pc:sldMk cId="3321323634" sldId="2147478238"/>
            <ac:spMk id="25" creationId="{DB509A8B-B66D-20CA-DF6F-9E87A08F4F9A}"/>
          </ac:spMkLst>
        </pc:spChg>
        <pc:spChg chg="add del mod">
          <ac:chgData name="FIXED-TERM Guo Shengya (CR/AVS3)" userId="19c7bd91-4ac2-46c5-b643-f15ff111ab87" providerId="ADAL" clId="{114AC3E4-29E1-47AD-A1E7-0F1F7B0F2045}" dt="2024-11-19T00:11:42.241" v="1012" actId="478"/>
          <ac:spMkLst>
            <pc:docMk/>
            <pc:sldMk cId="3321323634" sldId="2147478238"/>
            <ac:spMk id="26" creationId="{B9330D2A-5B31-56D1-8BBC-AE544EA84DB0}"/>
          </ac:spMkLst>
        </pc:spChg>
        <pc:spChg chg="add mod">
          <ac:chgData name="FIXED-TERM Guo Shengya (CR/AVS3)" userId="19c7bd91-4ac2-46c5-b643-f15ff111ab87" providerId="ADAL" clId="{114AC3E4-29E1-47AD-A1E7-0F1F7B0F2045}" dt="2024-11-19T00:16:52.872" v="1077" actId="20577"/>
          <ac:spMkLst>
            <pc:docMk/>
            <pc:sldMk cId="3321323634" sldId="2147478238"/>
            <ac:spMk id="37" creationId="{1DAA1C4C-46E5-3730-6EC4-98D9E290BC7F}"/>
          </ac:spMkLst>
        </pc:spChg>
        <pc:spChg chg="add mod">
          <ac:chgData name="FIXED-TERM Guo Shengya (CR/AVS3)" userId="19c7bd91-4ac2-46c5-b643-f15ff111ab87" providerId="ADAL" clId="{114AC3E4-29E1-47AD-A1E7-0F1F7B0F2045}" dt="2024-11-19T00:21:00.146" v="1129" actId="1076"/>
          <ac:spMkLst>
            <pc:docMk/>
            <pc:sldMk cId="3321323634" sldId="2147478238"/>
            <ac:spMk id="41" creationId="{7CE24EE3-0312-247C-5063-A9802E2779EA}"/>
          </ac:spMkLst>
        </pc:spChg>
        <pc:cxnChg chg="add mod">
          <ac:chgData name="FIXED-TERM Guo Shengya (CR/AVS3)" userId="19c7bd91-4ac2-46c5-b643-f15ff111ab87" providerId="ADAL" clId="{114AC3E4-29E1-47AD-A1E7-0F1F7B0F2045}" dt="2024-11-19T00:16:41.005" v="1071" actId="14100"/>
          <ac:cxnSpMkLst>
            <pc:docMk/>
            <pc:sldMk cId="3321323634" sldId="2147478238"/>
            <ac:cxnSpMk id="5" creationId="{8FE93BC5-F4A7-6063-756E-053ED541C672}"/>
          </ac:cxnSpMkLst>
        </pc:cxnChg>
        <pc:cxnChg chg="add mod">
          <ac:chgData name="FIXED-TERM Guo Shengya (CR/AVS3)" userId="19c7bd91-4ac2-46c5-b643-f15ff111ab87" providerId="ADAL" clId="{114AC3E4-29E1-47AD-A1E7-0F1F7B0F2045}" dt="2024-11-19T00:10:52.347" v="991"/>
          <ac:cxnSpMkLst>
            <pc:docMk/>
            <pc:sldMk cId="3321323634" sldId="2147478238"/>
            <ac:cxnSpMk id="6" creationId="{9E4B04D7-8AF3-C893-DDE3-4C390BD90DB9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16.041" v="998" actId="478"/>
          <ac:cxnSpMkLst>
            <pc:docMk/>
            <pc:sldMk cId="3321323634" sldId="2147478238"/>
            <ac:cxnSpMk id="9" creationId="{55F8B48C-D7E9-6D12-E6E3-5B333FEA1D05}"/>
          </ac:cxnSpMkLst>
        </pc:cxnChg>
        <pc:cxnChg chg="add mod">
          <ac:chgData name="FIXED-TERM Guo Shengya (CR/AVS3)" userId="19c7bd91-4ac2-46c5-b643-f15ff111ab87" providerId="ADAL" clId="{114AC3E4-29E1-47AD-A1E7-0F1F7B0F2045}" dt="2024-11-19T00:16:57.674" v="1078" actId="1076"/>
          <ac:cxnSpMkLst>
            <pc:docMk/>
            <pc:sldMk cId="3321323634" sldId="2147478238"/>
            <ac:cxnSpMk id="11" creationId="{939D9FDA-E476-A00B-5375-51F1029E06D8}"/>
          </ac:cxnSpMkLst>
        </pc:cxnChg>
        <pc:cxnChg chg="add mod">
          <ac:chgData name="FIXED-TERM Guo Shengya (CR/AVS3)" userId="19c7bd91-4ac2-46c5-b643-f15ff111ab87" providerId="ADAL" clId="{114AC3E4-29E1-47AD-A1E7-0F1F7B0F2045}" dt="2024-11-19T00:17:05.337" v="1080" actId="14100"/>
          <ac:cxnSpMkLst>
            <pc:docMk/>
            <pc:sldMk cId="3321323634" sldId="2147478238"/>
            <ac:cxnSpMk id="12" creationId="{047F67C4-782A-9681-8AE3-E9639D07F8EF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1.845" v="1006" actId="478"/>
          <ac:cxnSpMkLst>
            <pc:docMk/>
            <pc:sldMk cId="3321323634" sldId="2147478238"/>
            <ac:cxnSpMk id="18" creationId="{11BA0E69-9266-D89B-F165-BA180E379A12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43.760" v="1014" actId="478"/>
          <ac:cxnSpMkLst>
            <pc:docMk/>
            <pc:sldMk cId="3321323634" sldId="2147478238"/>
            <ac:cxnSpMk id="19" creationId="{AC03C95F-9A04-C0CC-2CE3-59CB741AD280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0.996" v="1005" actId="478"/>
          <ac:cxnSpMkLst>
            <pc:docMk/>
            <pc:sldMk cId="3321323634" sldId="2147478238"/>
            <ac:cxnSpMk id="20" creationId="{F13AA147-AC12-3B19-A4E8-8924B35D69BE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43.032" v="1013" actId="478"/>
          <ac:cxnSpMkLst>
            <pc:docMk/>
            <pc:sldMk cId="3321323634" sldId="2147478238"/>
            <ac:cxnSpMk id="21" creationId="{FF3DC7C5-E96A-D508-D51A-535F5DD33F7B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2.802" v="1007" actId="478"/>
          <ac:cxnSpMkLst>
            <pc:docMk/>
            <pc:sldMk cId="3321323634" sldId="2147478238"/>
            <ac:cxnSpMk id="24" creationId="{761E8280-4049-8295-142C-D82ADCA1BA26}"/>
          </ac:cxnSpMkLst>
        </pc:cxnChg>
        <pc:cxnChg chg="add mod">
          <ac:chgData name="FIXED-TERM Guo Shengya (CR/AVS3)" userId="19c7bd91-4ac2-46c5-b643-f15ff111ab87" providerId="ADAL" clId="{114AC3E4-29E1-47AD-A1E7-0F1F7B0F2045}" dt="2024-11-19T00:12:16.478" v="1020" actId="14100"/>
          <ac:cxnSpMkLst>
            <pc:docMk/>
            <pc:sldMk cId="3321323634" sldId="2147478238"/>
            <ac:cxnSpMk id="31" creationId="{83D7626F-3C86-2745-B1C8-D9BBAC380C40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20:54.594" v="1128" actId="478"/>
          <ac:cxnSpMkLst>
            <pc:docMk/>
            <pc:sldMk cId="3321323634" sldId="2147478238"/>
            <ac:cxnSpMk id="42" creationId="{51FA1A85-1EEF-AE84-2632-14BD867BC67F}"/>
          </ac:cxnSpMkLst>
        </pc:cxnChg>
      </pc:sldChg>
      <pc:sldChg chg="addSp delSp modSp add mod">
        <pc:chgData name="FIXED-TERM Guo Shengya (CR/AVS3)" userId="19c7bd91-4ac2-46c5-b643-f15ff111ab87" providerId="ADAL" clId="{114AC3E4-29E1-47AD-A1E7-0F1F7B0F2045}" dt="2024-11-19T07:40:58.847" v="1243" actId="27107"/>
        <pc:sldMkLst>
          <pc:docMk/>
          <pc:sldMk cId="755203517" sldId="2147478239"/>
        </pc:sldMkLst>
        <pc:spChg chg="mod">
          <ac:chgData name="FIXED-TERM Guo Shengya (CR/AVS3)" userId="19c7bd91-4ac2-46c5-b643-f15ff111ab87" providerId="ADAL" clId="{114AC3E4-29E1-47AD-A1E7-0F1F7B0F2045}" dt="2024-11-19T07:34:27.935" v="1158" actId="1076"/>
          <ac:spMkLst>
            <pc:docMk/>
            <pc:sldMk cId="755203517" sldId="2147478239"/>
            <ac:spMk id="5" creationId="{7D19DFD1-2F9F-76E1-0052-01AD4BFE1963}"/>
          </ac:spMkLst>
        </pc:spChg>
        <pc:spChg chg="del">
          <ac:chgData name="FIXED-TERM Guo Shengya (CR/AVS3)" userId="19c7bd91-4ac2-46c5-b643-f15ff111ab87" providerId="ADAL" clId="{114AC3E4-29E1-47AD-A1E7-0F1F7B0F2045}" dt="2024-11-19T07:33:56.640" v="1136" actId="478"/>
          <ac:spMkLst>
            <pc:docMk/>
            <pc:sldMk cId="755203517" sldId="2147478239"/>
            <ac:spMk id="6" creationId="{BDA91502-3422-15E1-9621-888808BF9819}"/>
          </ac:spMkLst>
        </pc:spChg>
        <pc:spChg chg="mod">
          <ac:chgData name="FIXED-TERM Guo Shengya (CR/AVS3)" userId="19c7bd91-4ac2-46c5-b643-f15ff111ab87" providerId="ADAL" clId="{114AC3E4-29E1-47AD-A1E7-0F1F7B0F2045}" dt="2024-11-19T07:40:58.847" v="1243" actId="27107"/>
          <ac:spMkLst>
            <pc:docMk/>
            <pc:sldMk cId="755203517" sldId="2147478239"/>
            <ac:spMk id="7" creationId="{CD0705C1-FD62-7067-EDCE-3D99974CE05F}"/>
          </ac:spMkLst>
        </pc:spChg>
        <pc:spChg chg="add del mod">
          <ac:chgData name="FIXED-TERM Guo Shengya (CR/AVS3)" userId="19c7bd91-4ac2-46c5-b643-f15ff111ab87" providerId="ADAL" clId="{114AC3E4-29E1-47AD-A1E7-0F1F7B0F2045}" dt="2024-11-19T07:34:25.362" v="1157" actId="1076"/>
          <ac:spMkLst>
            <pc:docMk/>
            <pc:sldMk cId="755203517" sldId="2147478239"/>
            <ac:spMk id="8" creationId="{47D5D0EB-DF7A-1329-4583-6C27E7BBA2C8}"/>
          </ac:spMkLst>
        </pc:spChg>
        <pc:spChg chg="del">
          <ac:chgData name="FIXED-TERM Guo Shengya (CR/AVS3)" userId="19c7bd91-4ac2-46c5-b643-f15ff111ab87" providerId="ADAL" clId="{114AC3E4-29E1-47AD-A1E7-0F1F7B0F2045}" dt="2024-11-19T07:34:13.539" v="1151" actId="478"/>
          <ac:spMkLst>
            <pc:docMk/>
            <pc:sldMk cId="755203517" sldId="2147478239"/>
            <ac:spMk id="9" creationId="{BFFEC04E-5DAB-006B-2225-B256B7938454}"/>
          </ac:spMkLst>
        </pc:spChg>
        <pc:spChg chg="mod">
          <ac:chgData name="FIXED-TERM Guo Shengya (CR/AVS3)" userId="19c7bd91-4ac2-46c5-b643-f15ff111ab87" providerId="ADAL" clId="{114AC3E4-29E1-47AD-A1E7-0F1F7B0F2045}" dt="2024-11-19T07:34:56.027" v="1165" actId="1076"/>
          <ac:spMkLst>
            <pc:docMk/>
            <pc:sldMk cId="755203517" sldId="2147478239"/>
            <ac:spMk id="13" creationId="{137D3663-3A25-D390-0639-FECED4F64118}"/>
          </ac:spMkLst>
        </pc:spChg>
        <pc:spChg chg="mod">
          <ac:chgData name="FIXED-TERM Guo Shengya (CR/AVS3)" userId="19c7bd91-4ac2-46c5-b643-f15ff111ab87" providerId="ADAL" clId="{114AC3E4-29E1-47AD-A1E7-0F1F7B0F2045}" dt="2024-11-19T07:40:45.280" v="1240" actId="1076"/>
          <ac:spMkLst>
            <pc:docMk/>
            <pc:sldMk cId="755203517" sldId="2147478239"/>
            <ac:spMk id="18" creationId="{B3635457-B80F-13D8-4DAC-397CD345B703}"/>
          </ac:spMkLst>
        </pc:spChg>
        <pc:spChg chg="del mod">
          <ac:chgData name="FIXED-TERM Guo Shengya (CR/AVS3)" userId="19c7bd91-4ac2-46c5-b643-f15ff111ab87" providerId="ADAL" clId="{114AC3E4-29E1-47AD-A1E7-0F1F7B0F2045}" dt="2024-11-19T07:33:50.850" v="1134" actId="478"/>
          <ac:spMkLst>
            <pc:docMk/>
            <pc:sldMk cId="755203517" sldId="2147478239"/>
            <ac:spMk id="32" creationId="{B47B92C6-71F1-B3EF-B8CC-9F36C138BCC1}"/>
          </ac:spMkLst>
        </pc:spChg>
        <pc:spChg chg="mod">
          <ac:chgData name="FIXED-TERM Guo Shengya (CR/AVS3)" userId="19c7bd91-4ac2-46c5-b643-f15ff111ab87" providerId="ADAL" clId="{114AC3E4-29E1-47AD-A1E7-0F1F7B0F2045}" dt="2024-11-19T07:35:24.062" v="1169" actId="1076"/>
          <ac:spMkLst>
            <pc:docMk/>
            <pc:sldMk cId="755203517" sldId="2147478239"/>
            <ac:spMk id="35" creationId="{A8DD83FE-E7B8-817E-EB82-5216FF12C3C3}"/>
          </ac:spMkLst>
        </pc:spChg>
        <pc:spChg chg="del mod">
          <ac:chgData name="FIXED-TERM Guo Shengya (CR/AVS3)" userId="19c7bd91-4ac2-46c5-b643-f15ff111ab87" providerId="ADAL" clId="{114AC3E4-29E1-47AD-A1E7-0F1F7B0F2045}" dt="2024-11-19T07:34:09.289" v="1147" actId="478"/>
          <ac:spMkLst>
            <pc:docMk/>
            <pc:sldMk cId="755203517" sldId="2147478239"/>
            <ac:spMk id="36" creationId="{0F535221-13F5-2CF1-ABCE-4DFA27F237F2}"/>
          </ac:spMkLst>
        </pc:spChg>
        <pc:spChg chg="del mod">
          <ac:chgData name="FIXED-TERM Guo Shengya (CR/AVS3)" userId="19c7bd91-4ac2-46c5-b643-f15ff111ab87" providerId="ADAL" clId="{114AC3E4-29E1-47AD-A1E7-0F1F7B0F2045}" dt="2024-11-19T07:34:02.448" v="1143"/>
          <ac:spMkLst>
            <pc:docMk/>
            <pc:sldMk cId="755203517" sldId="2147478239"/>
            <ac:spMk id="41" creationId="{5D9B3F01-688B-9E95-B717-322BB01DFDBE}"/>
          </ac:spMkLst>
        </pc:spChg>
        <pc:spChg chg="del">
          <ac:chgData name="FIXED-TERM Guo Shengya (CR/AVS3)" userId="19c7bd91-4ac2-46c5-b643-f15ff111ab87" providerId="ADAL" clId="{114AC3E4-29E1-47AD-A1E7-0F1F7B0F2045}" dt="2024-11-19T07:34:20.689" v="1155" actId="478"/>
          <ac:spMkLst>
            <pc:docMk/>
            <pc:sldMk cId="755203517" sldId="2147478239"/>
            <ac:spMk id="49" creationId="{A07494ED-2331-D04A-9663-D34ABD87DE1D}"/>
          </ac:spMkLst>
        </pc:spChg>
        <pc:spChg chg="del">
          <ac:chgData name="FIXED-TERM Guo Shengya (CR/AVS3)" userId="19c7bd91-4ac2-46c5-b643-f15ff111ab87" providerId="ADAL" clId="{114AC3E4-29E1-47AD-A1E7-0F1F7B0F2045}" dt="2024-11-19T07:33:58.871" v="1138" actId="478"/>
          <ac:spMkLst>
            <pc:docMk/>
            <pc:sldMk cId="755203517" sldId="2147478239"/>
            <ac:spMk id="50" creationId="{0A1B03C8-1CBE-F0C1-4E0F-0FCD02C850BB}"/>
          </ac:spMkLst>
        </pc:spChg>
        <pc:spChg chg="del mod">
          <ac:chgData name="FIXED-TERM Guo Shengya (CR/AVS3)" userId="19c7bd91-4ac2-46c5-b643-f15ff111ab87" providerId="ADAL" clId="{114AC3E4-29E1-47AD-A1E7-0F1F7B0F2045}" dt="2024-11-19T07:34:15.271" v="1153" actId="478"/>
          <ac:spMkLst>
            <pc:docMk/>
            <pc:sldMk cId="755203517" sldId="2147478239"/>
            <ac:spMk id="62" creationId="{471B59D0-F3DF-FE2D-DC04-0DCF210D4249}"/>
          </ac:spMkLst>
        </pc:spChg>
        <pc:spChg chg="del">
          <ac:chgData name="FIXED-TERM Guo Shengya (CR/AVS3)" userId="19c7bd91-4ac2-46c5-b643-f15ff111ab87" providerId="ADAL" clId="{114AC3E4-29E1-47AD-A1E7-0F1F7B0F2045}" dt="2024-11-19T07:34:19.227" v="1154" actId="478"/>
          <ac:spMkLst>
            <pc:docMk/>
            <pc:sldMk cId="755203517" sldId="2147478239"/>
            <ac:spMk id="68" creationId="{5E6C5B30-2BEA-6E8B-64A4-80697FA2C23D}"/>
          </ac:spMkLst>
        </pc:spChg>
        <pc:spChg chg="del">
          <ac:chgData name="FIXED-TERM Guo Shengya (CR/AVS3)" userId="19c7bd91-4ac2-46c5-b643-f15ff111ab87" providerId="ADAL" clId="{114AC3E4-29E1-47AD-A1E7-0F1F7B0F2045}" dt="2024-11-19T07:34:12.132" v="1149" actId="478"/>
          <ac:spMkLst>
            <pc:docMk/>
            <pc:sldMk cId="755203517" sldId="2147478239"/>
            <ac:spMk id="72" creationId="{EB37A42C-43EB-5A6D-E22F-A051079A1D1D}"/>
          </ac:spMkLst>
        </pc:spChg>
        <pc:cxnChg chg="mod">
          <ac:chgData name="FIXED-TERM Guo Shengya (CR/AVS3)" userId="19c7bd91-4ac2-46c5-b643-f15ff111ab87" providerId="ADAL" clId="{114AC3E4-29E1-47AD-A1E7-0F1F7B0F2045}" dt="2024-11-19T07:40:47.593" v="1241" actId="14100"/>
          <ac:cxnSpMkLst>
            <pc:docMk/>
            <pc:sldMk cId="755203517" sldId="2147478239"/>
            <ac:cxnSpMk id="2" creationId="{22C451D1-9596-45FD-0B66-51816E4B9D63}"/>
          </ac:cxnSpMkLst>
        </pc:cxnChg>
        <pc:cxnChg chg="mod">
          <ac:chgData name="FIXED-TERM Guo Shengya (CR/AVS3)" userId="19c7bd91-4ac2-46c5-b643-f15ff111ab87" providerId="ADAL" clId="{114AC3E4-29E1-47AD-A1E7-0F1F7B0F2045}" dt="2024-11-19T07:40:51.139" v="1242" actId="14100"/>
          <ac:cxnSpMkLst>
            <pc:docMk/>
            <pc:sldMk cId="755203517" sldId="2147478239"/>
            <ac:cxnSpMk id="11" creationId="{41A85315-D35F-C236-BE88-09A428FAF508}"/>
          </ac:cxnSpMkLst>
        </pc:cxnChg>
        <pc:cxnChg chg="del mod">
          <ac:chgData name="FIXED-TERM Guo Shengya (CR/AVS3)" userId="19c7bd91-4ac2-46c5-b643-f15ff111ab87" providerId="ADAL" clId="{114AC3E4-29E1-47AD-A1E7-0F1F7B0F2045}" dt="2024-11-19T07:33:47.691" v="1132" actId="478"/>
          <ac:cxnSpMkLst>
            <pc:docMk/>
            <pc:sldMk cId="755203517" sldId="2147478239"/>
            <ac:cxnSpMk id="22" creationId="{6A31565B-98F0-5EFC-B438-F83FF53921E8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10.504" v="1148" actId="478"/>
          <ac:cxnSpMkLst>
            <pc:docMk/>
            <pc:sldMk cId="755203517" sldId="2147478239"/>
            <ac:cxnSpMk id="58" creationId="{B16C2037-1D59-C49E-8EC6-4109BED7F226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02.433" v="1141" actId="478"/>
          <ac:cxnSpMkLst>
            <pc:docMk/>
            <pc:sldMk cId="755203517" sldId="2147478239"/>
            <ac:cxnSpMk id="64" creationId="{DC8820C1-DA89-2499-008A-067655B703F1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12.740" v="1150" actId="478"/>
          <ac:cxnSpMkLst>
            <pc:docMk/>
            <pc:sldMk cId="755203517" sldId="2147478239"/>
            <ac:cxnSpMk id="69" creationId="{E5764ABC-9364-6E51-7F07-CD1F8350E387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00.128" v="1139" actId="478"/>
          <ac:cxnSpMkLst>
            <pc:docMk/>
            <pc:sldMk cId="755203517" sldId="2147478239"/>
            <ac:cxnSpMk id="78" creationId="{28519040-F190-4671-74FE-C3C45FA65670}"/>
          </ac:cxnSpMkLst>
        </pc:cxnChg>
        <pc:cxnChg chg="del mod">
          <ac:chgData name="FIXED-TERM Guo Shengya (CR/AVS3)" userId="19c7bd91-4ac2-46c5-b643-f15ff111ab87" providerId="ADAL" clId="{114AC3E4-29E1-47AD-A1E7-0F1F7B0F2045}" dt="2024-11-19T07:33:58.176" v="1137" actId="478"/>
          <ac:cxnSpMkLst>
            <pc:docMk/>
            <pc:sldMk cId="755203517" sldId="2147478239"/>
            <ac:cxnSpMk id="95" creationId="{F2C3B26C-44AE-7A0F-6692-985CAC1EB96A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21T10:54:35.706" v="1433" actId="113"/>
        <pc:sldMkLst>
          <pc:docMk/>
          <pc:sldMk cId="2411932891" sldId="2147478240"/>
        </pc:sldMkLst>
        <pc:spChg chg="del">
          <ac:chgData name="FIXED-TERM Guo Shengya (CR/AVS3)" userId="19c7bd91-4ac2-46c5-b643-f15ff111ab87" providerId="ADAL" clId="{114AC3E4-29E1-47AD-A1E7-0F1F7B0F2045}" dt="2024-11-21T10:44:05.696" v="1248" actId="478"/>
          <ac:spMkLst>
            <pc:docMk/>
            <pc:sldMk cId="2411932891" sldId="2147478240"/>
            <ac:spMk id="2" creationId="{5C4CD30C-0672-0B50-80F8-C411BDA9F04B}"/>
          </ac:spMkLst>
        </pc:spChg>
        <pc:spChg chg="del replST">
          <ac:chgData name="FIXED-TERM Guo Shengya (CR/AVS3)" userId="19c7bd91-4ac2-46c5-b643-f15ff111ab87" providerId="ADAL" clId="{114AC3E4-29E1-47AD-A1E7-0F1F7B0F2045}" dt="2024-11-21T10:44:08.418" v="1249" actId="478"/>
          <ac:spMkLst>
            <pc:docMk/>
            <pc:sldMk cId="2411932891" sldId="2147478240"/>
            <ac:spMk id="3" creationId="{F0A3B28E-1AAE-ECEB-24B1-F2FB5D9B5E89}"/>
          </ac:spMkLst>
        </pc:spChg>
        <pc:spChg chg="del">
          <ac:chgData name="FIXED-TERM Guo Shengya (CR/AVS3)" userId="19c7bd91-4ac2-46c5-b643-f15ff111ab87" providerId="ADAL" clId="{114AC3E4-29E1-47AD-A1E7-0F1F7B0F2045}" dt="2024-11-21T10:44:02.083" v="1247" actId="478"/>
          <ac:spMkLst>
            <pc:docMk/>
            <pc:sldMk cId="2411932891" sldId="2147478240"/>
            <ac:spMk id="4" creationId="{3BDE6ACA-1A6D-6631-59A0-2BF013136E92}"/>
          </ac:spMkLst>
        </pc:spChg>
        <pc:spChg chg="add mod">
          <ac:chgData name="FIXED-TERM Guo Shengya (CR/AVS3)" userId="19c7bd91-4ac2-46c5-b643-f15ff111ab87" providerId="ADAL" clId="{114AC3E4-29E1-47AD-A1E7-0F1F7B0F2045}" dt="2024-11-21T10:47:51.654" v="1298" actId="1076"/>
          <ac:spMkLst>
            <pc:docMk/>
            <pc:sldMk cId="2411932891" sldId="2147478240"/>
            <ac:spMk id="5" creationId="{AA158405-CC7D-D212-F5BE-544CE13F6123}"/>
          </ac:spMkLst>
        </pc:spChg>
        <pc:spChg chg="add mod">
          <ac:chgData name="FIXED-TERM Guo Shengya (CR/AVS3)" userId="19c7bd91-4ac2-46c5-b643-f15ff111ab87" providerId="ADAL" clId="{114AC3E4-29E1-47AD-A1E7-0F1F7B0F2045}" dt="2024-11-21T10:49:12.013" v="1330" actId="1076"/>
          <ac:spMkLst>
            <pc:docMk/>
            <pc:sldMk cId="2411932891" sldId="2147478240"/>
            <ac:spMk id="6" creationId="{36A4627B-616B-8682-8755-A08EB4FAB7A1}"/>
          </ac:spMkLst>
        </pc:spChg>
        <pc:spChg chg="add mod">
          <ac:chgData name="FIXED-TERM Guo Shengya (CR/AVS3)" userId="19c7bd91-4ac2-46c5-b643-f15ff111ab87" providerId="ADAL" clId="{114AC3E4-29E1-47AD-A1E7-0F1F7B0F2045}" dt="2024-11-21T10:49:17.331" v="1331" actId="1076"/>
          <ac:spMkLst>
            <pc:docMk/>
            <pc:sldMk cId="2411932891" sldId="2147478240"/>
            <ac:spMk id="7" creationId="{2897A396-D5AD-D933-556A-C9EAF5669ECE}"/>
          </ac:spMkLst>
        </pc:spChg>
        <pc:spChg chg="add mod">
          <ac:chgData name="FIXED-TERM Guo Shengya (CR/AVS3)" userId="19c7bd91-4ac2-46c5-b643-f15ff111ab87" providerId="ADAL" clId="{114AC3E4-29E1-47AD-A1E7-0F1F7B0F2045}" dt="2024-11-21T10:49:38.020" v="1338" actId="20577"/>
          <ac:spMkLst>
            <pc:docMk/>
            <pc:sldMk cId="2411932891" sldId="2147478240"/>
            <ac:spMk id="8" creationId="{F6CE7D99-5E68-6EC8-9BEC-863FD7C292B9}"/>
          </ac:spMkLst>
        </pc:spChg>
        <pc:spChg chg="add del mod">
          <ac:chgData name="FIXED-TERM Guo Shengya (CR/AVS3)" userId="19c7bd91-4ac2-46c5-b643-f15ff111ab87" providerId="ADAL" clId="{114AC3E4-29E1-47AD-A1E7-0F1F7B0F2045}" dt="2024-11-21T10:48:48.756" v="1320" actId="478"/>
          <ac:spMkLst>
            <pc:docMk/>
            <pc:sldMk cId="2411932891" sldId="2147478240"/>
            <ac:spMk id="9" creationId="{1EA08BDC-6B73-A086-EAAD-DB86EA470BE2}"/>
          </ac:spMkLst>
        </pc:spChg>
        <pc:spChg chg="add del mod">
          <ac:chgData name="FIXED-TERM Guo Shengya (CR/AVS3)" userId="19c7bd91-4ac2-46c5-b643-f15ff111ab87" providerId="ADAL" clId="{114AC3E4-29E1-47AD-A1E7-0F1F7B0F2045}" dt="2024-11-21T10:48:51.068" v="1321" actId="478"/>
          <ac:spMkLst>
            <pc:docMk/>
            <pc:sldMk cId="2411932891" sldId="2147478240"/>
            <ac:spMk id="10" creationId="{548EB80E-7839-087C-3414-8C769B0257D3}"/>
          </ac:spMkLst>
        </pc:spChg>
        <pc:spChg chg="add mod">
          <ac:chgData name="FIXED-TERM Guo Shengya (CR/AVS3)" userId="19c7bd91-4ac2-46c5-b643-f15ff111ab87" providerId="ADAL" clId="{114AC3E4-29E1-47AD-A1E7-0F1F7B0F2045}" dt="2024-11-21T10:49:07.079" v="1329" actId="1076"/>
          <ac:spMkLst>
            <pc:docMk/>
            <pc:sldMk cId="2411932891" sldId="2147478240"/>
            <ac:spMk id="11" creationId="{85566C03-657D-732B-9161-791BCDB35E46}"/>
          </ac:spMkLst>
        </pc:spChg>
        <pc:spChg chg="add mod">
          <ac:chgData name="FIXED-TERM Guo Shengya (CR/AVS3)" userId="19c7bd91-4ac2-46c5-b643-f15ff111ab87" providerId="ADAL" clId="{114AC3E4-29E1-47AD-A1E7-0F1F7B0F2045}" dt="2024-11-21T10:49:42.016" v="1340" actId="20577"/>
          <ac:spMkLst>
            <pc:docMk/>
            <pc:sldMk cId="2411932891" sldId="2147478240"/>
            <ac:spMk id="12" creationId="{F3551BE5-C01E-D7E4-EB5D-DDDA25017B41}"/>
          </ac:spMkLst>
        </pc:spChg>
        <pc:spChg chg="add mod">
          <ac:chgData name="FIXED-TERM Guo Shengya (CR/AVS3)" userId="19c7bd91-4ac2-46c5-b643-f15ff111ab87" providerId="ADAL" clId="{114AC3E4-29E1-47AD-A1E7-0F1F7B0F2045}" dt="2024-11-21T10:49:33.243" v="1336" actId="20577"/>
          <ac:spMkLst>
            <pc:docMk/>
            <pc:sldMk cId="2411932891" sldId="2147478240"/>
            <ac:spMk id="13" creationId="{2808063C-19FB-7069-CCD7-299C3C2ED95E}"/>
          </ac:spMkLst>
        </pc:spChg>
        <pc:spChg chg="add mod">
          <ac:chgData name="FIXED-TERM Guo Shengya (CR/AVS3)" userId="19c7bd91-4ac2-46c5-b643-f15ff111ab87" providerId="ADAL" clId="{114AC3E4-29E1-47AD-A1E7-0F1F7B0F2045}" dt="2024-11-21T10:52:18.864" v="1378" actId="1076"/>
          <ac:spMkLst>
            <pc:docMk/>
            <pc:sldMk cId="2411932891" sldId="2147478240"/>
            <ac:spMk id="30" creationId="{B9F54B4B-4D1E-16BE-9559-49D39139652A}"/>
          </ac:spMkLst>
        </pc:spChg>
        <pc:spChg chg="add mod">
          <ac:chgData name="FIXED-TERM Guo Shengya (CR/AVS3)" userId="19c7bd91-4ac2-46c5-b643-f15ff111ab87" providerId="ADAL" clId="{114AC3E4-29E1-47AD-A1E7-0F1F7B0F2045}" dt="2024-11-21T10:52:52.249" v="1392" actId="20577"/>
          <ac:spMkLst>
            <pc:docMk/>
            <pc:sldMk cId="2411932891" sldId="2147478240"/>
            <ac:spMk id="31" creationId="{1E940A2C-A6B0-6D6D-E23D-A3E759B78EBD}"/>
          </ac:spMkLst>
        </pc:spChg>
        <pc:spChg chg="add mod">
          <ac:chgData name="FIXED-TERM Guo Shengya (CR/AVS3)" userId="19c7bd91-4ac2-46c5-b643-f15ff111ab87" providerId="ADAL" clId="{114AC3E4-29E1-47AD-A1E7-0F1F7B0F2045}" dt="2024-11-21T10:52:44.018" v="1387" actId="20577"/>
          <ac:spMkLst>
            <pc:docMk/>
            <pc:sldMk cId="2411932891" sldId="2147478240"/>
            <ac:spMk id="32" creationId="{1A3D06AA-FE18-44DB-59CC-9BF218DBBFC9}"/>
          </ac:spMkLst>
        </pc:spChg>
        <pc:spChg chg="add mod">
          <ac:chgData name="FIXED-TERM Guo Shengya (CR/AVS3)" userId="19c7bd91-4ac2-46c5-b643-f15ff111ab87" providerId="ADAL" clId="{114AC3E4-29E1-47AD-A1E7-0F1F7B0F2045}" dt="2024-11-21T10:54:35.706" v="1433" actId="113"/>
          <ac:spMkLst>
            <pc:docMk/>
            <pc:sldMk cId="2411932891" sldId="2147478240"/>
            <ac:spMk id="34" creationId="{75F7AC3A-23EA-357A-420E-D22E471E7FFF}"/>
          </ac:spMkLst>
        </pc:spChg>
        <pc:cxnChg chg="add mod">
          <ac:chgData name="FIXED-TERM Guo Shengya (CR/AVS3)" userId="19c7bd91-4ac2-46c5-b643-f15ff111ab87" providerId="ADAL" clId="{114AC3E4-29E1-47AD-A1E7-0F1F7B0F2045}" dt="2024-11-21T10:50:18.386" v="1343" actId="208"/>
          <ac:cxnSpMkLst>
            <pc:docMk/>
            <pc:sldMk cId="2411932891" sldId="2147478240"/>
            <ac:cxnSpMk id="15" creationId="{B7A2DEDB-158F-C49A-2CF4-09DFC65F110B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27.125" v="1349" actId="1076"/>
          <ac:cxnSpMkLst>
            <pc:docMk/>
            <pc:sldMk cId="2411932891" sldId="2147478240"/>
            <ac:cxnSpMk id="16" creationId="{B7042AA1-74FC-6E4E-6737-7ACFD0CF9981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0" v="1350" actId="1076"/>
          <ac:cxnSpMkLst>
            <pc:docMk/>
            <pc:sldMk cId="2411932891" sldId="2147478240"/>
            <ac:cxnSpMk id="17" creationId="{9A6BC8EB-F7E8-82E2-BEEA-EEEC09FB6A0B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3.260" v="1351" actId="1076"/>
          <ac:cxnSpMkLst>
            <pc:docMk/>
            <pc:sldMk cId="2411932891" sldId="2147478240"/>
            <ac:cxnSpMk id="18" creationId="{E6DA39F7-2176-6952-C35E-C5A10DE2B232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9.379" v="1352" actId="1076"/>
          <ac:cxnSpMkLst>
            <pc:docMk/>
            <pc:sldMk cId="2411932891" sldId="2147478240"/>
            <ac:cxnSpMk id="19" creationId="{D40B7A7E-0E50-C9D8-637A-D8C7E8D2808A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43.310" v="1353" actId="1076"/>
          <ac:cxnSpMkLst>
            <pc:docMk/>
            <pc:sldMk cId="2411932891" sldId="2147478240"/>
            <ac:cxnSpMk id="20" creationId="{F43E78E3-A161-4599-BBE2-1D819F649D69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31.932" v="1362" actId="14100"/>
          <ac:cxnSpMkLst>
            <pc:docMk/>
            <pc:sldMk cId="2411932891" sldId="2147478240"/>
            <ac:cxnSpMk id="22" creationId="{A7A1E774-BA39-DB57-5B48-9C48DF4146B4}"/>
          </ac:cxnSpMkLst>
        </pc:cxnChg>
        <pc:cxnChg chg="add del mod">
          <ac:chgData name="FIXED-TERM Guo Shengya (CR/AVS3)" userId="19c7bd91-4ac2-46c5-b643-f15ff111ab87" providerId="ADAL" clId="{114AC3E4-29E1-47AD-A1E7-0F1F7B0F2045}" dt="2024-11-21T10:51:50.457" v="1370" actId="478"/>
          <ac:cxnSpMkLst>
            <pc:docMk/>
            <pc:sldMk cId="2411932891" sldId="2147478240"/>
            <ac:cxnSpMk id="26" creationId="{BE2E5932-2BEB-0DD0-4474-49E4404DC283}"/>
          </ac:cxnSpMkLst>
        </pc:cxnChg>
        <pc:cxnChg chg="add del mod">
          <ac:chgData name="FIXED-TERM Guo Shengya (CR/AVS3)" userId="19c7bd91-4ac2-46c5-b643-f15ff111ab87" providerId="ADAL" clId="{114AC3E4-29E1-47AD-A1E7-0F1F7B0F2045}" dt="2024-11-21T10:51:49.935" v="1369" actId="478"/>
          <ac:cxnSpMkLst>
            <pc:docMk/>
            <pc:sldMk cId="2411932891" sldId="2147478240"/>
            <ac:cxnSpMk id="27" creationId="{233527D0-9BCF-7284-6019-508D6F3843EB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45.716" v="1368" actId="1076"/>
          <ac:cxnSpMkLst>
            <pc:docMk/>
            <pc:sldMk cId="2411932891" sldId="2147478240"/>
            <ac:cxnSpMk id="28" creationId="{AB97ABCF-C4C2-28B7-50DF-BA52AEE07114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41.172" v="1367" actId="1076"/>
          <ac:cxnSpMkLst>
            <pc:docMk/>
            <pc:sldMk cId="2411932891" sldId="2147478240"/>
            <ac:cxnSpMk id="29" creationId="{FDE31DB0-4B1B-6E4B-6F93-EA3875D88639}"/>
          </ac:cxnSpMkLst>
        </pc:cxnChg>
        <pc:cxnChg chg="add mod">
          <ac:chgData name="FIXED-TERM Guo Shengya (CR/AVS3)" userId="19c7bd91-4ac2-46c5-b643-f15ff111ab87" providerId="ADAL" clId="{114AC3E4-29E1-47AD-A1E7-0F1F7B0F2045}" dt="2024-11-21T10:52:58.179" v="1394" actId="1076"/>
          <ac:cxnSpMkLst>
            <pc:docMk/>
            <pc:sldMk cId="2411932891" sldId="2147478240"/>
            <ac:cxnSpMk id="33" creationId="{E42B258F-F061-752D-FC5C-AFD4AE13569A}"/>
          </ac:cxnSpMkLst>
        </pc:cxnChg>
      </pc:sldChg>
    </pc:docChg>
  </pc:docChgLst>
  <pc:docChgLst>
    <pc:chgData name="Shengya Guo" userId="a35cb48c79df337d" providerId="LiveId" clId="{C126E2D1-F98E-415C-BDC4-DEA4B31F54EC}"/>
    <pc:docChg chg="custSel modSld">
      <pc:chgData name="Shengya Guo" userId="a35cb48c79df337d" providerId="LiveId" clId="{C126E2D1-F98E-415C-BDC4-DEA4B31F54EC}" dt="2024-12-02T13:59:14.638" v="134" actId="14100"/>
      <pc:docMkLst>
        <pc:docMk/>
      </pc:docMkLst>
      <pc:sldChg chg="addSp modSp mod">
        <pc:chgData name="Shengya Guo" userId="a35cb48c79df337d" providerId="LiveId" clId="{C126E2D1-F98E-415C-BDC4-DEA4B31F54EC}" dt="2024-12-02T13:59:14.638" v="134" actId="14100"/>
        <pc:sldMkLst>
          <pc:docMk/>
          <pc:sldMk cId="22935117" sldId="2147478237"/>
        </pc:sldMkLst>
        <pc:spChg chg="add mod ord">
          <ac:chgData name="Shengya Guo" userId="a35cb48c79df337d" providerId="LiveId" clId="{C126E2D1-F98E-415C-BDC4-DEA4B31F54EC}" dt="2024-12-02T13:47:46.719" v="46" actId="14100"/>
          <ac:spMkLst>
            <pc:docMk/>
            <pc:sldMk cId="22935117" sldId="2147478237"/>
            <ac:spMk id="3" creationId="{C7F212BB-8397-BAE2-E7D7-0442E9257590}"/>
          </ac:spMkLst>
        </pc:spChg>
        <pc:spChg chg="add mod ord">
          <ac:chgData name="Shengya Guo" userId="a35cb48c79df337d" providerId="LiveId" clId="{C126E2D1-F98E-415C-BDC4-DEA4B31F54EC}" dt="2024-12-02T13:49:01.474" v="52" actId="1076"/>
          <ac:spMkLst>
            <pc:docMk/>
            <pc:sldMk cId="22935117" sldId="2147478237"/>
            <ac:spMk id="4" creationId="{E61A1308-0D70-2BF6-CB7B-940E500FAE46}"/>
          </ac:spMkLst>
        </pc:spChg>
        <pc:spChg chg="mod ord">
          <ac:chgData name="Shengya Guo" userId="a35cb48c79df337d" providerId="LiveId" clId="{C126E2D1-F98E-415C-BDC4-DEA4B31F54EC}" dt="2024-12-02T13:58:35.999" v="130" actId="33524"/>
          <ac:spMkLst>
            <pc:docMk/>
            <pc:sldMk cId="22935117" sldId="2147478237"/>
            <ac:spMk id="7" creationId="{CD0705C1-FD62-7067-EDCE-3D99974CE05F}"/>
          </ac:spMkLst>
        </pc:spChg>
        <pc:spChg chg="add mod ord">
          <ac:chgData name="Shengya Guo" userId="a35cb48c79df337d" providerId="LiveId" clId="{C126E2D1-F98E-415C-BDC4-DEA4B31F54EC}" dt="2024-12-02T13:49:33.153" v="55" actId="14100"/>
          <ac:spMkLst>
            <pc:docMk/>
            <pc:sldMk cId="22935117" sldId="2147478237"/>
            <ac:spMk id="10" creationId="{5EB4634C-29EA-7842-A146-53A825051140}"/>
          </ac:spMkLst>
        </pc:spChg>
        <pc:spChg chg="mod">
          <ac:chgData name="Shengya Guo" userId="a35cb48c79df337d" providerId="LiveId" clId="{C126E2D1-F98E-415C-BDC4-DEA4B31F54EC}" dt="2024-12-02T13:55:58.099" v="126" actId="1076"/>
          <ac:spMkLst>
            <pc:docMk/>
            <pc:sldMk cId="22935117" sldId="2147478237"/>
            <ac:spMk id="32" creationId="{B47B92C6-71F1-B3EF-B8CC-9F36C138BCC1}"/>
          </ac:spMkLst>
        </pc:spChg>
        <pc:spChg chg="mod">
          <ac:chgData name="Shengya Guo" userId="a35cb48c79df337d" providerId="LiveId" clId="{C126E2D1-F98E-415C-BDC4-DEA4B31F54EC}" dt="2024-12-02T13:55:02.576" v="84" actId="1076"/>
          <ac:spMkLst>
            <pc:docMk/>
            <pc:sldMk cId="22935117" sldId="2147478237"/>
            <ac:spMk id="35" creationId="{A8DD83FE-E7B8-817E-EB82-5216FF12C3C3}"/>
          </ac:spMkLst>
        </pc:spChg>
        <pc:spChg chg="add mod ord">
          <ac:chgData name="Shengya Guo" userId="a35cb48c79df337d" providerId="LiveId" clId="{C126E2D1-F98E-415C-BDC4-DEA4B31F54EC}" dt="2024-12-02T13:54:35.080" v="78" actId="14100"/>
          <ac:spMkLst>
            <pc:docMk/>
            <pc:sldMk cId="22935117" sldId="2147478237"/>
            <ac:spMk id="38" creationId="{BA291903-5231-A5A0-9FE5-D606A0A1DB43}"/>
          </ac:spMkLst>
        </pc:spChg>
        <pc:spChg chg="add mod">
          <ac:chgData name="Shengya Guo" userId="a35cb48c79df337d" providerId="LiveId" clId="{C126E2D1-F98E-415C-BDC4-DEA4B31F54EC}" dt="2024-12-02T13:59:07.240" v="133" actId="1076"/>
          <ac:spMkLst>
            <pc:docMk/>
            <pc:sldMk cId="22935117" sldId="2147478237"/>
            <ac:spMk id="54" creationId="{C701AEA8-D753-EA8C-5CD1-2C12D4EDD0AB}"/>
          </ac:spMkLst>
        </pc:spChg>
        <pc:cxnChg chg="mod">
          <ac:chgData name="Shengya Guo" userId="a35cb48c79df337d" providerId="LiveId" clId="{C126E2D1-F98E-415C-BDC4-DEA4B31F54EC}" dt="2024-12-02T13:59:14.638" v="134" actId="14100"/>
          <ac:cxnSpMkLst>
            <pc:docMk/>
            <pc:sldMk cId="22935117" sldId="2147478237"/>
            <ac:cxnSpMk id="2" creationId="{22C451D1-9596-45FD-0B66-51816E4B9D63}"/>
          </ac:cxnSpMkLst>
        </pc:cxnChg>
        <pc:cxnChg chg="mod">
          <ac:chgData name="Shengya Guo" userId="a35cb48c79df337d" providerId="LiveId" clId="{C126E2D1-F98E-415C-BDC4-DEA4B31F54EC}" dt="2024-12-02T13:54:59.139" v="83" actId="14100"/>
          <ac:cxnSpMkLst>
            <pc:docMk/>
            <pc:sldMk cId="22935117" sldId="2147478237"/>
            <ac:cxnSpMk id="11" creationId="{41A85315-D35F-C236-BE88-09A428FAF508}"/>
          </ac:cxnSpMkLst>
        </pc:cxnChg>
        <pc:cxnChg chg="mod">
          <ac:chgData name="Shengya Guo" userId="a35cb48c79df337d" providerId="LiveId" clId="{C126E2D1-F98E-415C-BDC4-DEA4B31F54EC}" dt="2024-12-02T13:54:35.080" v="78" actId="14100"/>
          <ac:cxnSpMkLst>
            <pc:docMk/>
            <pc:sldMk cId="22935117" sldId="2147478237"/>
            <ac:cxnSpMk id="22" creationId="{6A31565B-98F0-5EFC-B438-F83FF53921E8}"/>
          </ac:cxnSpMkLst>
        </pc:cxnChg>
      </pc:sldChg>
      <pc:sldChg chg="addSp delSp modSp mod">
        <pc:chgData name="Shengya Guo" userId="a35cb48c79df337d" providerId="LiveId" clId="{C126E2D1-F98E-415C-BDC4-DEA4B31F54EC}" dt="2024-11-30T10:12:17.607" v="10" actId="478"/>
        <pc:sldMkLst>
          <pc:docMk/>
          <pc:sldMk cId="3321323634" sldId="2147478238"/>
        </pc:sldMkLst>
        <pc:spChg chg="mod">
          <ac:chgData name="Shengya Guo" userId="a35cb48c79df337d" providerId="LiveId" clId="{C126E2D1-F98E-415C-BDC4-DEA4B31F54EC}" dt="2024-11-30T10:06:50.539" v="3" actId="1076"/>
          <ac:spMkLst>
            <pc:docMk/>
            <pc:sldMk cId="3321323634" sldId="2147478238"/>
            <ac:spMk id="14" creationId="{1FBF8439-4E5A-3B41-FB05-FA267C363DAE}"/>
          </ac:spMkLst>
        </pc:spChg>
        <pc:picChg chg="add del mod">
          <ac:chgData name="Shengya Guo" userId="a35cb48c79df337d" providerId="LiveId" clId="{C126E2D1-F98E-415C-BDC4-DEA4B31F54EC}" dt="2024-11-30T10:11:17.609" v="8" actId="478"/>
          <ac:picMkLst>
            <pc:docMk/>
            <pc:sldMk cId="3321323634" sldId="2147478238"/>
            <ac:picMk id="7" creationId="{735E2519-71F4-4502-1271-DAEA92A21332}"/>
          </ac:picMkLst>
        </pc:picChg>
        <pc:picChg chg="add del">
          <ac:chgData name="Shengya Guo" userId="a35cb48c79df337d" providerId="LiveId" clId="{C126E2D1-F98E-415C-BDC4-DEA4B31F54EC}" dt="2024-11-30T10:12:17.607" v="10" actId="478"/>
          <ac:picMkLst>
            <pc:docMk/>
            <pc:sldMk cId="3321323634" sldId="2147478238"/>
            <ac:picMk id="9" creationId="{93AFB244-3712-B3D0-DA87-C651FEA6AA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CB3C-0D07-4870-A076-616738F3DCD9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439B-5F5B-4008-A06C-CFD1B1146E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1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439B-5F5B-4008-A06C-CFD1B1146E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4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49B3-0A05-1033-3F72-8FF44CD9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51033-9972-E5A5-12B3-17ACD226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EDA13-FC4E-5CF7-6654-E7A9A8F2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0BCBAC-94C4-8367-6CA3-11ED8DF0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9B74F-65A7-20E1-99A3-5D23442E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5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E9F5D-772B-1D83-B41D-DF8A94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864EA4-ED33-FEBD-601E-CA3FF528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D813F-B95F-11CC-A2A7-0D9C062E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A088C5-1BD7-1018-643D-3EDC5A9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4F773-7948-F114-9FAE-42518E70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0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59C142-C19C-8875-FBED-0021F4DB7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D96FD-E799-0B8E-61E9-5F22A918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60B66-1CE4-299B-4235-703E559C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8D724-3B54-5E15-A210-FFBA5763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C5BC8-0097-22AD-6164-C6ED846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6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44665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353D4-63CC-6900-2388-31ABC18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73FF7-9690-68A3-1D27-DD72E7F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61AB0-D7FA-4EA6-FE15-FF7613F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7E46B-8CE2-5661-746C-4F2CBAF9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47FBF-411E-F959-97D0-1C31E8A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0F49-FD26-B199-1DD2-730BE95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00C22-2E6F-8AE5-1AF3-1F2BC158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9C3F9-7376-6304-679C-6089C86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DA0E8-CA93-1775-49D4-F5CD8E98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6A188-A926-4A27-7AAA-A20D98E3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4939E-16B1-7FA4-9FE8-450E663E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B1352-8491-7AD0-8E38-E1F170434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66BC-E3BB-7E8E-D640-7BD32AE9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3C3FD-5921-A9CB-0464-D066FE1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FAD02F-43D1-D91C-0A2F-C0A47B6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B2E555-96CD-4569-38B4-8784F97D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FC5E1-AC17-B034-C5D0-F67839AE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7A1EE-4549-6EE2-63C2-A9E05DE4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E6DA24-A927-01DD-7F8C-06CD8988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FE148-0FDB-E67C-DC10-29494808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47AC40-CFBA-CD2B-6D2F-075A8457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02C94F-B34B-A03C-DF90-1ABCD83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DA863E-DB1A-6815-5AF3-F0F88FC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D22DB-0E0F-FE63-CFC3-271D2A37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9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AA4DF-1F98-F9F7-3209-A3B080A5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5E0BE6-73A3-4DC8-73EC-766D0306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A9E48-8602-1CAD-73A2-24CC1247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85CE38-ADFA-DEA4-72DA-BEED68D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B8A2D7-1D3B-54DA-BFAE-A8196A0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D4082-5A97-B6BF-B111-D7F5398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97B29-A78D-2228-EA46-A7A1BBA3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9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54513-1A8D-8548-79A2-3178FCDA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89717-985C-AF34-D08D-12B2975D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3F40F3-FD06-6B92-0BDC-E02ED52B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03C5F-7628-5421-72E6-F06651C6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2B124-7268-707E-22C1-69DEA181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2C89F3-3356-B814-62CD-952F900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B90C-0788-4DEE-4909-DA816E93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04791D-1090-58C7-60D3-D47168BA9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3E231-3E46-4300-B26D-CFFF0CA0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3560A0-CD26-0FD9-2C67-5D4C4909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0ED7A-B2B1-56BE-A217-9E412E4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B6BF3-4D1D-95A7-F266-B74ED79C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3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5F92F3-FAD8-29F1-6BA0-2DCC386F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7AE1-94E5-D39D-B9D6-FB48282D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3623C-816B-00EA-FD03-453CE481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F434-8BF5-4AE4-A13C-9CF38DCD978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5C781-E335-19C8-7D84-B4AB57D1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BB3A1-1976-BFF6-2A0F-264C8CF7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CB7D-2E44-48E7-82A7-83CE278A40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>
            <a:extLst>
              <a:ext uri="{FF2B5EF4-FFF2-40B4-BE49-F238E27FC236}">
                <a16:creationId xmlns:a16="http://schemas.microsoft.com/office/drawing/2014/main" id="{23D3FA04-2C2A-E51F-D796-01F694A4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7" y="2742289"/>
            <a:ext cx="2440459" cy="2806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CC43D-6BA6-644A-364D-ECD02293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DEE764-58D5-E680-8F5D-765F7B0131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Brake System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AF553A-1D2E-2E27-C6E1-D4E0B52A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0A8AE7-97E8-BBA7-7A06-C3711738C919}"/>
              </a:ext>
            </a:extLst>
          </p:cNvPr>
          <p:cNvSpPr/>
          <p:nvPr/>
        </p:nvSpPr>
        <p:spPr>
          <a:xfrm>
            <a:off x="3785404" y="1587678"/>
            <a:ext cx="4073514" cy="4073514"/>
          </a:xfrm>
          <a:prstGeom prst="ellipse">
            <a:avLst/>
          </a:prstGeom>
          <a:noFill/>
          <a:ln w="635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7" name="Halbbogen 6">
            <a:extLst>
              <a:ext uri="{FF2B5EF4-FFF2-40B4-BE49-F238E27FC236}">
                <a16:creationId xmlns:a16="http://schemas.microsoft.com/office/drawing/2014/main" id="{721DEF66-D2DD-4B6F-58D0-EDC4B6694B02}"/>
              </a:ext>
            </a:extLst>
          </p:cNvPr>
          <p:cNvSpPr/>
          <p:nvPr/>
        </p:nvSpPr>
        <p:spPr>
          <a:xfrm rot="5603703">
            <a:off x="4009699" y="1822226"/>
            <a:ext cx="3597142" cy="3597142"/>
          </a:xfrm>
          <a:prstGeom prst="blockArc">
            <a:avLst>
              <a:gd name="adj1" fmla="val 12072712"/>
              <a:gd name="adj2" fmla="val 20064330"/>
              <a:gd name="adj3" fmla="val 5311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1B1874E6-0CE3-BF22-2D46-971CE1C3F5BF}"/>
              </a:ext>
            </a:extLst>
          </p:cNvPr>
          <p:cNvSpPr/>
          <p:nvPr/>
        </p:nvSpPr>
        <p:spPr>
          <a:xfrm rot="16200000">
            <a:off x="4023956" y="1822594"/>
            <a:ext cx="3597142" cy="3597142"/>
          </a:xfrm>
          <a:prstGeom prst="blockArc">
            <a:avLst>
              <a:gd name="adj1" fmla="val 12072712"/>
              <a:gd name="adj2" fmla="val 19947613"/>
              <a:gd name="adj3" fmla="val 5785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299614-C520-43FA-C6AB-9C1117B42ECD}"/>
              </a:ext>
            </a:extLst>
          </p:cNvPr>
          <p:cNvSpPr/>
          <p:nvPr/>
        </p:nvSpPr>
        <p:spPr>
          <a:xfrm>
            <a:off x="4327775" y="2126413"/>
            <a:ext cx="2988771" cy="2988771"/>
          </a:xfrm>
          <a:prstGeom prst="ellipse">
            <a:avLst/>
          </a:prstGeom>
          <a:noFill/>
          <a:ln w="203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AFAE21-3A81-741C-E49A-69582B1EAFC6}"/>
              </a:ext>
            </a:extLst>
          </p:cNvPr>
          <p:cNvSpPr/>
          <p:nvPr/>
        </p:nvSpPr>
        <p:spPr>
          <a:xfrm>
            <a:off x="5430843" y="1924927"/>
            <a:ext cx="777687" cy="5310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5341D4-B385-6ACB-D881-A865C0528F2A}"/>
                  </a:ext>
                </a:extLst>
              </p:cNvPr>
              <p:cNvSpPr txBox="1"/>
              <p:nvPr/>
            </p:nvSpPr>
            <p:spPr>
              <a:xfrm>
                <a:off x="6216701" y="2178666"/>
                <a:ext cx="588585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altLang="zh-CN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5341D4-B385-6ACB-D881-A865C0528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01" y="2178666"/>
                <a:ext cx="588585" cy="400238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1A2F5E2-494C-F734-CEC0-42B329EA3D82}"/>
                  </a:ext>
                </a:extLst>
              </p:cNvPr>
              <p:cNvSpPr txBox="1"/>
              <p:nvPr/>
            </p:nvSpPr>
            <p:spPr>
              <a:xfrm>
                <a:off x="2976784" y="1790207"/>
                <a:ext cx="1285870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altLang="zh-CN" sz="2001" smtClean="0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altLang="zh-CN" sz="2001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1" b="0" i="0" smtClean="0">
                          <a:latin typeface="Cambria Math" panose="02040503050406030204" pitchFamily="18" charset="0"/>
                        </a:rPr>
                        <m:t>Drum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1A2F5E2-494C-F734-CEC0-42B329EA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84" y="1790207"/>
                <a:ext cx="1285870" cy="400238"/>
              </a:xfrm>
              <a:prstGeom prst="rect">
                <a:avLst/>
              </a:prstGeom>
              <a:blipFill>
                <a:blip r:embed="rId5"/>
                <a:stretch>
                  <a:fillRect r="-175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642DAF4-14D1-BC5A-23C7-32BD5974A27C}"/>
                  </a:ext>
                </a:extLst>
              </p:cNvPr>
              <p:cNvSpPr txBox="1"/>
              <p:nvPr/>
            </p:nvSpPr>
            <p:spPr>
              <a:xfrm>
                <a:off x="4825711" y="3489734"/>
                <a:ext cx="1999430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sz="200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hoes</m:t>
                      </m:r>
                    </m:oMath>
                  </m:oMathPara>
                </a14:m>
                <a:endParaRPr lang="en-US" sz="200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sz="20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Lining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642DAF4-14D1-BC5A-23C7-32BD5974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11" y="3489734"/>
                <a:ext cx="1999430" cy="708143"/>
              </a:xfrm>
              <a:prstGeom prst="rect">
                <a:avLst/>
              </a:prstGeom>
              <a:blipFill>
                <a:blip r:embed="rId6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60272B6-5C2F-5D60-F8FA-3C1888156952}"/>
              </a:ext>
            </a:extLst>
          </p:cNvPr>
          <p:cNvCxnSpPr>
            <a:cxnSpLocks/>
          </p:cNvCxnSpPr>
          <p:nvPr/>
        </p:nvCxnSpPr>
        <p:spPr>
          <a:xfrm>
            <a:off x="6239624" y="2190445"/>
            <a:ext cx="271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BF456EA-7554-2363-52D7-15C8F62FE976}"/>
              </a:ext>
            </a:extLst>
          </p:cNvPr>
          <p:cNvCxnSpPr>
            <a:cxnSpLocks/>
          </p:cNvCxnSpPr>
          <p:nvPr/>
        </p:nvCxnSpPr>
        <p:spPr>
          <a:xfrm flipH="1">
            <a:off x="5133713" y="2196636"/>
            <a:ext cx="2099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F63E710-3867-A135-75C8-5F04D547E675}"/>
                  </a:ext>
                </a:extLst>
              </p:cNvPr>
              <p:cNvSpPr txBox="1"/>
              <p:nvPr/>
            </p:nvSpPr>
            <p:spPr>
              <a:xfrm>
                <a:off x="4936808" y="2177050"/>
                <a:ext cx="588585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1" b="0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F63E710-3867-A135-75C8-5F04D547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808" y="2177050"/>
                <a:ext cx="588585" cy="400238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>
            <a:extLst>
              <a:ext uri="{FF2B5EF4-FFF2-40B4-BE49-F238E27FC236}">
                <a16:creationId xmlns:a16="http://schemas.microsoft.com/office/drawing/2014/main" id="{1A7A3BCA-935C-0428-7DF6-588E6D763442}"/>
              </a:ext>
            </a:extLst>
          </p:cNvPr>
          <p:cNvSpPr/>
          <p:nvPr/>
        </p:nvSpPr>
        <p:spPr>
          <a:xfrm rot="16200000">
            <a:off x="5196994" y="2153052"/>
            <a:ext cx="384052" cy="87170"/>
          </a:xfrm>
          <a:prstGeom prst="trapezoid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B9B5827-9C78-3D8E-9741-EBE5F5493C5C}"/>
              </a:ext>
            </a:extLst>
          </p:cNvPr>
          <p:cNvSpPr/>
          <p:nvPr/>
        </p:nvSpPr>
        <p:spPr>
          <a:xfrm rot="5400000">
            <a:off x="6060087" y="2130619"/>
            <a:ext cx="384052" cy="87170"/>
          </a:xfrm>
          <a:prstGeom prst="trapezoid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90D8A3B-56E4-DAE5-12B8-06502790985A}"/>
              </a:ext>
            </a:extLst>
          </p:cNvPr>
          <p:cNvSpPr/>
          <p:nvPr/>
        </p:nvSpPr>
        <p:spPr>
          <a:xfrm>
            <a:off x="5633372" y="4935031"/>
            <a:ext cx="372629" cy="372629"/>
          </a:xfrm>
          <a:prstGeom prst="ellipse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8E40E80-3EB9-D36E-84A3-9FB54FE375D9}"/>
                  </a:ext>
                </a:extLst>
              </p:cNvPr>
              <p:cNvSpPr txBox="1"/>
              <p:nvPr/>
            </p:nvSpPr>
            <p:spPr>
              <a:xfrm>
                <a:off x="2754505" y="3018526"/>
                <a:ext cx="6107531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de-DE" sz="200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sz="2001" i="1">
                          <a:latin typeface="Cambria Math" panose="02040503050406030204" pitchFamily="18" charset="0"/>
                        </a:rPr>
                        <m:t>pring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8E40E80-3EB9-D36E-84A3-9FB54FE3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05" y="3018526"/>
                <a:ext cx="6107531" cy="400238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F72C093-960F-E264-E4F7-BFFDC2D942F3}"/>
              </a:ext>
            </a:extLst>
          </p:cNvPr>
          <p:cNvCxnSpPr>
            <a:cxnSpLocks/>
          </p:cNvCxnSpPr>
          <p:nvPr/>
        </p:nvCxnSpPr>
        <p:spPr>
          <a:xfrm>
            <a:off x="6552623" y="3722302"/>
            <a:ext cx="651185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7BF98B7-C629-E2D5-2876-C0FA0B520784}"/>
              </a:ext>
            </a:extLst>
          </p:cNvPr>
          <p:cNvCxnSpPr>
            <a:cxnSpLocks/>
          </p:cNvCxnSpPr>
          <p:nvPr/>
        </p:nvCxnSpPr>
        <p:spPr>
          <a:xfrm flipH="1">
            <a:off x="4418891" y="3722302"/>
            <a:ext cx="663840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576502D-B55B-0F8D-9668-076D81708D0D}"/>
                  </a:ext>
                </a:extLst>
              </p:cNvPr>
              <p:cNvSpPr txBox="1"/>
              <p:nvPr/>
            </p:nvSpPr>
            <p:spPr>
              <a:xfrm>
                <a:off x="6728307" y="1387056"/>
                <a:ext cx="449202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1" b="0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576502D-B55B-0F8D-9668-076D81708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07" y="1387056"/>
                <a:ext cx="449202" cy="400238"/>
              </a:xfrm>
              <a:prstGeom prst="rect">
                <a:avLst/>
              </a:prstGeom>
              <a:blipFill>
                <a:blip r:embed="rId9"/>
                <a:stretch>
                  <a:fillRect r="-98630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919DD72-38A9-BEA5-0400-6990A8BCD43E}"/>
              </a:ext>
            </a:extLst>
          </p:cNvPr>
          <p:cNvCxnSpPr>
            <a:cxnSpLocks/>
          </p:cNvCxnSpPr>
          <p:nvPr/>
        </p:nvCxnSpPr>
        <p:spPr>
          <a:xfrm>
            <a:off x="7203808" y="1835459"/>
            <a:ext cx="271370" cy="24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ACACF73-5338-6345-2390-FA1BF402D432}"/>
                  </a:ext>
                </a:extLst>
              </p:cNvPr>
              <p:cNvSpPr txBox="1"/>
              <p:nvPr/>
            </p:nvSpPr>
            <p:spPr>
              <a:xfrm>
                <a:off x="5133713" y="1586498"/>
                <a:ext cx="1285870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1" b="0" i="0" smtClean="0">
                          <a:latin typeface="Cambria Math" panose="02040503050406030204" pitchFamily="18" charset="0"/>
                        </a:rPr>
                        <m:t>Actuator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ACACF73-5338-6345-2390-FA1BF402D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13" y="1586498"/>
                <a:ext cx="1285870" cy="400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7A2A534-B57E-04EE-972D-65ACB18E29DC}"/>
              </a:ext>
            </a:extLst>
          </p:cNvPr>
          <p:cNvCxnSpPr>
            <a:cxnSpLocks/>
          </p:cNvCxnSpPr>
          <p:nvPr/>
        </p:nvCxnSpPr>
        <p:spPr>
          <a:xfrm flipH="1">
            <a:off x="4447044" y="4038217"/>
            <a:ext cx="635687" cy="392228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6155B29-FEC8-7D52-C167-E638F5CFFE17}"/>
              </a:ext>
            </a:extLst>
          </p:cNvPr>
          <p:cNvCxnSpPr>
            <a:cxnSpLocks/>
          </p:cNvCxnSpPr>
          <p:nvPr/>
        </p:nvCxnSpPr>
        <p:spPr>
          <a:xfrm>
            <a:off x="6617168" y="4078658"/>
            <a:ext cx="586640" cy="366476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500F1-3FAD-081F-A694-D5963200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CF753-CDAF-4E47-B2F9-363D903139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Brake System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294B1C3-8C39-8C5B-5A2E-50F54121349F}"/>
              </a:ext>
            </a:extLst>
          </p:cNvPr>
          <p:cNvCxnSpPr>
            <a:cxnSpLocks/>
          </p:cNvCxnSpPr>
          <p:nvPr/>
        </p:nvCxnSpPr>
        <p:spPr>
          <a:xfrm>
            <a:off x="3513909" y="5408023"/>
            <a:ext cx="2934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693A54-2507-BF9B-8B9C-4066B1D56EE3}"/>
              </a:ext>
            </a:extLst>
          </p:cNvPr>
          <p:cNvCxnSpPr>
            <a:cxnSpLocks/>
          </p:cNvCxnSpPr>
          <p:nvPr/>
        </p:nvCxnSpPr>
        <p:spPr>
          <a:xfrm flipV="1">
            <a:off x="3683726" y="2782389"/>
            <a:ext cx="0" cy="279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E2B8BC-A34C-1DC5-7D09-B1A57B1A167F}"/>
              </a:ext>
            </a:extLst>
          </p:cNvPr>
          <p:cNvSpPr/>
          <p:nvPr/>
        </p:nvSpPr>
        <p:spPr>
          <a:xfrm rot="8522126">
            <a:off x="4162226" y="3655586"/>
            <a:ext cx="1678574" cy="866952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AA3DCE0-B584-864C-1D92-6D8E6F860434}"/>
              </a:ext>
            </a:extLst>
          </p:cNvPr>
          <p:cNvSpPr/>
          <p:nvPr/>
        </p:nvSpPr>
        <p:spPr>
          <a:xfrm>
            <a:off x="4279790" y="3458392"/>
            <a:ext cx="1443446" cy="12638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E5D78A9-8C98-65DA-AAFD-5B060C9FC3F8}"/>
              </a:ext>
            </a:extLst>
          </p:cNvPr>
          <p:cNvCxnSpPr>
            <a:cxnSpLocks/>
            <a:stCxn id="25" idx="3"/>
            <a:endCxn id="15" idx="6"/>
          </p:cNvCxnSpPr>
          <p:nvPr/>
        </p:nvCxnSpPr>
        <p:spPr>
          <a:xfrm flipH="1">
            <a:off x="4339826" y="4100616"/>
            <a:ext cx="656051" cy="50475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D6018850-3148-37AE-5B3D-D5643626B500}"/>
              </a:ext>
            </a:extLst>
          </p:cNvPr>
          <p:cNvSpPr/>
          <p:nvPr/>
        </p:nvSpPr>
        <p:spPr>
          <a:xfrm>
            <a:off x="4987085" y="4056017"/>
            <a:ext cx="60036" cy="522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D6A3D-B82C-8A46-1F37-882C7A4637F6}"/>
              </a:ext>
            </a:extLst>
          </p:cNvPr>
          <p:cNvCxnSpPr>
            <a:cxnSpLocks/>
          </p:cNvCxnSpPr>
          <p:nvPr/>
        </p:nvCxnSpPr>
        <p:spPr>
          <a:xfrm>
            <a:off x="5017103" y="4082143"/>
            <a:ext cx="14428" cy="132588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5B6962A-E9B3-AC06-D549-71C81DF630CB}"/>
              </a:ext>
            </a:extLst>
          </p:cNvPr>
          <p:cNvCxnSpPr>
            <a:cxnSpLocks/>
          </p:cNvCxnSpPr>
          <p:nvPr/>
        </p:nvCxnSpPr>
        <p:spPr>
          <a:xfrm flipH="1">
            <a:off x="3683726" y="4086356"/>
            <a:ext cx="131949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CA48CC-546D-52C9-EE88-DB54DBF5EEF2}"/>
                  </a:ext>
                </a:extLst>
              </p:cNvPr>
              <p:cNvSpPr txBox="1"/>
              <p:nvPr/>
            </p:nvSpPr>
            <p:spPr>
              <a:xfrm>
                <a:off x="6095764" y="5454816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CA48CC-546D-52C9-EE88-DB54DBF5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64" y="5454816"/>
                <a:ext cx="5920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035D18D-6145-42C2-089F-14945858A0DD}"/>
                  </a:ext>
                </a:extLst>
              </p:cNvPr>
              <p:cNvSpPr txBox="1"/>
              <p:nvPr/>
            </p:nvSpPr>
            <p:spPr>
              <a:xfrm>
                <a:off x="3177318" y="2694855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035D18D-6145-42C2-089F-14945858A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8" y="2694855"/>
                <a:ext cx="59203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E7E5D5-C8FE-A8AD-AAB1-77EF261A4159}"/>
                  </a:ext>
                </a:extLst>
              </p:cNvPr>
              <p:cNvSpPr txBox="1"/>
              <p:nvPr/>
            </p:nvSpPr>
            <p:spPr>
              <a:xfrm>
                <a:off x="3177319" y="3954379"/>
                <a:ext cx="592033" cy="316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E7E5D5-C8FE-A8AD-AAB1-77EF261A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9" y="3954379"/>
                <a:ext cx="592033" cy="316882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5867A91-2D8F-BD87-E99F-C5584EEF56C2}"/>
                  </a:ext>
                </a:extLst>
              </p:cNvPr>
              <p:cNvSpPr txBox="1"/>
              <p:nvPr/>
            </p:nvSpPr>
            <p:spPr>
              <a:xfrm>
                <a:off x="4735514" y="5458979"/>
                <a:ext cx="592033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5867A91-2D8F-BD87-E99F-C5584EEF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14" y="5458979"/>
                <a:ext cx="592033" cy="319383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ED24960-855C-1323-48C9-09D59F8676BC}"/>
                  </a:ext>
                </a:extLst>
              </p:cNvPr>
              <p:cNvSpPr txBox="1"/>
              <p:nvPr/>
            </p:nvSpPr>
            <p:spPr>
              <a:xfrm rot="18856332">
                <a:off x="4249117" y="4119147"/>
                <a:ext cx="592033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ED24960-855C-1323-48C9-09D59F86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6332">
                <a:off x="4249117" y="4119147"/>
                <a:ext cx="592033" cy="312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116697D-AE69-27C9-62F9-0920686759BE}"/>
              </a:ext>
            </a:extLst>
          </p:cNvPr>
          <p:cNvCxnSpPr>
            <a:cxnSpLocks/>
          </p:cNvCxnSpPr>
          <p:nvPr/>
        </p:nvCxnSpPr>
        <p:spPr>
          <a:xfrm flipH="1">
            <a:off x="4073163" y="3458392"/>
            <a:ext cx="158166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67990A3-12E6-9D78-53AA-39578C0BD1D2}"/>
              </a:ext>
            </a:extLst>
          </p:cNvPr>
          <p:cNvCxnSpPr>
            <a:cxnSpLocks/>
          </p:cNvCxnSpPr>
          <p:nvPr/>
        </p:nvCxnSpPr>
        <p:spPr>
          <a:xfrm flipV="1">
            <a:off x="5723236" y="4722223"/>
            <a:ext cx="0" cy="224896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C5CDFDE-BBF5-69B1-481F-D2C8C6965AB3}"/>
              </a:ext>
            </a:extLst>
          </p:cNvPr>
          <p:cNvCxnSpPr/>
          <p:nvPr/>
        </p:nvCxnSpPr>
        <p:spPr>
          <a:xfrm>
            <a:off x="4169391" y="3458392"/>
            <a:ext cx="0" cy="623751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13AC00-7455-B6B9-F0F7-35F6583E8331}"/>
              </a:ext>
            </a:extLst>
          </p:cNvPr>
          <p:cNvCxnSpPr>
            <a:cxnSpLocks/>
          </p:cNvCxnSpPr>
          <p:nvPr/>
        </p:nvCxnSpPr>
        <p:spPr>
          <a:xfrm flipH="1">
            <a:off x="5017103" y="4879075"/>
            <a:ext cx="706133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19478166-788A-3BDD-7656-556AB189346D}"/>
                  </a:ext>
                </a:extLst>
              </p:cNvPr>
              <p:cNvSpPr txBox="1"/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19478166-788A-3BDD-7656-556AB189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ECA9168-86D8-D7AB-A7AA-99FC981AE5F6}"/>
                  </a:ext>
                </a:extLst>
              </p:cNvPr>
              <p:cNvSpPr txBox="1"/>
              <p:nvPr/>
            </p:nvSpPr>
            <p:spPr>
              <a:xfrm>
                <a:off x="5978324" y="3510244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ECA9168-86D8-D7AB-A7AA-99FC981A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3510244"/>
                <a:ext cx="592033" cy="307777"/>
              </a:xfrm>
              <a:prstGeom prst="rect">
                <a:avLst/>
              </a:prstGeom>
              <a:blipFill>
                <a:blip r:embed="rId8"/>
                <a:stretch>
                  <a:fillRect r="-3093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D2412CE-3099-C59D-623A-739230CEB4A0}"/>
              </a:ext>
            </a:extLst>
          </p:cNvPr>
          <p:cNvCxnSpPr>
            <a:cxnSpLocks/>
          </p:cNvCxnSpPr>
          <p:nvPr/>
        </p:nvCxnSpPr>
        <p:spPr>
          <a:xfrm flipH="1">
            <a:off x="5401598" y="3676546"/>
            <a:ext cx="638663" cy="14147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7E6ECB8D-F913-71E0-E607-36A9F4D092A5}"/>
                  </a:ext>
                </a:extLst>
              </p:cNvPr>
              <p:cNvSpPr txBox="1"/>
              <p:nvPr/>
            </p:nvSpPr>
            <p:spPr>
              <a:xfrm>
                <a:off x="3691521" y="3573161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7E6ECB8D-F913-71E0-E607-36A9F4D09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21" y="3573161"/>
                <a:ext cx="59203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5477A44-8D7D-4DB4-7A51-B8EC020AE07B}"/>
                  </a:ext>
                </a:extLst>
              </p:cNvPr>
              <p:cNvSpPr txBox="1"/>
              <p:nvPr/>
            </p:nvSpPr>
            <p:spPr>
              <a:xfrm>
                <a:off x="5083478" y="4825106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5477A44-8D7D-4DB4-7A51-B8EC020AE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78" y="4825106"/>
                <a:ext cx="59203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6">
            <a:extLst>
              <a:ext uri="{FF2B5EF4-FFF2-40B4-BE49-F238E27FC236}">
                <a16:creationId xmlns:a16="http://schemas.microsoft.com/office/drawing/2014/main" id="{BA291903-5231-A5A0-9FE5-D606A0A1DB43}"/>
              </a:ext>
            </a:extLst>
          </p:cNvPr>
          <p:cNvSpPr/>
          <p:nvPr/>
        </p:nvSpPr>
        <p:spPr>
          <a:xfrm>
            <a:off x="579407" y="2749002"/>
            <a:ext cx="2814615" cy="152851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6">
            <a:extLst>
              <a:ext uri="{FF2B5EF4-FFF2-40B4-BE49-F238E27FC236}">
                <a16:creationId xmlns:a16="http://schemas.microsoft.com/office/drawing/2014/main" id="{5EB4634C-29EA-7842-A146-53A825051140}"/>
              </a:ext>
            </a:extLst>
          </p:cNvPr>
          <p:cNvSpPr/>
          <p:nvPr/>
        </p:nvSpPr>
        <p:spPr>
          <a:xfrm>
            <a:off x="1124472" y="3028303"/>
            <a:ext cx="2002756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D5D0EB-DF7A-1329-4583-6C27E7BBA2C8}"/>
              </a:ext>
            </a:extLst>
          </p:cNvPr>
          <p:cNvSpPr/>
          <p:nvPr/>
        </p:nvSpPr>
        <p:spPr>
          <a:xfrm>
            <a:off x="3712453" y="1836951"/>
            <a:ext cx="6149605" cy="370341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D19DFD1-2F9F-76E1-0052-01AD4BFE1963}"/>
              </a:ext>
            </a:extLst>
          </p:cNvPr>
          <p:cNvSpPr/>
          <p:nvPr/>
        </p:nvSpPr>
        <p:spPr>
          <a:xfrm>
            <a:off x="7402312" y="230611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Actor Network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DA91502-3422-15E1-9621-888808BF9819}"/>
              </a:ext>
            </a:extLst>
          </p:cNvPr>
          <p:cNvSpPr/>
          <p:nvPr/>
        </p:nvSpPr>
        <p:spPr>
          <a:xfrm>
            <a:off x="7402311" y="455419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Critic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FFEC04E-5DAB-006B-2225-B256B7938454}"/>
                  </a:ext>
                </a:extLst>
              </p:cNvPr>
              <p:cNvSpPr/>
              <p:nvPr/>
            </p:nvSpPr>
            <p:spPr>
              <a:xfrm>
                <a:off x="4030884" y="3079270"/>
                <a:ext cx="2141316" cy="106758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∙∙∙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FFEC04E-5DAB-006B-2225-B256B7938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84" y="3079270"/>
                <a:ext cx="2141316" cy="10675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1A85315-D35F-C236-BE88-09A428FAF508}"/>
              </a:ext>
            </a:extLst>
          </p:cNvPr>
          <p:cNvCxnSpPr>
            <a:cxnSpLocks/>
            <a:stCxn id="5" idx="0"/>
            <a:endCxn id="38" idx="0"/>
          </p:cNvCxnSpPr>
          <p:nvPr/>
        </p:nvCxnSpPr>
        <p:spPr>
          <a:xfrm rot="16200000" flipH="1" flipV="1">
            <a:off x="4941702" y="-648869"/>
            <a:ext cx="442884" cy="6352857"/>
          </a:xfrm>
          <a:prstGeom prst="curvedConnector3">
            <a:avLst>
              <a:gd name="adj1" fmla="val -70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/>
              <p:nvPr/>
            </p:nvSpPr>
            <p:spPr>
              <a:xfrm>
                <a:off x="7857476" y="1876862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76" y="1876862"/>
                <a:ext cx="5920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6A31565B-98F0-5EFC-B438-F83FF53921E8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5400000" flipH="1" flipV="1">
            <a:off x="2676573" y="2923202"/>
            <a:ext cx="664451" cy="2044169"/>
          </a:xfrm>
          <a:prstGeom prst="curvedConnector4">
            <a:avLst>
              <a:gd name="adj1" fmla="val -34404"/>
              <a:gd name="adj2" fmla="val 844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47B92C6-71F1-B3EF-B8CC-9F36C138BCC1}"/>
                  </a:ext>
                </a:extLst>
              </p:cNvPr>
              <p:cNvSpPr txBox="1"/>
              <p:nvPr/>
            </p:nvSpPr>
            <p:spPr>
              <a:xfrm>
                <a:off x="2355774" y="4442556"/>
                <a:ext cx="592033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47B92C6-71F1-B3EF-B8CC-9F36C138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74" y="4442556"/>
                <a:ext cx="592033" cy="400238"/>
              </a:xfrm>
              <a:prstGeom prst="rect">
                <a:avLst/>
              </a:prstGeom>
              <a:blipFill>
                <a:blip r:embed="rId4"/>
                <a:stretch>
                  <a:fillRect r="-3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A8DD83FE-E7B8-817E-EB82-5216FF12C3C3}"/>
              </a:ext>
            </a:extLst>
          </p:cNvPr>
          <p:cNvSpPr txBox="1"/>
          <p:nvPr/>
        </p:nvSpPr>
        <p:spPr>
          <a:xfrm>
            <a:off x="6571606" y="1396859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F535221-13F5-2CF1-ABCE-4DFA27F237F2}"/>
              </a:ext>
            </a:extLst>
          </p:cNvPr>
          <p:cNvSpPr txBox="1"/>
          <p:nvPr/>
        </p:nvSpPr>
        <p:spPr>
          <a:xfrm>
            <a:off x="4639518" y="2687233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9B3F01-688B-9E95-B717-322BB01DFDBE}"/>
                  </a:ext>
                </a:extLst>
              </p:cNvPr>
              <p:cNvSpPr txBox="1"/>
              <p:nvPr/>
            </p:nvSpPr>
            <p:spPr>
              <a:xfrm>
                <a:off x="8307933" y="2984213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9B3F01-688B-9E95-B717-322BB01D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3" y="2984213"/>
                <a:ext cx="592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07494ED-2331-D04A-9663-D34ABD87DE1D}"/>
                  </a:ext>
                </a:extLst>
              </p:cNvPr>
              <p:cNvSpPr txBox="1"/>
              <p:nvPr/>
            </p:nvSpPr>
            <p:spPr>
              <a:xfrm>
                <a:off x="8286483" y="4146851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07494ED-2331-D04A-9663-D34ABD87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83" y="4146851"/>
                <a:ext cx="5920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A1B03C8-1CBE-F0C1-4E0F-0FCD02C850BB}"/>
              </a:ext>
            </a:extLst>
          </p:cNvPr>
          <p:cNvSpPr/>
          <p:nvPr/>
        </p:nvSpPr>
        <p:spPr>
          <a:xfrm>
            <a:off x="7083881" y="3391999"/>
            <a:ext cx="2511381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Advantage Caculation</a:t>
            </a:r>
          </a:p>
        </p:txBody>
      </p:sp>
      <p:cxnSp>
        <p:nvCxnSpPr>
          <p:cNvPr id="58" name="Verbinder: gekrümmt 57">
            <a:extLst>
              <a:ext uri="{FF2B5EF4-FFF2-40B4-BE49-F238E27FC236}">
                <a16:creationId xmlns:a16="http://schemas.microsoft.com/office/drawing/2014/main" id="{B16C2037-1D59-C49E-8EC6-4109BED7F226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rot="16200000" flipH="1">
            <a:off x="5888233" y="3360160"/>
            <a:ext cx="727386" cy="230076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1B59D0-F3DF-FE2D-DC04-0DCF210D4249}"/>
                  </a:ext>
                </a:extLst>
              </p:cNvPr>
              <p:cNvSpPr txBox="1"/>
              <p:nvPr/>
            </p:nvSpPr>
            <p:spPr>
              <a:xfrm>
                <a:off x="5360720" y="4554761"/>
                <a:ext cx="592033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1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sz="2001" b="0" dirty="0"/>
              </a:p>
              <a:p>
                <a:endParaRPr lang="de-DE" sz="2001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1B59D0-F3DF-FE2D-DC04-0DCF210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0" y="4554761"/>
                <a:ext cx="592033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DC8820C1-DA89-2499-008A-067655B703F1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6172200" y="2626157"/>
            <a:ext cx="1230112" cy="98690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E6C5B30-2BEA-6E8B-64A4-80697FA2C23D}"/>
                  </a:ext>
                </a:extLst>
              </p:cNvPr>
              <p:cNvSpPr txBox="1"/>
              <p:nvPr/>
            </p:nvSpPr>
            <p:spPr>
              <a:xfrm>
                <a:off x="6313184" y="2379670"/>
                <a:ext cx="1007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E6C5B30-2BEA-6E8B-64A4-80697FA2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84" y="2379670"/>
                <a:ext cx="100780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E5764ABC-9364-6E51-7F07-CD1F8350E387}"/>
              </a:ext>
            </a:extLst>
          </p:cNvPr>
          <p:cNvCxnSpPr>
            <a:cxnSpLocks/>
            <a:stCxn id="9" idx="2"/>
            <a:endCxn id="50" idx="1"/>
          </p:cNvCxnSpPr>
          <p:nvPr/>
        </p:nvCxnSpPr>
        <p:spPr>
          <a:xfrm rot="5400000" flipH="1" flipV="1">
            <a:off x="5875304" y="2938276"/>
            <a:ext cx="434813" cy="1982339"/>
          </a:xfrm>
          <a:prstGeom prst="curvedConnector4">
            <a:avLst>
              <a:gd name="adj1" fmla="val -52574"/>
              <a:gd name="adj2" fmla="val 770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B37A42C-43EB-5A6D-E22F-A051079A1D1D}"/>
                  </a:ext>
                </a:extLst>
              </p:cNvPr>
              <p:cNvSpPr txBox="1"/>
              <p:nvPr/>
            </p:nvSpPr>
            <p:spPr>
              <a:xfrm>
                <a:off x="5957082" y="4277512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B37A42C-43EB-5A6D-E22F-A051079A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82" y="4277512"/>
                <a:ext cx="592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8519040-F190-4671-74FE-C3C45FA65670}"/>
              </a:ext>
            </a:extLst>
          </p:cNvPr>
          <p:cNvCxnSpPr>
            <a:cxnSpLocks/>
            <a:stCxn id="50" idx="0"/>
            <a:endCxn id="5" idx="2"/>
          </p:cNvCxnSpPr>
          <p:nvPr/>
        </p:nvCxnSpPr>
        <p:spPr>
          <a:xfrm flipV="1">
            <a:off x="8339572" y="2946198"/>
            <a:ext cx="0" cy="445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F2C3B26C-44AE-7A0F-6692-985CAC1EB96A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8339571" y="4032079"/>
            <a:ext cx="1" cy="522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22C451D1-9596-45FD-0B66-51816E4B9D63}"/>
              </a:ext>
            </a:extLst>
          </p:cNvPr>
          <p:cNvCxnSpPr>
            <a:cxnSpLocks/>
            <a:stCxn id="38" idx="2"/>
            <a:endCxn id="5" idx="3"/>
          </p:cNvCxnSpPr>
          <p:nvPr/>
        </p:nvCxnSpPr>
        <p:spPr>
          <a:xfrm rot="5400000" flipH="1" flipV="1">
            <a:off x="4806096" y="-193224"/>
            <a:ext cx="1651354" cy="7290117"/>
          </a:xfrm>
          <a:prstGeom prst="curvedConnector4">
            <a:avLst>
              <a:gd name="adj1" fmla="val -99080"/>
              <a:gd name="adj2" fmla="val 1117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: abgerundete Ecken 6">
            <a:extLst>
              <a:ext uri="{FF2B5EF4-FFF2-40B4-BE49-F238E27FC236}">
                <a16:creationId xmlns:a16="http://schemas.microsoft.com/office/drawing/2014/main" id="{E61A1308-0D70-2BF6-CB7B-940E500FAE46}"/>
              </a:ext>
            </a:extLst>
          </p:cNvPr>
          <p:cNvSpPr/>
          <p:nvPr/>
        </p:nvSpPr>
        <p:spPr>
          <a:xfrm>
            <a:off x="979879" y="3138537"/>
            <a:ext cx="2039471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/>
              <p:nvPr/>
            </p:nvSpPr>
            <p:spPr>
              <a:xfrm>
                <a:off x="1493844" y="4415079"/>
                <a:ext cx="69612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44" y="4415079"/>
                <a:ext cx="69612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: abgerundete Ecken 6">
            <a:extLst>
              <a:ext uri="{FF2B5EF4-FFF2-40B4-BE49-F238E27FC236}">
                <a16:creationId xmlns:a16="http://schemas.microsoft.com/office/drawing/2014/main" id="{C7F212BB-8397-BAE2-E7D7-0442E9257590}"/>
              </a:ext>
            </a:extLst>
          </p:cNvPr>
          <p:cNvSpPr/>
          <p:nvPr/>
        </p:nvSpPr>
        <p:spPr>
          <a:xfrm>
            <a:off x="858130" y="3244232"/>
            <a:ext cx="2039471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0705C1-FD62-7067-EDCE-3D99974CE05F}"/>
              </a:ext>
            </a:extLst>
          </p:cNvPr>
          <p:cNvSpPr/>
          <p:nvPr/>
        </p:nvSpPr>
        <p:spPr>
          <a:xfrm>
            <a:off x="748030" y="3355386"/>
            <a:ext cx="2039471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EMB-Environment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Textfeld 34">
            <a:extLst>
              <a:ext uri="{FF2B5EF4-FFF2-40B4-BE49-F238E27FC236}">
                <a16:creationId xmlns:a16="http://schemas.microsoft.com/office/drawing/2014/main" id="{C701AEA8-D753-EA8C-5CD1-2C12D4EDD0AB}"/>
              </a:ext>
            </a:extLst>
          </p:cNvPr>
          <p:cNvSpPr txBox="1"/>
          <p:nvPr/>
        </p:nvSpPr>
        <p:spPr>
          <a:xfrm>
            <a:off x="-43166" y="2327075"/>
            <a:ext cx="221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Parallel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9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D5D0EB-DF7A-1329-4583-6C27E7BBA2C8}"/>
              </a:ext>
            </a:extLst>
          </p:cNvPr>
          <p:cNvSpPr/>
          <p:nvPr/>
        </p:nvSpPr>
        <p:spPr>
          <a:xfrm>
            <a:off x="6141366" y="2974625"/>
            <a:ext cx="2415072" cy="1397919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D19DFD1-2F9F-76E1-0052-01AD4BFE1963}"/>
              </a:ext>
            </a:extLst>
          </p:cNvPr>
          <p:cNvSpPr/>
          <p:nvPr/>
        </p:nvSpPr>
        <p:spPr>
          <a:xfrm>
            <a:off x="6538949" y="338386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Actor Network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0705C1-FD62-7067-EDCE-3D99974CE05F}"/>
              </a:ext>
            </a:extLst>
          </p:cNvPr>
          <p:cNvSpPr/>
          <p:nvPr/>
        </p:nvSpPr>
        <p:spPr>
          <a:xfrm>
            <a:off x="2193372" y="3429000"/>
            <a:ext cx="2523772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or EMB in Real World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1A85315-D35F-C236-BE88-09A428FAF50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16200000" flipH="1" flipV="1">
            <a:off x="5443168" y="1395958"/>
            <a:ext cx="45132" cy="4020951"/>
          </a:xfrm>
          <a:prstGeom prst="curvedConnector3">
            <a:avLst>
              <a:gd name="adj1" fmla="val -123815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/>
              <p:nvPr/>
            </p:nvSpPr>
            <p:spPr>
              <a:xfrm>
                <a:off x="7180192" y="2953950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92" y="2953950"/>
                <a:ext cx="5920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A8DD83FE-E7B8-817E-EB82-5216FF12C3C3}"/>
              </a:ext>
            </a:extLst>
          </p:cNvPr>
          <p:cNvSpPr txBox="1"/>
          <p:nvPr/>
        </p:nvSpPr>
        <p:spPr>
          <a:xfrm>
            <a:off x="6985162" y="2524032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Agent</a:t>
            </a:r>
          </a:p>
        </p:txBody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22C451D1-9596-45FD-0B66-51816E4B9D63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 flipV="1">
            <a:off x="5443167" y="2036038"/>
            <a:ext cx="45132" cy="4020951"/>
          </a:xfrm>
          <a:prstGeom prst="curvedConnector3">
            <a:avLst>
              <a:gd name="adj1" fmla="val -111755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/>
              <p:nvPr/>
            </p:nvSpPr>
            <p:spPr>
              <a:xfrm>
                <a:off x="3055817" y="4211559"/>
                <a:ext cx="69612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17" y="4211559"/>
                <a:ext cx="69612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0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409CB-E46E-F960-0AD9-9172E1BC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21652-2628-687B-141A-7F42255AB2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FE93BC5-F4A7-6063-756E-053ED541C672}"/>
              </a:ext>
            </a:extLst>
          </p:cNvPr>
          <p:cNvCxnSpPr>
            <a:cxnSpLocks/>
          </p:cNvCxnSpPr>
          <p:nvPr/>
        </p:nvCxnSpPr>
        <p:spPr>
          <a:xfrm>
            <a:off x="3513909" y="5408023"/>
            <a:ext cx="3892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4B04D7-8AF3-C893-DDE3-4C390BD90DB9}"/>
              </a:ext>
            </a:extLst>
          </p:cNvPr>
          <p:cNvCxnSpPr>
            <a:cxnSpLocks/>
          </p:cNvCxnSpPr>
          <p:nvPr/>
        </p:nvCxnSpPr>
        <p:spPr>
          <a:xfrm flipV="1">
            <a:off x="3683726" y="2782389"/>
            <a:ext cx="0" cy="279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39D9FDA-E476-A00B-5375-51F1029E06D8}"/>
              </a:ext>
            </a:extLst>
          </p:cNvPr>
          <p:cNvCxnSpPr>
            <a:cxnSpLocks/>
          </p:cNvCxnSpPr>
          <p:nvPr/>
        </p:nvCxnSpPr>
        <p:spPr>
          <a:xfrm>
            <a:off x="6274116" y="4054920"/>
            <a:ext cx="0" cy="1353103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7F67C4-782A-9681-8AE3-E9639D07F8EF}"/>
              </a:ext>
            </a:extLst>
          </p:cNvPr>
          <p:cNvCxnSpPr>
            <a:cxnSpLocks/>
          </p:cNvCxnSpPr>
          <p:nvPr/>
        </p:nvCxnSpPr>
        <p:spPr>
          <a:xfrm flipH="1">
            <a:off x="4308340" y="4054920"/>
            <a:ext cx="1965776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0FCC9B2-68CE-1784-0DD8-9FF405AC65BF}"/>
                  </a:ext>
                </a:extLst>
              </p:cNvPr>
              <p:cNvSpPr txBox="1"/>
              <p:nvPr/>
            </p:nvSpPr>
            <p:spPr>
              <a:xfrm>
                <a:off x="7055884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0FCC9B2-68CE-1784-0DD8-9FF405AC6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84" y="5435247"/>
                <a:ext cx="5920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FBF8439-4E5A-3B41-FB05-FA267C363DAE}"/>
                  </a:ext>
                </a:extLst>
              </p:cNvPr>
              <p:cNvSpPr txBox="1"/>
              <p:nvPr/>
            </p:nvSpPr>
            <p:spPr>
              <a:xfrm>
                <a:off x="2906645" y="2694160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altLang="zh-CN" sz="140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</a:rPr>
                        <m:t>DF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FBF8439-4E5A-3B41-FB05-FA267C363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45" y="2694160"/>
                <a:ext cx="592033" cy="307777"/>
              </a:xfrm>
              <a:prstGeom prst="rect">
                <a:avLst/>
              </a:prstGeom>
              <a:blipFill>
                <a:blip r:embed="rId3"/>
                <a:stretch>
                  <a:fillRect r="-2474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8243F5-AFAA-C531-EC3B-19EC4AE8E2B5}"/>
                  </a:ext>
                </a:extLst>
              </p:cNvPr>
              <p:cNvSpPr txBox="1"/>
              <p:nvPr/>
            </p:nvSpPr>
            <p:spPr>
              <a:xfrm>
                <a:off x="4125268" y="5423951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8243F5-AFAA-C531-EC3B-19EC4AE8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68" y="5423951"/>
                <a:ext cx="59203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267BD35-DB9D-CBD1-3B3D-9EE2D16E3347}"/>
                  </a:ext>
                </a:extLst>
              </p:cNvPr>
              <p:cNvSpPr txBox="1"/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267BD35-DB9D-CBD1-3B3D-9EE2D16E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3D7626F-3C86-2745-B1C8-D9BBAC380C40}"/>
              </a:ext>
            </a:extLst>
          </p:cNvPr>
          <p:cNvCxnSpPr>
            <a:cxnSpLocks/>
          </p:cNvCxnSpPr>
          <p:nvPr/>
        </p:nvCxnSpPr>
        <p:spPr>
          <a:xfrm>
            <a:off x="4308340" y="4054920"/>
            <a:ext cx="0" cy="1353103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DAA1C4C-46E5-3730-6EC4-98D9E290BC7F}"/>
                  </a:ext>
                </a:extLst>
              </p:cNvPr>
              <p:cNvSpPr txBox="1"/>
              <p:nvPr/>
            </p:nvSpPr>
            <p:spPr>
              <a:xfrm>
                <a:off x="6022310" y="5423950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DAA1C4C-46E5-3730-6EC4-98D9E290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10" y="5423950"/>
                <a:ext cx="5920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CE24EE3-0312-247C-5063-A9802E2779EA}"/>
                  </a:ext>
                </a:extLst>
              </p:cNvPr>
              <p:cNvSpPr txBox="1"/>
              <p:nvPr/>
            </p:nvSpPr>
            <p:spPr>
              <a:xfrm>
                <a:off x="2509886" y="3855557"/>
                <a:ext cx="1416012" cy="470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CE24EE3-0312-247C-5063-A9802E277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86" y="3855557"/>
                <a:ext cx="1416012" cy="470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AA158405-CC7D-D212-F5BE-544CE13F6123}"/>
                  </a:ext>
                </a:extLst>
              </p:cNvPr>
              <p:cNvSpPr/>
              <p:nvPr/>
            </p:nvSpPr>
            <p:spPr>
              <a:xfrm>
                <a:off x="2428875" y="2638424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AA158405-CC7D-D212-F5BE-544CE13F6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2638424"/>
                <a:ext cx="704850" cy="69532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6A4627B-616B-8682-8755-A08EB4FAB7A1}"/>
                  </a:ext>
                </a:extLst>
              </p:cNvPr>
              <p:cNvSpPr/>
              <p:nvPr/>
            </p:nvSpPr>
            <p:spPr>
              <a:xfrm>
                <a:off x="1038226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6A4627B-616B-8682-8755-A08EB4FA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6" y="2638419"/>
                <a:ext cx="704850" cy="6953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897A396-D5AD-D933-556A-C9EAF5669ECE}"/>
                  </a:ext>
                </a:extLst>
              </p:cNvPr>
              <p:cNvSpPr/>
              <p:nvPr/>
            </p:nvSpPr>
            <p:spPr>
              <a:xfrm>
                <a:off x="5210176" y="2638419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897A396-D5AD-D933-556A-C9EAF566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6" y="2638419"/>
                <a:ext cx="704850" cy="6953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6CE7D99-5E68-6EC8-9BEC-863FD7C292B9}"/>
                  </a:ext>
                </a:extLst>
              </p:cNvPr>
              <p:cNvSpPr/>
              <p:nvPr/>
            </p:nvSpPr>
            <p:spPr>
              <a:xfrm>
                <a:off x="7996230" y="2638418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6CE7D99-5E68-6EC8-9BEC-863FD7C29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30" y="2638418"/>
                <a:ext cx="704850" cy="6953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5566C03-657D-732B-9161-791BCDB35E46}"/>
                  </a:ext>
                </a:extLst>
              </p:cNvPr>
              <p:cNvSpPr/>
              <p:nvPr/>
            </p:nvSpPr>
            <p:spPr>
              <a:xfrm>
                <a:off x="3819524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5566C03-657D-732B-9161-791BCDB35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4" y="2638419"/>
                <a:ext cx="704850" cy="6953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3551BE5-C01E-D7E4-EB5D-DDDA25017B41}"/>
                  </a:ext>
                </a:extLst>
              </p:cNvPr>
              <p:cNvSpPr/>
              <p:nvPr/>
            </p:nvSpPr>
            <p:spPr>
              <a:xfrm>
                <a:off x="9386876" y="2638418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3551BE5-C01E-D7E4-EB5D-DDDA25017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76" y="2638418"/>
                <a:ext cx="704850" cy="69532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808063C-19FB-7069-CCD7-299C3C2ED95E}"/>
                  </a:ext>
                </a:extLst>
              </p:cNvPr>
              <p:cNvSpPr/>
              <p:nvPr/>
            </p:nvSpPr>
            <p:spPr>
              <a:xfrm>
                <a:off x="6600822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808063C-19FB-7069-CCD7-299C3C2ED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2" y="2638419"/>
                <a:ext cx="704850" cy="69532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7A2DEDB-158F-C49A-2CF4-09DFC65F110B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1743076" y="298608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7042AA1-74FC-6E4E-6737-7ACFD0CF9981}"/>
              </a:ext>
            </a:extLst>
          </p:cNvPr>
          <p:cNvCxnSpPr/>
          <p:nvPr/>
        </p:nvCxnSpPr>
        <p:spPr>
          <a:xfrm>
            <a:off x="3133726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6BC8EB-F7E8-82E2-BEEA-EEEC09FB6A0B}"/>
              </a:ext>
            </a:extLst>
          </p:cNvPr>
          <p:cNvCxnSpPr/>
          <p:nvPr/>
        </p:nvCxnSpPr>
        <p:spPr>
          <a:xfrm>
            <a:off x="4524374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6DA39F7-2176-6952-C35E-C5A10DE2B232}"/>
              </a:ext>
            </a:extLst>
          </p:cNvPr>
          <p:cNvCxnSpPr/>
          <p:nvPr/>
        </p:nvCxnSpPr>
        <p:spPr>
          <a:xfrm>
            <a:off x="5934076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40B7A7E-0E50-C9D8-637A-D8C7E8D2808A}"/>
              </a:ext>
            </a:extLst>
          </p:cNvPr>
          <p:cNvCxnSpPr/>
          <p:nvPr/>
        </p:nvCxnSpPr>
        <p:spPr>
          <a:xfrm>
            <a:off x="7305671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43E78E3-A161-4599-BBE2-1D819F649D69}"/>
              </a:ext>
            </a:extLst>
          </p:cNvPr>
          <p:cNvCxnSpPr/>
          <p:nvPr/>
        </p:nvCxnSpPr>
        <p:spPr>
          <a:xfrm>
            <a:off x="8701077" y="300036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A7A1E774-BA39-DB57-5B48-9C48DF4146B4}"/>
              </a:ext>
            </a:extLst>
          </p:cNvPr>
          <p:cNvCxnSpPr>
            <a:stCxn id="11" idx="4"/>
            <a:endCxn id="5" idx="4"/>
          </p:cNvCxnSpPr>
          <p:nvPr/>
        </p:nvCxnSpPr>
        <p:spPr>
          <a:xfrm rot="5400000">
            <a:off x="3476623" y="2638422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AB97ABCF-C4C2-28B7-50DF-BA52AEE07114}"/>
              </a:ext>
            </a:extLst>
          </p:cNvPr>
          <p:cNvCxnSpPr/>
          <p:nvPr/>
        </p:nvCxnSpPr>
        <p:spPr>
          <a:xfrm rot="5400000">
            <a:off x="6257919" y="2638421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FDE31DB0-4B1B-6E4B-6F93-EA3875D88639}"/>
              </a:ext>
            </a:extLst>
          </p:cNvPr>
          <p:cNvCxnSpPr/>
          <p:nvPr/>
        </p:nvCxnSpPr>
        <p:spPr>
          <a:xfrm rot="5400000">
            <a:off x="9043977" y="2638421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9F54B4B-4D1E-16BE-9559-49D39139652A}"/>
                  </a:ext>
                </a:extLst>
              </p:cNvPr>
              <p:cNvSpPr txBox="1"/>
              <p:nvPr/>
            </p:nvSpPr>
            <p:spPr>
              <a:xfrm>
                <a:off x="3357361" y="368140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9F54B4B-4D1E-16BE-9559-49D39139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61" y="3681405"/>
                <a:ext cx="238527" cy="276999"/>
              </a:xfrm>
              <a:prstGeom prst="rect">
                <a:avLst/>
              </a:prstGeom>
              <a:blipFill>
                <a:blip r:embed="rId9"/>
                <a:stretch>
                  <a:fillRect l="-15385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E940A2C-A6B0-6D6D-E23D-A3E759B78EBD}"/>
                  </a:ext>
                </a:extLst>
              </p:cNvPr>
              <p:cNvSpPr txBox="1"/>
              <p:nvPr/>
            </p:nvSpPr>
            <p:spPr>
              <a:xfrm>
                <a:off x="8919953" y="368140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E940A2C-A6B0-6D6D-E23D-A3E759B7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53" y="3681404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1000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A3D06AA-FE18-44DB-59CC-9BF218DBBFC9}"/>
                  </a:ext>
                </a:extLst>
              </p:cNvPr>
              <p:cNvSpPr txBox="1"/>
              <p:nvPr/>
            </p:nvSpPr>
            <p:spPr>
              <a:xfrm>
                <a:off x="6138657" y="368140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A3D06AA-FE18-44DB-59CC-9BF218DBB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57" y="3681404"/>
                <a:ext cx="243848" cy="276999"/>
              </a:xfrm>
              <a:prstGeom prst="rect">
                <a:avLst/>
              </a:prstGeom>
              <a:blipFill>
                <a:blip r:embed="rId11"/>
                <a:stretch>
                  <a:fillRect l="-15000" r="-750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42B258F-F061-752D-FC5C-AFD4AE13569A}"/>
              </a:ext>
            </a:extLst>
          </p:cNvPr>
          <p:cNvCxnSpPr/>
          <p:nvPr/>
        </p:nvCxnSpPr>
        <p:spPr>
          <a:xfrm>
            <a:off x="10091723" y="300036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5F7AC3A-23EA-357A-420E-D22E471E7FFF}"/>
                  </a:ext>
                </a:extLst>
              </p:cNvPr>
              <p:cNvSpPr txBox="1"/>
              <p:nvPr/>
            </p:nvSpPr>
            <p:spPr>
              <a:xfrm>
                <a:off x="10177448" y="2560986"/>
                <a:ext cx="376192" cy="345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5F7AC3A-23EA-357A-420E-D22E471E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448" y="2560986"/>
                <a:ext cx="376192" cy="345351"/>
              </a:xfrm>
              <a:prstGeom prst="rect">
                <a:avLst/>
              </a:prstGeom>
              <a:blipFill>
                <a:blip r:embed="rId12"/>
                <a:stretch>
                  <a:fillRect l="-34426" t="-15789" r="-4918" b="-40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98</Words>
  <Application>Microsoft Office PowerPoint</Application>
  <PresentationFormat>宽屏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Bosch Office Sans</vt:lpstr>
      <vt:lpstr>Arial</vt:lpstr>
      <vt:lpstr>Calibri</vt:lpstr>
      <vt:lpstr>Calibri Light</vt:lpstr>
      <vt:lpstr>Cambria Math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Qi Chenghao (CR/AVS3)</dc:creator>
  <cp:lastModifiedBy>Shengya Guo</cp:lastModifiedBy>
  <cp:revision>1</cp:revision>
  <dcterms:created xsi:type="dcterms:W3CDTF">2024-10-31T12:58:02Z</dcterms:created>
  <dcterms:modified xsi:type="dcterms:W3CDTF">2024-12-02T15:02:11Z</dcterms:modified>
</cp:coreProperties>
</file>