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599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7" userDrawn="1">
          <p15:clr>
            <a:srgbClr val="A4A3A4"/>
          </p15:clr>
        </p15:guide>
        <p15:guide id="2" pos="911" userDrawn="1">
          <p15:clr>
            <a:srgbClr val="A4A3A4"/>
          </p15:clr>
        </p15:guide>
        <p15:guide id="3" orient="horz" pos="1889" userDrawn="1">
          <p15:clr>
            <a:srgbClr val="A4A3A4"/>
          </p15:clr>
        </p15:guide>
        <p15:guide id="4" pos="44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600"/>
      </p:cViewPr>
      <p:guideLst>
        <p:guide orient="horz" pos="847"/>
        <p:guide pos="911"/>
        <p:guide orient="horz" pos="1889"/>
        <p:guide pos="44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706933"/>
            <a:ext cx="7019925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268784"/>
            <a:ext cx="7019925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6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29978"/>
            <a:ext cx="2018228" cy="36606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29978"/>
            <a:ext cx="5937687" cy="36606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076898"/>
            <a:ext cx="8072914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2890725"/>
            <a:ext cx="8072914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6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149890"/>
            <a:ext cx="3977958" cy="27407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149890"/>
            <a:ext cx="3977958" cy="27407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6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29978"/>
            <a:ext cx="8072914" cy="834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058899"/>
            <a:ext cx="39596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577849"/>
            <a:ext cx="3959676" cy="23207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058899"/>
            <a:ext cx="397917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577849"/>
            <a:ext cx="3979177" cy="23207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7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0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87972"/>
            <a:ext cx="301881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621941"/>
            <a:ext cx="473844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295877"/>
            <a:ext cx="301881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287972"/>
            <a:ext cx="301881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621941"/>
            <a:ext cx="473844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295877"/>
            <a:ext cx="301881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29978"/>
            <a:ext cx="807291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149890"/>
            <a:ext cx="807291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003618"/>
            <a:ext cx="210597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9FAF-A408-4381-B2F7-44B5121B5BD3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003618"/>
            <a:ext cx="31589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003618"/>
            <a:ext cx="210597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84A2-E118-4A58-8FFD-BB2F1CE5CD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4FB439-25F0-457A-9921-C9567A9F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0" y="626269"/>
            <a:ext cx="867633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6A69E5-6723-4B0F-9474-32B4785B0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1" y="617919"/>
            <a:ext cx="8786708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5E2312-8338-404D-B45E-FB547C6A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5" y="692944"/>
            <a:ext cx="892472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EBC780-C8DB-47FB-B91B-B21373331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3" y="244254"/>
            <a:ext cx="892960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745F26-CA1D-4B12-A228-A9370142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8" y="652432"/>
            <a:ext cx="8677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0FB4F67-E97D-492D-AC5D-FB3E687B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8" y="597187"/>
            <a:ext cx="8677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CB94FE-4E68-4DC7-A89B-2267EACE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0" y="655797"/>
            <a:ext cx="870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0</Words>
  <Application>Microsoft Office PowerPoint</Application>
  <PresentationFormat>Personalizar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4</cp:revision>
  <dcterms:created xsi:type="dcterms:W3CDTF">2018-05-07T12:30:25Z</dcterms:created>
  <dcterms:modified xsi:type="dcterms:W3CDTF">2018-05-08T20:23:11Z</dcterms:modified>
</cp:coreProperties>
</file>