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85" r:id="rId5"/>
  </p:sldMasterIdLst>
  <p:notesMasterIdLst>
    <p:notesMasterId r:id="rId10"/>
  </p:notesMasterIdLst>
  <p:handoutMasterIdLst>
    <p:handoutMasterId r:id="rId11"/>
  </p:handoutMasterIdLst>
  <p:sldIdLst>
    <p:sldId id="407" r:id="rId6"/>
    <p:sldId id="426" r:id="rId7"/>
    <p:sldId id="427" r:id="rId8"/>
    <p:sldId id="42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9FCA95-D3CF-4335-9E23-4737194FAEA4}" v="293" dt="2021-10-18T00:49:45.243"/>
    <p1510:client id="{2C2F6A3D-6348-4618-A450-8279D753B902}" v="161" dt="2021-10-18T10:50:51.0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98"/>
    <p:restoredTop sz="91701"/>
  </p:normalViewPr>
  <p:slideViewPr>
    <p:cSldViewPr snapToGrid="0" snapToObjects="1">
      <p:cViewPr varScale="1">
        <p:scale>
          <a:sx n="117" d="100"/>
          <a:sy n="117" d="100"/>
        </p:scale>
        <p:origin x="1400" y="176"/>
      </p:cViewPr>
      <p:guideLst>
        <p:guide orient="horz" pos="218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0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, Hyesoon" userId="S::hkim358@gatech.edu::0d5c111a-f023-452e-87f1-b54e58794be3" providerId="AD" clId="Web-{2C2F6A3D-6348-4618-A450-8279D753B902}"/>
    <pc:docChg chg="modSld">
      <pc:chgData name="Kim, Hyesoon" userId="S::hkim358@gatech.edu::0d5c111a-f023-452e-87f1-b54e58794be3" providerId="AD" clId="Web-{2C2F6A3D-6348-4618-A450-8279D753B902}" dt="2021-10-18T10:50:51.054" v="159" actId="20577"/>
      <pc:docMkLst>
        <pc:docMk/>
      </pc:docMkLst>
      <pc:sldChg chg="modSp">
        <pc:chgData name="Kim, Hyesoon" userId="S::hkim358@gatech.edu::0d5c111a-f023-452e-87f1-b54e58794be3" providerId="AD" clId="Web-{2C2F6A3D-6348-4618-A450-8279D753B902}" dt="2021-10-18T10:46:45.970" v="14" actId="20577"/>
        <pc:sldMkLst>
          <pc:docMk/>
          <pc:sldMk cId="274595920" sldId="426"/>
        </pc:sldMkLst>
        <pc:spChg chg="mod">
          <ac:chgData name="Kim, Hyesoon" userId="S::hkim358@gatech.edu::0d5c111a-f023-452e-87f1-b54e58794be3" providerId="AD" clId="Web-{2C2F6A3D-6348-4618-A450-8279D753B902}" dt="2021-10-18T10:46:45.970" v="14" actId="20577"/>
          <ac:spMkLst>
            <pc:docMk/>
            <pc:sldMk cId="274595920" sldId="426"/>
            <ac:spMk id="3" creationId="{A2333641-5A2B-49F5-973A-C955A8D44A18}"/>
          </ac:spMkLst>
        </pc:spChg>
      </pc:sldChg>
      <pc:sldChg chg="modSp">
        <pc:chgData name="Kim, Hyesoon" userId="S::hkim358@gatech.edu::0d5c111a-f023-452e-87f1-b54e58794be3" providerId="AD" clId="Web-{2C2F6A3D-6348-4618-A450-8279D753B902}" dt="2021-10-18T10:50:51.054" v="159" actId="20577"/>
        <pc:sldMkLst>
          <pc:docMk/>
          <pc:sldMk cId="237790557" sldId="428"/>
        </pc:sldMkLst>
        <pc:spChg chg="mod">
          <ac:chgData name="Kim, Hyesoon" userId="S::hkim358@gatech.edu::0d5c111a-f023-452e-87f1-b54e58794be3" providerId="AD" clId="Web-{2C2F6A3D-6348-4618-A450-8279D753B902}" dt="2021-10-18T10:50:51.054" v="159" actId="20577"/>
          <ac:spMkLst>
            <pc:docMk/>
            <pc:sldMk cId="237790557" sldId="428"/>
            <ac:spMk id="3" creationId="{4DA0F3AD-5340-410E-8975-BF2FF10F176A}"/>
          </ac:spMkLst>
        </pc:spChg>
      </pc:sldChg>
    </pc:docChg>
  </pc:docChgLst>
  <pc:docChgLst>
    <pc:chgData name="Kim, Hyesoon" userId="S::hkim358@gatech.edu::0d5c111a-f023-452e-87f1-b54e58794be3" providerId="AD" clId="Web-{049FCA95-D3CF-4335-9E23-4737194FAEA4}"/>
    <pc:docChg chg="addSld delSld modSld sldOrd">
      <pc:chgData name="Kim, Hyesoon" userId="S::hkim358@gatech.edu::0d5c111a-f023-452e-87f1-b54e58794be3" providerId="AD" clId="Web-{049FCA95-D3CF-4335-9E23-4737194FAEA4}" dt="2021-10-18T00:49:45.243" v="287" actId="20577"/>
      <pc:docMkLst>
        <pc:docMk/>
      </pc:docMkLst>
      <pc:sldChg chg="del">
        <pc:chgData name="Kim, Hyesoon" userId="S::hkim358@gatech.edu::0d5c111a-f023-452e-87f1-b54e58794be3" providerId="AD" clId="Web-{049FCA95-D3CF-4335-9E23-4737194FAEA4}" dt="2021-10-18T00:48:05.569" v="146"/>
        <pc:sldMkLst>
          <pc:docMk/>
          <pc:sldMk cId="716242034" sldId="284"/>
        </pc:sldMkLst>
      </pc:sldChg>
      <pc:sldChg chg="del">
        <pc:chgData name="Kim, Hyesoon" userId="S::hkim358@gatech.edu::0d5c111a-f023-452e-87f1-b54e58794be3" providerId="AD" clId="Web-{049FCA95-D3CF-4335-9E23-4737194FAEA4}" dt="2021-10-18T00:48:06.819" v="147"/>
        <pc:sldMkLst>
          <pc:docMk/>
          <pc:sldMk cId="2280704745" sldId="285"/>
        </pc:sldMkLst>
      </pc:sldChg>
      <pc:sldChg chg="del">
        <pc:chgData name="Kim, Hyesoon" userId="S::hkim358@gatech.edu::0d5c111a-f023-452e-87f1-b54e58794be3" providerId="AD" clId="Web-{049FCA95-D3CF-4335-9E23-4737194FAEA4}" dt="2021-10-18T00:48:09.304" v="149"/>
        <pc:sldMkLst>
          <pc:docMk/>
          <pc:sldMk cId="3084911776" sldId="287"/>
        </pc:sldMkLst>
      </pc:sldChg>
      <pc:sldChg chg="del">
        <pc:chgData name="Kim, Hyesoon" userId="S::hkim358@gatech.edu::0d5c111a-f023-452e-87f1-b54e58794be3" providerId="AD" clId="Web-{049FCA95-D3CF-4335-9E23-4737194FAEA4}" dt="2021-10-18T00:48:09.335" v="150"/>
        <pc:sldMkLst>
          <pc:docMk/>
          <pc:sldMk cId="2961940043" sldId="288"/>
        </pc:sldMkLst>
      </pc:sldChg>
      <pc:sldChg chg="del">
        <pc:chgData name="Kim, Hyesoon" userId="S::hkim358@gatech.edu::0d5c111a-f023-452e-87f1-b54e58794be3" providerId="AD" clId="Web-{049FCA95-D3CF-4335-9E23-4737194FAEA4}" dt="2021-10-18T00:48:09.350" v="152"/>
        <pc:sldMkLst>
          <pc:docMk/>
          <pc:sldMk cId="2119304250" sldId="289"/>
        </pc:sldMkLst>
      </pc:sldChg>
      <pc:sldChg chg="del">
        <pc:chgData name="Kim, Hyesoon" userId="S::hkim358@gatech.edu::0d5c111a-f023-452e-87f1-b54e58794be3" providerId="AD" clId="Web-{049FCA95-D3CF-4335-9E23-4737194FAEA4}" dt="2021-10-18T00:48:09.350" v="153"/>
        <pc:sldMkLst>
          <pc:docMk/>
          <pc:sldMk cId="1989621540" sldId="290"/>
        </pc:sldMkLst>
      </pc:sldChg>
      <pc:sldChg chg="del">
        <pc:chgData name="Kim, Hyesoon" userId="S::hkim358@gatech.edu::0d5c111a-f023-452e-87f1-b54e58794be3" providerId="AD" clId="Web-{049FCA95-D3CF-4335-9E23-4737194FAEA4}" dt="2021-10-18T00:48:09.366" v="154"/>
        <pc:sldMkLst>
          <pc:docMk/>
          <pc:sldMk cId="967120827" sldId="291"/>
        </pc:sldMkLst>
      </pc:sldChg>
      <pc:sldChg chg="del">
        <pc:chgData name="Kim, Hyesoon" userId="S::hkim358@gatech.edu::0d5c111a-f023-452e-87f1-b54e58794be3" providerId="AD" clId="Web-{049FCA95-D3CF-4335-9E23-4737194FAEA4}" dt="2021-10-18T00:48:09.366" v="155"/>
        <pc:sldMkLst>
          <pc:docMk/>
          <pc:sldMk cId="468120045" sldId="292"/>
        </pc:sldMkLst>
      </pc:sldChg>
      <pc:sldChg chg="del">
        <pc:chgData name="Kim, Hyesoon" userId="S::hkim358@gatech.edu::0d5c111a-f023-452e-87f1-b54e58794be3" providerId="AD" clId="Web-{049FCA95-D3CF-4335-9E23-4737194FAEA4}" dt="2021-10-18T00:48:00.585" v="144"/>
        <pc:sldMkLst>
          <pc:docMk/>
          <pc:sldMk cId="4189326591" sldId="298"/>
        </pc:sldMkLst>
      </pc:sldChg>
      <pc:sldChg chg="del">
        <pc:chgData name="Kim, Hyesoon" userId="S::hkim358@gatech.edu::0d5c111a-f023-452e-87f1-b54e58794be3" providerId="AD" clId="Web-{049FCA95-D3CF-4335-9E23-4737194FAEA4}" dt="2021-10-18T00:47:31.349" v="140"/>
        <pc:sldMkLst>
          <pc:docMk/>
          <pc:sldMk cId="3264709527" sldId="328"/>
        </pc:sldMkLst>
      </pc:sldChg>
      <pc:sldChg chg="del">
        <pc:chgData name="Kim, Hyesoon" userId="S::hkim358@gatech.edu::0d5c111a-f023-452e-87f1-b54e58794be3" providerId="AD" clId="Web-{049FCA95-D3CF-4335-9E23-4737194FAEA4}" dt="2021-10-18T00:47:24.271" v="139"/>
        <pc:sldMkLst>
          <pc:docMk/>
          <pc:sldMk cId="3156113025" sldId="331"/>
        </pc:sldMkLst>
      </pc:sldChg>
      <pc:sldChg chg="del">
        <pc:chgData name="Kim, Hyesoon" userId="S::hkim358@gatech.edu::0d5c111a-f023-452e-87f1-b54e58794be3" providerId="AD" clId="Web-{049FCA95-D3CF-4335-9E23-4737194FAEA4}" dt="2021-10-18T00:47:35.896" v="141"/>
        <pc:sldMkLst>
          <pc:docMk/>
          <pc:sldMk cId="2787226775" sldId="334"/>
        </pc:sldMkLst>
      </pc:sldChg>
      <pc:sldChg chg="del">
        <pc:chgData name="Kim, Hyesoon" userId="S::hkim358@gatech.edu::0d5c111a-f023-452e-87f1-b54e58794be3" providerId="AD" clId="Web-{049FCA95-D3CF-4335-9E23-4737194FAEA4}" dt="2021-10-18T00:47:43.147" v="142"/>
        <pc:sldMkLst>
          <pc:docMk/>
          <pc:sldMk cId="1474454031" sldId="335"/>
        </pc:sldMkLst>
      </pc:sldChg>
      <pc:sldChg chg="del">
        <pc:chgData name="Kim, Hyesoon" userId="S::hkim358@gatech.edu::0d5c111a-f023-452e-87f1-b54e58794be3" providerId="AD" clId="Web-{049FCA95-D3CF-4335-9E23-4737194FAEA4}" dt="2021-10-18T00:47:50.053" v="143"/>
        <pc:sldMkLst>
          <pc:docMk/>
          <pc:sldMk cId="3616428146" sldId="336"/>
        </pc:sldMkLst>
      </pc:sldChg>
      <pc:sldChg chg="del">
        <pc:chgData name="Kim, Hyesoon" userId="S::hkim358@gatech.edu::0d5c111a-f023-452e-87f1-b54e58794be3" providerId="AD" clId="Web-{049FCA95-D3CF-4335-9E23-4737194FAEA4}" dt="2021-10-18T00:48:08.022" v="148"/>
        <pc:sldMkLst>
          <pc:docMk/>
          <pc:sldMk cId="3604425888" sldId="345"/>
        </pc:sldMkLst>
      </pc:sldChg>
      <pc:sldChg chg="del">
        <pc:chgData name="Kim, Hyesoon" userId="S::hkim358@gatech.edu::0d5c111a-f023-452e-87f1-b54e58794be3" providerId="AD" clId="Web-{049FCA95-D3CF-4335-9E23-4737194FAEA4}" dt="2021-10-18T00:48:09.335" v="151"/>
        <pc:sldMkLst>
          <pc:docMk/>
          <pc:sldMk cId="792814224" sldId="363"/>
        </pc:sldMkLst>
      </pc:sldChg>
      <pc:sldChg chg="modSp">
        <pc:chgData name="Kim, Hyesoon" userId="S::hkim358@gatech.edu::0d5c111a-f023-452e-87f1-b54e58794be3" providerId="AD" clId="Web-{049FCA95-D3CF-4335-9E23-4737194FAEA4}" dt="2021-10-18T00:42:03.387" v="1" actId="20577"/>
        <pc:sldMkLst>
          <pc:docMk/>
          <pc:sldMk cId="4057379550" sldId="407"/>
        </pc:sldMkLst>
        <pc:spChg chg="mod">
          <ac:chgData name="Kim, Hyesoon" userId="S::hkim358@gatech.edu::0d5c111a-f023-452e-87f1-b54e58794be3" providerId="AD" clId="Web-{049FCA95-D3CF-4335-9E23-4737194FAEA4}" dt="2021-10-18T00:42:03.387" v="1" actId="20577"/>
          <ac:spMkLst>
            <pc:docMk/>
            <pc:sldMk cId="4057379550" sldId="407"/>
            <ac:spMk id="2" creationId="{C22672FB-D658-F842-9FD0-4799EAC7D43D}"/>
          </ac:spMkLst>
        </pc:spChg>
      </pc:sldChg>
      <pc:sldChg chg="del">
        <pc:chgData name="Kim, Hyesoon" userId="S::hkim358@gatech.edu::0d5c111a-f023-452e-87f1-b54e58794be3" providerId="AD" clId="Web-{049FCA95-D3CF-4335-9E23-4737194FAEA4}" dt="2021-10-18T00:47:10.943" v="137"/>
        <pc:sldMkLst>
          <pc:docMk/>
          <pc:sldMk cId="198953406" sldId="423"/>
        </pc:sldMkLst>
      </pc:sldChg>
      <pc:sldChg chg="del">
        <pc:chgData name="Kim, Hyesoon" userId="S::hkim358@gatech.edu::0d5c111a-f023-452e-87f1-b54e58794be3" providerId="AD" clId="Web-{049FCA95-D3CF-4335-9E23-4737194FAEA4}" dt="2021-10-18T00:47:17.584" v="138"/>
        <pc:sldMkLst>
          <pc:docMk/>
          <pc:sldMk cId="1323330950" sldId="424"/>
        </pc:sldMkLst>
      </pc:sldChg>
      <pc:sldChg chg="del">
        <pc:chgData name="Kim, Hyesoon" userId="S::hkim358@gatech.edu::0d5c111a-f023-452e-87f1-b54e58794be3" providerId="AD" clId="Web-{049FCA95-D3CF-4335-9E23-4737194FAEA4}" dt="2021-10-18T00:48:03.491" v="145"/>
        <pc:sldMkLst>
          <pc:docMk/>
          <pc:sldMk cId="1111078992" sldId="425"/>
        </pc:sldMkLst>
      </pc:sldChg>
      <pc:sldChg chg="modSp new ord">
        <pc:chgData name="Kim, Hyesoon" userId="S::hkim358@gatech.edu::0d5c111a-f023-452e-87f1-b54e58794be3" providerId="AD" clId="Web-{049FCA95-D3CF-4335-9E23-4737194FAEA4}" dt="2021-10-18T00:46:49.083" v="130"/>
        <pc:sldMkLst>
          <pc:docMk/>
          <pc:sldMk cId="274595920" sldId="426"/>
        </pc:sldMkLst>
        <pc:spChg chg="mod">
          <ac:chgData name="Kim, Hyesoon" userId="S::hkim358@gatech.edu::0d5c111a-f023-452e-87f1-b54e58794be3" providerId="AD" clId="Web-{049FCA95-D3CF-4335-9E23-4737194FAEA4}" dt="2021-10-18T00:42:30.154" v="3" actId="20577"/>
          <ac:spMkLst>
            <pc:docMk/>
            <pc:sldMk cId="274595920" sldId="426"/>
            <ac:spMk id="2" creationId="{C38656D8-6232-4F70-A686-A6253ED507F3}"/>
          </ac:spMkLst>
        </pc:spChg>
        <pc:spChg chg="mod">
          <ac:chgData name="Kim, Hyesoon" userId="S::hkim358@gatech.edu::0d5c111a-f023-452e-87f1-b54e58794be3" providerId="AD" clId="Web-{049FCA95-D3CF-4335-9E23-4737194FAEA4}" dt="2021-10-18T00:46:48.911" v="129" actId="20577"/>
          <ac:spMkLst>
            <pc:docMk/>
            <pc:sldMk cId="274595920" sldId="426"/>
            <ac:spMk id="3" creationId="{A2333641-5A2B-49F5-973A-C955A8D44A18}"/>
          </ac:spMkLst>
        </pc:spChg>
      </pc:sldChg>
      <pc:sldChg chg="addSp delSp modSp new">
        <pc:chgData name="Kim, Hyesoon" userId="S::hkim358@gatech.edu::0d5c111a-f023-452e-87f1-b54e58794be3" providerId="AD" clId="Web-{049FCA95-D3CF-4335-9E23-4737194FAEA4}" dt="2021-10-18T00:49:09.211" v="269"/>
        <pc:sldMkLst>
          <pc:docMk/>
          <pc:sldMk cId="4179562909" sldId="427"/>
        </pc:sldMkLst>
        <pc:spChg chg="mod">
          <ac:chgData name="Kim, Hyesoon" userId="S::hkim358@gatech.edu::0d5c111a-f023-452e-87f1-b54e58794be3" providerId="AD" clId="Web-{049FCA95-D3CF-4335-9E23-4737194FAEA4}" dt="2021-10-18T00:46:54.349" v="136" actId="20577"/>
          <ac:spMkLst>
            <pc:docMk/>
            <pc:sldMk cId="4179562909" sldId="427"/>
            <ac:spMk id="2" creationId="{78917A89-24E0-4398-809F-BC198088A6F7}"/>
          </ac:spMkLst>
        </pc:spChg>
        <pc:spChg chg="del">
          <ac:chgData name="Kim, Hyesoon" userId="S::hkim358@gatech.edu::0d5c111a-f023-452e-87f1-b54e58794be3" providerId="AD" clId="Web-{049FCA95-D3CF-4335-9E23-4737194FAEA4}" dt="2021-10-18T00:48:21.569" v="156"/>
          <ac:spMkLst>
            <pc:docMk/>
            <pc:sldMk cId="4179562909" sldId="427"/>
            <ac:spMk id="3" creationId="{34B3AEB2-8F51-43B5-B271-71BFA3F01A04}"/>
          </ac:spMkLst>
        </pc:spChg>
        <pc:graphicFrameChg chg="add mod ord modGraphic">
          <ac:chgData name="Kim, Hyesoon" userId="S::hkim358@gatech.edu::0d5c111a-f023-452e-87f1-b54e58794be3" providerId="AD" clId="Web-{049FCA95-D3CF-4335-9E23-4737194FAEA4}" dt="2021-10-18T00:49:09.211" v="269"/>
          <ac:graphicFrameMkLst>
            <pc:docMk/>
            <pc:sldMk cId="4179562909" sldId="427"/>
            <ac:graphicFrameMk id="6" creationId="{47904730-4154-42AD-9414-4572DB126525}"/>
          </ac:graphicFrameMkLst>
        </pc:graphicFrameChg>
      </pc:sldChg>
      <pc:sldChg chg="modSp new">
        <pc:chgData name="Kim, Hyesoon" userId="S::hkim358@gatech.edu::0d5c111a-f023-452e-87f1-b54e58794be3" providerId="AD" clId="Web-{049FCA95-D3CF-4335-9E23-4737194FAEA4}" dt="2021-10-18T00:49:45.243" v="287" actId="20577"/>
        <pc:sldMkLst>
          <pc:docMk/>
          <pc:sldMk cId="237790557" sldId="428"/>
        </pc:sldMkLst>
        <pc:spChg chg="mod">
          <ac:chgData name="Kim, Hyesoon" userId="S::hkim358@gatech.edu::0d5c111a-f023-452e-87f1-b54e58794be3" providerId="AD" clId="Web-{049FCA95-D3CF-4335-9E23-4737194FAEA4}" dt="2021-10-18T00:49:38.618" v="282" actId="20577"/>
          <ac:spMkLst>
            <pc:docMk/>
            <pc:sldMk cId="237790557" sldId="428"/>
            <ac:spMk id="2" creationId="{31FD415F-39F7-43A1-9D17-30AAE21578D9}"/>
          </ac:spMkLst>
        </pc:spChg>
        <pc:spChg chg="mod">
          <ac:chgData name="Kim, Hyesoon" userId="S::hkim358@gatech.edu::0d5c111a-f023-452e-87f1-b54e58794be3" providerId="AD" clId="Web-{049FCA95-D3CF-4335-9E23-4737194FAEA4}" dt="2021-10-18T00:49:45.243" v="287" actId="20577"/>
          <ac:spMkLst>
            <pc:docMk/>
            <pc:sldMk cId="237790557" sldId="428"/>
            <ac:spMk id="3" creationId="{4DA0F3AD-5340-410E-8975-BF2FF10F176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E932E0-F164-2746-ADA5-4F45859D8893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A0549-2593-E740-81BC-90E21FA17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0208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4372BE-B13D-B048-A865-72B4BC4A8D17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14CFA2-CD22-B144-B67C-1C6D7FE7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229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D1E68D3-4850-4A37-928D-311967714178}" type="slidenum">
              <a:rPr lang="en-US">
                <a:solidFill>
                  <a:srgbClr val="808080"/>
                </a:solidFill>
                <a:latin typeface="AUdimat"/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1866172225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EF170F5-5B3A-46D3-A9EF-01506258B58C}" type="slidenum">
              <a:rPr lang="en-US">
                <a:solidFill>
                  <a:srgbClr val="808080"/>
                </a:solidFill>
                <a:latin typeface="AUdimat"/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1993471107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0513" y="317500"/>
            <a:ext cx="2105025" cy="59959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2263" y="317500"/>
            <a:ext cx="6165850" cy="59959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48CC6DC-B4BA-4983-A231-FA2D153B122B}" type="slidenum">
              <a:rPr lang="en-US">
                <a:solidFill>
                  <a:srgbClr val="808080"/>
                </a:solidFill>
                <a:latin typeface="AUdimat"/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421221105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263" y="317500"/>
            <a:ext cx="8229600" cy="758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98463" y="1303338"/>
            <a:ext cx="8347075" cy="501015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687513" y="6616700"/>
            <a:ext cx="4024312" cy="165100"/>
          </a:xfrm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291513" y="6616700"/>
            <a:ext cx="606425" cy="152400"/>
          </a:xfrm>
        </p:spPr>
        <p:txBody>
          <a:bodyPr/>
          <a:lstStyle>
            <a:lvl1pPr>
              <a:defRPr/>
            </a:lvl1pPr>
          </a:lstStyle>
          <a:p>
            <a:fld id="{56C072D9-B0D5-4508-8C5B-0B0D14CCF1DD}" type="slidenum">
              <a:rPr lang="en-US">
                <a:solidFill>
                  <a:srgbClr val="808080"/>
                </a:solidFill>
                <a:latin typeface="AUdimat"/>
              </a:rPr>
              <a:pPr/>
              <a:t>‹#›</a:t>
            </a:fld>
            <a:endParaRPr lang="en-US">
              <a:solidFill>
                <a:srgbClr val="80808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412972623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524000" y="3429000"/>
            <a:ext cx="7620000" cy="1219200"/>
          </a:xfrm>
        </p:spPr>
        <p:txBody>
          <a:bodyPr anchor="ctr" anchorCtr="0">
            <a:normAutofit/>
          </a:bodyPr>
          <a:lstStyle>
            <a:lvl1pPr algn="ctr">
              <a:defRPr sz="4000">
                <a:ln w="9000" cmpd="sng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effectLst/>
                <a:latin typeface="Corbel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048000" y="4648200"/>
            <a:ext cx="6096000" cy="914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endParaRPr lang="en-US">
              <a:solidFill>
                <a:srgbClr val="465E9C"/>
              </a:solidFill>
              <a:latin typeface="Tahoma"/>
              <a:ea typeface="맑은 고딕"/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36F63085-4905-477F-9B03-95852450F900}" type="slidenum">
              <a:rPr lang="en-US" smtClean="0">
                <a:solidFill>
                  <a:prstClr val="black"/>
                </a:solidFill>
                <a:latin typeface="Tahoma"/>
                <a:ea typeface="맑은 고딕"/>
              </a:rPr>
              <a:pPr/>
              <a:t>‹#›</a:t>
            </a:fld>
            <a:endParaRPr lang="en-US">
              <a:solidFill>
                <a:prstClr val="black"/>
              </a:solidFill>
              <a:latin typeface="Tahoma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5462435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n w="9000" cmpd="sng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effectLst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767567"/>
            <a:ext cx="762000" cy="228600"/>
          </a:xfrm>
        </p:spPr>
        <p:txBody>
          <a:bodyPr/>
          <a:lstStyle>
            <a:lvl1pPr algn="ctr">
              <a:defRPr sz="1050" b="1" cap="none" spc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fld id="{36F63085-4905-477F-9B03-95852450F900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r>
              <a:rPr lang="en-US" dirty="0">
                <a:solidFill>
                  <a:prstClr val="black"/>
                </a:solidFill>
              </a:rPr>
              <a:t>/75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228600" y="1143000"/>
            <a:ext cx="8686800" cy="5181600"/>
          </a:xfrm>
        </p:spPr>
        <p:txBody>
          <a:bodyPr>
            <a:normAutofit/>
          </a:bodyPr>
          <a:lstStyle>
            <a:lvl1pPr>
              <a:defRPr sz="24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 sz="2000">
                <a:solidFill>
                  <a:schemeClr val="tx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16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546757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19200" y="2971800"/>
            <a:ext cx="6858000" cy="1066800"/>
          </a:xfrm>
        </p:spPr>
        <p:txBody>
          <a:bodyPr anchor="ctr" anchorCtr="0"/>
          <a:lstStyle>
            <a:lvl1pPr algn="r">
              <a:buNone/>
              <a:defRPr sz="3200" b="1" cap="none" spc="0" baseline="0">
                <a:ln w="9000" cmpd="sng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effectLst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endParaRPr lang="en-US">
              <a:solidFill>
                <a:srgbClr val="CCDDEA"/>
              </a:solidFill>
              <a:latin typeface="Tahoma"/>
              <a:ea typeface="맑은 고딕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36F63085-4905-477F-9B03-95852450F900}" type="slidenum">
              <a:rPr lang="en-US" smtClean="0">
                <a:solidFill>
                  <a:prstClr val="white"/>
                </a:solidFill>
                <a:latin typeface="Tahoma"/>
                <a:ea typeface="맑은 고딕"/>
              </a:rPr>
              <a:pPr/>
              <a:t>‹#›</a:t>
            </a:fld>
            <a:endParaRPr lang="en-US">
              <a:solidFill>
                <a:prstClr val="white"/>
              </a:solidFill>
              <a:latin typeface="Tahoma"/>
              <a:ea typeface="맑은 고딕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bg2">
                <a:lumMod val="5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en-US">
              <a:solidFill>
                <a:prstClr val="white"/>
              </a:solidFill>
              <a:latin typeface="Tahoma"/>
              <a:ea typeface="맑은 고딕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bg2">
              <a:lumMod val="50000"/>
            </a:schemeClr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en-US">
              <a:ln>
                <a:solidFill>
                  <a:srgbClr val="465E9C">
                    <a:lumMod val="25000"/>
                  </a:srgbClr>
                </a:solidFill>
              </a:ln>
              <a:solidFill>
                <a:srgbClr val="465E9C">
                  <a:lumMod val="25000"/>
                </a:srgbClr>
              </a:solidFill>
              <a:latin typeface="Tahoma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3539731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465E9C"/>
              </a:solidFill>
              <a:latin typeface="Tahoma"/>
              <a:ea typeface="맑은 고딕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28600" y="1143000"/>
            <a:ext cx="4270248" cy="50139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143000"/>
            <a:ext cx="4283202" cy="50109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838200"/>
          </a:xfrm>
        </p:spPr>
        <p:txBody>
          <a:bodyPr/>
          <a:lstStyle>
            <a:lvl1pPr>
              <a:defRPr>
                <a:ln w="9000" cmpd="sng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767567"/>
            <a:ext cx="762000" cy="228600"/>
          </a:xfrm>
        </p:spPr>
        <p:txBody>
          <a:bodyPr/>
          <a:lstStyle>
            <a:lvl1pPr algn="ctr">
              <a:defRPr sz="1050" b="1" cap="none" spc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fld id="{36F63085-4905-477F-9B03-95852450F900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r>
              <a:rPr lang="en-US" dirty="0">
                <a:solidFill>
                  <a:prstClr val="black"/>
                </a:solidFill>
              </a:rPr>
              <a:t>/75</a:t>
            </a:r>
          </a:p>
        </p:txBody>
      </p:sp>
    </p:spTree>
    <p:extLst>
      <p:ext uri="{BB962C8B-B14F-4D97-AF65-F5344CB8AC3E}">
        <p14:creationId xmlns:p14="http://schemas.microsoft.com/office/powerpoint/2010/main" val="36148530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465E9C"/>
              </a:solidFill>
              <a:latin typeface="Tahoma"/>
              <a:ea typeface="맑은 고딕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3085-4905-477F-9B03-95852450F900}" type="slidenum">
              <a:rPr lang="en-US" smtClean="0">
                <a:solidFill>
                  <a:prstClr val="black"/>
                </a:solidFill>
                <a:latin typeface="Tahoma"/>
                <a:ea typeface="맑은 고딕"/>
              </a:rPr>
              <a:pPr/>
              <a:t>‹#›</a:t>
            </a:fld>
            <a:endParaRPr lang="en-US">
              <a:solidFill>
                <a:prstClr val="black"/>
              </a:solidFill>
              <a:latin typeface="Tahoma"/>
              <a:ea typeface="맑은 고딕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5817360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465E9C"/>
              </a:solidFill>
              <a:latin typeface="Tahoma"/>
              <a:ea typeface="맑은 고딕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3085-4905-477F-9B03-95852450F900}" type="slidenum">
              <a:rPr lang="en-US" smtClean="0">
                <a:solidFill>
                  <a:prstClr val="black"/>
                </a:solidFill>
                <a:latin typeface="Tahoma"/>
                <a:ea typeface="맑은 고딕"/>
              </a:rPr>
              <a:pPr/>
              <a:t>‹#›</a:t>
            </a:fld>
            <a:endParaRPr lang="en-US">
              <a:solidFill>
                <a:prstClr val="black"/>
              </a:solidFill>
              <a:latin typeface="Tahoma"/>
              <a:ea typeface="맑은 고딕"/>
            </a:endParaRP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en-US">
              <a:solidFill>
                <a:prstClr val="white"/>
              </a:solidFill>
              <a:latin typeface="Tahoma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9255854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465E9C"/>
              </a:solidFill>
              <a:latin typeface="Tahoma"/>
              <a:ea typeface="맑은 고딕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3085-4905-477F-9B03-95852450F900}" type="slidenum">
              <a:rPr lang="en-US" smtClean="0">
                <a:solidFill>
                  <a:prstClr val="black"/>
                </a:solidFill>
                <a:latin typeface="Tahoma"/>
                <a:ea typeface="맑은 고딕"/>
              </a:rPr>
              <a:pPr/>
              <a:t>‹#›</a:t>
            </a:fld>
            <a:endParaRPr lang="en-US">
              <a:solidFill>
                <a:prstClr val="black"/>
              </a:solidFill>
              <a:latin typeface="Tahoma"/>
              <a:ea typeface="맑은 고딕"/>
            </a:endParaRPr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defTabSz="914400"/>
            <a:endParaRPr lang="en-US">
              <a:solidFill>
                <a:prstClr val="black"/>
              </a:solidFill>
              <a:latin typeface="Tahoma"/>
              <a:ea typeface="맑은 고딕"/>
            </a:endParaRP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en-US">
              <a:solidFill>
                <a:prstClr val="white"/>
              </a:solidFill>
              <a:latin typeface="Tahoma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916606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2C425F6-CA7B-4977-8DCE-0B0DAF9AC9E5}" type="slidenum">
              <a:rPr lang="en-US">
                <a:solidFill>
                  <a:srgbClr val="808080"/>
                </a:solidFill>
                <a:latin typeface="AUdimat"/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1467130172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465E9C"/>
              </a:solidFill>
              <a:latin typeface="Tahoma"/>
              <a:ea typeface="맑은 고딕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3085-4905-477F-9B03-95852450F900}" type="slidenum">
              <a:rPr lang="en-US" smtClean="0">
                <a:solidFill>
                  <a:prstClr val="black"/>
                </a:solidFill>
                <a:latin typeface="Tahoma"/>
                <a:ea typeface="맑은 고딕"/>
              </a:rPr>
              <a:pPr/>
              <a:t>‹#›</a:t>
            </a:fld>
            <a:endParaRPr lang="en-US">
              <a:solidFill>
                <a:prstClr val="black"/>
              </a:solidFill>
              <a:latin typeface="Tahoma"/>
              <a:ea typeface="맑은 고딕"/>
            </a:endParaRP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defTabSz="914400"/>
            <a:endParaRPr lang="en-US">
              <a:solidFill>
                <a:prstClr val="black"/>
              </a:solidFill>
              <a:latin typeface="Tahoma"/>
              <a:ea typeface="맑은 고딕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defTabSz="914400"/>
            <a:endParaRPr lang="en-US" dirty="0">
              <a:solidFill>
                <a:prstClr val="black"/>
              </a:solidFill>
              <a:latin typeface="Tahoma"/>
              <a:ea typeface="맑은 고딕"/>
            </a:endParaRPr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en-US">
              <a:solidFill>
                <a:prstClr val="white"/>
              </a:solidFill>
              <a:latin typeface="Tahoma"/>
              <a:ea typeface="맑은 고딕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1392837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CCDDEA"/>
              </a:solidFill>
              <a:latin typeface="Tahoma"/>
              <a:ea typeface="맑은 고딕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3085-4905-477F-9B03-95852450F900}" type="slidenum">
              <a:rPr lang="en-US" smtClean="0">
                <a:solidFill>
                  <a:prstClr val="white"/>
                </a:solidFill>
                <a:latin typeface="Tahoma"/>
                <a:ea typeface="맑은 고딕"/>
              </a:rPr>
              <a:pPr/>
              <a:t>‹#›</a:t>
            </a:fld>
            <a:endParaRPr lang="en-US">
              <a:solidFill>
                <a:prstClr val="white"/>
              </a:solidFill>
              <a:latin typeface="Tahoma"/>
              <a:ea typeface="맑은 고딕"/>
            </a:endParaRP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defTabSz="914400"/>
            <a:endParaRPr lang="en-US">
              <a:solidFill>
                <a:prstClr val="white"/>
              </a:solidFill>
              <a:latin typeface="Tahoma"/>
              <a:ea typeface="맑은 고딕"/>
            </a:endParaRPr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en-US">
              <a:solidFill>
                <a:prstClr val="white"/>
              </a:solidFill>
              <a:latin typeface="Tahoma"/>
              <a:ea typeface="맑은 고딕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en-US">
              <a:solidFill>
                <a:prstClr val="white"/>
              </a:solidFill>
              <a:latin typeface="Tahoma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2782508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465E9C"/>
              </a:solidFill>
              <a:latin typeface="Tahoma"/>
              <a:ea typeface="맑은 고딕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3085-4905-477F-9B03-95852450F900}" type="slidenum">
              <a:rPr lang="en-US" smtClean="0">
                <a:solidFill>
                  <a:prstClr val="black"/>
                </a:solidFill>
                <a:latin typeface="Tahoma"/>
                <a:ea typeface="맑은 고딕"/>
              </a:rPr>
              <a:pPr/>
              <a:t>‹#›</a:t>
            </a:fld>
            <a:endParaRPr lang="en-US">
              <a:solidFill>
                <a:prstClr val="black"/>
              </a:solidFill>
              <a:latin typeface="Tahoma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2937584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465E9C"/>
              </a:solidFill>
              <a:latin typeface="Tahoma"/>
              <a:ea typeface="맑은 고딕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3085-4905-477F-9B03-95852450F900}" type="slidenum">
              <a:rPr lang="en-US" smtClean="0">
                <a:solidFill>
                  <a:prstClr val="black"/>
                </a:solidFill>
                <a:latin typeface="Tahoma"/>
                <a:ea typeface="맑은 고딕"/>
              </a:rPr>
              <a:pPr/>
              <a:t>‹#›</a:t>
            </a:fld>
            <a:endParaRPr lang="en-US">
              <a:solidFill>
                <a:prstClr val="black"/>
              </a:solidFill>
              <a:latin typeface="Tahoma"/>
              <a:ea typeface="맑은 고딕"/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defTabSz="914400"/>
            <a:endParaRPr lang="en-US">
              <a:solidFill>
                <a:prstClr val="black"/>
              </a:solidFill>
              <a:latin typeface="Tahoma"/>
              <a:ea typeface="맑은 고딕"/>
            </a:endParaRPr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en-US">
              <a:solidFill>
                <a:prstClr val="white"/>
              </a:solidFill>
              <a:latin typeface="Tahoma"/>
              <a:ea typeface="맑은 고딕"/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defTabSz="914400"/>
            <a:endParaRPr lang="en-US">
              <a:solidFill>
                <a:prstClr val="black"/>
              </a:solidFill>
              <a:latin typeface="Tahoma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14483000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62200"/>
            <a:ext cx="8229600" cy="1066800"/>
          </a:xfrm>
        </p:spPr>
        <p:txBody>
          <a:bodyPr anchor="ctr" anchorCtr="0">
            <a:normAutofit/>
          </a:bodyPr>
          <a:lstStyle>
            <a:lvl1pPr algn="l">
              <a:buNone/>
              <a:defRPr sz="3300" b="0" cap="all" baseline="0">
                <a:solidFill>
                  <a:schemeClr val="accent6">
                    <a:lumMod val="50000"/>
                  </a:schemeClr>
                </a:solidFill>
                <a:latin typeface="+mj-lt"/>
                <a:cs typeface="Times New Roman" pitchFamily="18" charset="0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2362200"/>
            <a:ext cx="8321040" cy="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457200" y="3429000"/>
            <a:ext cx="8321040" cy="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56898" y="6356350"/>
            <a:ext cx="2162703" cy="365760"/>
          </a:xfrm>
        </p:spPr>
        <p:txBody>
          <a:bodyPr anchor="ctr"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algn="l"/>
            <a:endParaRPr lang="en-US" dirty="0">
              <a:solidFill>
                <a:srgbClr val="3891A7">
                  <a:lumMod val="50000"/>
                </a:srgbClr>
              </a:solidFill>
            </a:endParaRPr>
          </a:p>
        </p:txBody>
      </p:sp>
      <p:sp>
        <p:nvSpPr>
          <p:cNvPr id="14" name="Content Placeholder 10"/>
          <p:cNvSpPr>
            <a:spLocks noGrp="1"/>
          </p:cNvSpPr>
          <p:nvPr>
            <p:ph sz="quarter" idx="13"/>
          </p:nvPr>
        </p:nvSpPr>
        <p:spPr>
          <a:xfrm>
            <a:off x="4191000" y="6356350"/>
            <a:ext cx="1676400" cy="365760"/>
          </a:xfrm>
        </p:spPr>
        <p:txBody>
          <a:bodyPr anchor="ctr">
            <a:noAutofit/>
          </a:bodyPr>
          <a:lstStyle>
            <a:lvl1pPr marL="0" indent="0">
              <a:buNone/>
              <a:defRPr sz="1050" b="1">
                <a:solidFill>
                  <a:schemeClr val="accent6">
                    <a:lumMod val="75000"/>
                  </a:schemeClr>
                </a:solidFill>
              </a:defRPr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930991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5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Times New Roman" pitchFamily="18" charset="0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43415" y="777240"/>
            <a:ext cx="892738" cy="365760"/>
          </a:xfrm>
          <a:prstGeom prst="rect">
            <a:avLst/>
          </a:prstGeom>
        </p:spPr>
        <p:txBody>
          <a:bodyPr anchor="b"/>
          <a:lstStyle>
            <a:lvl1pPr>
              <a:defRPr sz="900" b="1">
                <a:solidFill>
                  <a:schemeClr val="tx1"/>
                </a:solidFill>
              </a:defRPr>
            </a:lvl1pPr>
          </a:lstStyle>
          <a:p>
            <a:pPr algn="r"/>
            <a:fld id="{E3675E7C-E001-4C09-8E84-733255A177E9}" type="slidenum">
              <a:rPr lang="en-US" smtClean="0">
                <a:solidFill>
                  <a:prstClr val="black"/>
                </a:solidFill>
              </a:rPr>
              <a:pPr algn="r"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03809" y="1371600"/>
            <a:ext cx="8359192" cy="4785360"/>
          </a:xfrm>
        </p:spPr>
        <p:txBody>
          <a:bodyPr>
            <a:normAutofit/>
          </a:bodyPr>
          <a:lstStyle>
            <a:lvl1pPr marL="137160" indent="-137160">
              <a:buClr>
                <a:schemeClr val="accent6"/>
              </a:buClr>
              <a:buSzPct val="100000"/>
              <a:buFont typeface="Symbol" charset="2"/>
              <a:buChar char="⎮"/>
              <a:defRPr sz="1800">
                <a:latin typeface="+mn-lt"/>
                <a:ea typeface="Verdana" pitchFamily="34" charset="0"/>
                <a:cs typeface="Verdana" pitchFamily="34" charset="0"/>
              </a:defRPr>
            </a:lvl1pPr>
            <a:lvl2pPr>
              <a:buClr>
                <a:schemeClr val="accent3">
                  <a:lumMod val="75000"/>
                </a:schemeClr>
              </a:buClr>
              <a:buSzPct val="100000"/>
              <a:defRPr sz="1500">
                <a:solidFill>
                  <a:schemeClr val="accent6">
                    <a:lumMod val="50000"/>
                  </a:schemeClr>
                </a:solidFill>
                <a:latin typeface="+mn-lt"/>
                <a:ea typeface="Verdana" pitchFamily="34" charset="0"/>
                <a:cs typeface="Verdana" pitchFamily="34" charset="0"/>
              </a:defRPr>
            </a:lvl2pPr>
            <a:lvl3pPr>
              <a:buSzPct val="100000"/>
              <a:defRPr sz="1350">
                <a:latin typeface="+mn-lt"/>
                <a:ea typeface="Verdana" pitchFamily="34" charset="0"/>
                <a:cs typeface="Verdana" pitchFamily="34" charset="0"/>
              </a:defRPr>
            </a:lvl3pPr>
            <a:lvl4pPr>
              <a:buSzPct val="100000"/>
              <a:defRPr sz="1200">
                <a:latin typeface="+mn-lt"/>
                <a:ea typeface="Verdana" pitchFamily="34" charset="0"/>
                <a:cs typeface="Verdana" pitchFamily="34" charset="0"/>
              </a:defRPr>
            </a:lvl4pPr>
            <a:lvl5pPr>
              <a:defRPr sz="1050">
                <a:latin typeface="+mn-lt"/>
                <a:ea typeface="Verdana" pitchFamily="34" charset="0"/>
                <a:cs typeface="Verdana" pitchFamily="34" charset="0"/>
              </a:defRPr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1143000"/>
            <a:ext cx="8321040" cy="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>
            <a:off x="457200" y="6248400"/>
            <a:ext cx="8321040" cy="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443464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5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Times New Roman" pitchFamily="18" charset="0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43415" y="777240"/>
            <a:ext cx="892738" cy="365760"/>
          </a:xfrm>
          <a:prstGeom prst="rect">
            <a:avLst/>
          </a:prstGeom>
        </p:spPr>
        <p:txBody>
          <a:bodyPr anchor="b"/>
          <a:lstStyle>
            <a:lvl1pPr>
              <a:defRPr sz="900" b="1">
                <a:solidFill>
                  <a:schemeClr val="tx1"/>
                </a:solidFill>
              </a:defRPr>
            </a:lvl1pPr>
          </a:lstStyle>
          <a:p>
            <a:pPr algn="r"/>
            <a:fld id="{E3675E7C-E001-4C09-8E84-733255A177E9}" type="slidenum">
              <a:rPr lang="en-US" smtClean="0">
                <a:solidFill>
                  <a:prstClr val="black"/>
                </a:solidFill>
              </a:rPr>
              <a:pPr algn="r"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03809" y="1371600"/>
            <a:ext cx="8359192" cy="4785360"/>
          </a:xfrm>
        </p:spPr>
        <p:txBody>
          <a:bodyPr>
            <a:normAutofit/>
          </a:bodyPr>
          <a:lstStyle>
            <a:lvl1pPr marL="137160" indent="-137160">
              <a:buClr>
                <a:schemeClr val="accent6"/>
              </a:buClr>
              <a:buSzPct val="100000"/>
              <a:buFont typeface="Symbol" charset="2"/>
              <a:buChar char="⎮"/>
              <a:defRPr sz="1800">
                <a:latin typeface="+mn-lt"/>
                <a:ea typeface="Verdana" pitchFamily="34" charset="0"/>
                <a:cs typeface="Verdana" pitchFamily="34" charset="0"/>
              </a:defRPr>
            </a:lvl1pPr>
            <a:lvl2pPr>
              <a:buClr>
                <a:schemeClr val="accent3">
                  <a:lumMod val="75000"/>
                </a:schemeClr>
              </a:buClr>
              <a:buSzPct val="100000"/>
              <a:defRPr sz="1500">
                <a:solidFill>
                  <a:schemeClr val="accent6">
                    <a:lumMod val="50000"/>
                  </a:schemeClr>
                </a:solidFill>
                <a:latin typeface="+mn-lt"/>
                <a:ea typeface="Verdana" pitchFamily="34" charset="0"/>
                <a:cs typeface="Verdana" pitchFamily="34" charset="0"/>
              </a:defRPr>
            </a:lvl2pPr>
            <a:lvl3pPr>
              <a:buSzPct val="100000"/>
              <a:defRPr sz="1350">
                <a:latin typeface="+mn-lt"/>
                <a:ea typeface="Verdana" pitchFamily="34" charset="0"/>
                <a:cs typeface="Verdana" pitchFamily="34" charset="0"/>
              </a:defRPr>
            </a:lvl3pPr>
            <a:lvl4pPr>
              <a:buSzPct val="100000"/>
              <a:defRPr sz="1200">
                <a:latin typeface="+mn-lt"/>
                <a:ea typeface="Verdana" pitchFamily="34" charset="0"/>
                <a:cs typeface="Verdana" pitchFamily="34" charset="0"/>
              </a:defRPr>
            </a:lvl4pPr>
            <a:lvl5pPr>
              <a:defRPr sz="1050">
                <a:latin typeface="+mn-lt"/>
                <a:ea typeface="Verdana" pitchFamily="34" charset="0"/>
                <a:cs typeface="Verdana" pitchFamily="34" charset="0"/>
              </a:defRPr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1143000"/>
            <a:ext cx="8321040" cy="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>
            <a:off x="457200" y="6248400"/>
            <a:ext cx="8321040" cy="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809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350E68E-62F3-417D-AA9C-E2C977939157}" type="slidenum">
              <a:rPr lang="en-US">
                <a:solidFill>
                  <a:srgbClr val="808080"/>
                </a:solidFill>
                <a:latin typeface="AUdimat"/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90854889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8463" y="1303338"/>
            <a:ext cx="4097337" cy="5010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03338"/>
            <a:ext cx="4097338" cy="5010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D07F053-8107-46B7-A652-BFA4BD89CBB0}" type="slidenum">
              <a:rPr lang="en-US">
                <a:solidFill>
                  <a:srgbClr val="808080"/>
                </a:solidFill>
                <a:latin typeface="AUdimat"/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2771365625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09F3E17-C077-44AB-ADB4-BEDAC0AAB746}" type="slidenum">
              <a:rPr lang="en-US">
                <a:solidFill>
                  <a:srgbClr val="808080"/>
                </a:solidFill>
                <a:latin typeface="AUdimat"/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283299075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4C99C5E-06A2-42B6-8ED0-480CEB160FE6}" type="slidenum">
              <a:rPr lang="en-US">
                <a:solidFill>
                  <a:srgbClr val="808080"/>
                </a:solidFill>
                <a:latin typeface="AUdimat"/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366266451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935EF8E-4697-4D3A-A2CC-907320EFDC7C}" type="slidenum">
              <a:rPr lang="en-US">
                <a:solidFill>
                  <a:srgbClr val="808080"/>
                </a:solidFill>
                <a:latin typeface="AUdimat"/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393172798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4BE3028-DE42-4D30-A215-8BC2FBE4C680}" type="slidenum">
              <a:rPr lang="en-US">
                <a:solidFill>
                  <a:srgbClr val="808080"/>
                </a:solidFill>
                <a:latin typeface="AUdimat"/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82982254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C1CDC6B-383D-4907-803F-9B0CF9772B4D}" type="slidenum">
              <a:rPr lang="en-US">
                <a:solidFill>
                  <a:srgbClr val="808080"/>
                </a:solidFill>
                <a:latin typeface="AUdimat"/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2897987915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2263" y="317500"/>
            <a:ext cx="8229600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3" y="1303338"/>
            <a:ext cx="8347075" cy="501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87513" y="6616700"/>
            <a:ext cx="4024312" cy="16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>
                <a:latin typeface="+mj-lt"/>
                <a:cs typeface="+mn-cs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8704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91513" y="6616700"/>
            <a:ext cx="60642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bg2"/>
                </a:solidFill>
                <a:latin typeface="+mn-lt"/>
                <a:cs typeface="+mn-cs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8661F247-7560-4126-8D1F-0B36169BB3F8}" type="slidenum">
              <a:rPr lang="en-US">
                <a:solidFill>
                  <a:srgbClr val="808080"/>
                </a:solidFill>
                <a:latin typeface="AUdimat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80808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1788180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ransition>
    <p:fade/>
  </p:transition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8382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28600" y="1143000"/>
            <a:ext cx="8686800" cy="5181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defTabSz="914400"/>
            <a:endParaRPr lang="en-US">
              <a:solidFill>
                <a:srgbClr val="465E9C"/>
              </a:solidFill>
              <a:latin typeface="Tahoma"/>
              <a:ea typeface="맑은 고딕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229600" y="685800"/>
            <a:ext cx="914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 b="0" cap="none" spc="0">
                <a:ln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defTabSz="914400"/>
            <a:r>
              <a:rPr lang="en-US" dirty="0">
                <a:solidFill>
                  <a:prstClr val="black"/>
                </a:solidFill>
                <a:latin typeface="Tahoma"/>
                <a:ea typeface="맑은 고딕"/>
              </a:rPr>
              <a:t>a</a:t>
            </a:r>
            <a:fld id="{36F63085-4905-477F-9B03-95852450F900}" type="slidenum">
              <a:rPr lang="en-US" smtClean="0">
                <a:solidFill>
                  <a:prstClr val="black"/>
                </a:solidFill>
                <a:latin typeface="Tahoma"/>
                <a:ea typeface="맑은 고딕"/>
              </a:rPr>
              <a:pPr defTabSz="914400"/>
              <a:t>‹#›</a:t>
            </a:fld>
            <a:r>
              <a:rPr lang="en-US" dirty="0">
                <a:solidFill>
                  <a:prstClr val="black"/>
                </a:solidFill>
                <a:latin typeface="Tahoma"/>
                <a:ea typeface="맑은 고딕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245799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3200" b="1" kern="1200" cap="none" spc="0">
          <a:ln w="9000" cmpd="sng">
            <a:solidFill>
              <a:schemeClr val="bg2">
                <a:lumMod val="25000"/>
              </a:schemeClr>
            </a:solidFill>
            <a:prstDash val="solid"/>
          </a:ln>
          <a:solidFill>
            <a:schemeClr val="bg2">
              <a:lumMod val="25000"/>
            </a:schemeClr>
          </a:solidFill>
          <a:effectLst>
            <a:reflection blurRad="12700" stA="28000" endPos="45000" dist="1000" dir="5400000" sy="-100000" algn="bl" rotWithShape="0"/>
          </a:effectLst>
          <a:latin typeface="Tahoma" pitchFamily="34" charset="0"/>
          <a:ea typeface="Tahoma" pitchFamily="34" charset="0"/>
          <a:cs typeface="Tahoma" pitchFamily="34" charset="0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100000"/>
        <a:buFont typeface="Tahoma" pitchFamily="34" charset="0"/>
        <a:buChar char="|"/>
        <a:defRPr kumimoji="0" sz="28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548640" indent="-274320" algn="l" rtl="0" eaLnBrk="1" latinLnBrk="0" hangingPunct="1">
        <a:spcBef>
          <a:spcPts val="500"/>
        </a:spcBef>
        <a:buClr>
          <a:schemeClr val="accent4"/>
        </a:buClr>
        <a:buSzPct val="76000"/>
        <a:buFont typeface="Wingdings 3" pitchFamily="18" charset="2"/>
        <a:buChar char=""/>
        <a:defRPr kumimoji="0" sz="2400" kern="1200">
          <a:solidFill>
            <a:schemeClr val="tx2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t-crnch-rg/vortex_tutorials/blob/main/Remote%20Access%20for%20the%20MICRO-54%20Vortex%20GPGPU%20tutorial.md" TargetMode="External"/><Relationship Id="rId2" Type="http://schemas.openxmlformats.org/officeDocument/2006/relationships/hyperlink" Target="https://github.com/gt-crnch-rg/vortex_tutorials/blob/main/VM_Imgs/VM_README.md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672FB-D658-F842-9FD0-4799EAC7D4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 lIns="91440" tIns="45720" rIns="91440" bIns="45720" anchor="ctr" anchorCtr="0">
            <a:normAutofit/>
          </a:bodyPr>
          <a:lstStyle/>
          <a:p>
            <a:r>
              <a:rPr lang="en-US" dirty="0">
                <a:ln w="11430"/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Tahoma"/>
                <a:cs typeface="Tahoma"/>
              </a:rPr>
              <a:t>Vortex Tutorial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2600C-824A-1D4E-920A-B23DC6BBA7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Hyesoon Kim</a:t>
            </a:r>
          </a:p>
        </p:txBody>
      </p:sp>
    </p:spTree>
    <p:extLst>
      <p:ext uri="{BB962C8B-B14F-4D97-AF65-F5344CB8AC3E}">
        <p14:creationId xmlns:p14="http://schemas.microsoft.com/office/powerpoint/2010/main" val="4057379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656D8-6232-4F70-A686-A6253ED50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Vortex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33641-5A2B-49F5-973A-C955A8D44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source H/W and S/W GPU</a:t>
            </a:r>
          </a:p>
          <a:p>
            <a:r>
              <a:rPr lang="en-US" dirty="0"/>
              <a:t>RISC-V extensions</a:t>
            </a:r>
          </a:p>
          <a:p>
            <a:r>
              <a:rPr lang="en-US" dirty="0"/>
              <a:t>Implemented/tested on Intel FPGA</a:t>
            </a:r>
          </a:p>
          <a:p>
            <a:pPr lvl="1"/>
            <a:r>
              <a:rPr lang="en-US" dirty="0" err="1"/>
              <a:t>Xilinix</a:t>
            </a:r>
            <a:r>
              <a:rPr lang="en-US" dirty="0"/>
              <a:t> support is on-going</a:t>
            </a:r>
          </a:p>
          <a:p>
            <a:r>
              <a:rPr lang="en-US" dirty="0"/>
              <a:t>S/W stacks are relying on other open source platforms (LLVM, POCL, </a:t>
            </a:r>
            <a:r>
              <a:rPr lang="en-US" dirty="0" err="1"/>
              <a:t>Yosys</a:t>
            </a:r>
            <a:r>
              <a:rPr lang="en-US" dirty="0"/>
              <a:t> etc.)</a:t>
            </a:r>
          </a:p>
          <a:p>
            <a:r>
              <a:rPr lang="en-US" dirty="0"/>
              <a:t>OpenCL and a part of CUDA are supported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FFC2DC-16E3-4DE5-90A4-045AEDBD49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459592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17A89-24E0-4398-809F-BC198088A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Tutorial Schedule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7904730-4154-42AD-9414-4572DB1265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706503"/>
              </p:ext>
            </p:extLst>
          </p:nvPr>
        </p:nvGraphicFramePr>
        <p:xfrm>
          <a:off x="398463" y="1303338"/>
          <a:ext cx="8637652" cy="46514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6746">
                  <a:extLst>
                    <a:ext uri="{9D8B030D-6E8A-4147-A177-3AD203B41FA5}">
                      <a16:colId xmlns:a16="http://schemas.microsoft.com/office/drawing/2014/main" val="3645224724"/>
                    </a:ext>
                  </a:extLst>
                </a:gridCol>
                <a:gridCol w="4211689">
                  <a:extLst>
                    <a:ext uri="{9D8B030D-6E8A-4147-A177-3AD203B41FA5}">
                      <a16:colId xmlns:a16="http://schemas.microsoft.com/office/drawing/2014/main" val="727368692"/>
                    </a:ext>
                  </a:extLst>
                </a:gridCol>
                <a:gridCol w="2879217">
                  <a:extLst>
                    <a:ext uri="{9D8B030D-6E8A-4147-A177-3AD203B41FA5}">
                      <a16:colId xmlns:a16="http://schemas.microsoft.com/office/drawing/2014/main" val="1095908111"/>
                    </a:ext>
                  </a:extLst>
                </a:gridCol>
              </a:tblGrid>
              <a:tr h="212997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242665"/>
                  </a:ext>
                </a:extLst>
              </a:tr>
              <a:tr h="226309"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Time</a:t>
                      </a:r>
                      <a:endParaRPr lang="en-US" sz="1200" b="1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Contents</a:t>
                      </a:r>
                      <a:endParaRPr lang="en-US" sz="1200" b="1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Presenter</a:t>
                      </a:r>
                      <a:endParaRPr lang="en-US" sz="1200" b="1">
                        <a:effectLst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905026299"/>
                  </a:ext>
                </a:extLst>
              </a:tr>
              <a:tr h="445963"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10:00-10:20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Introduction of vortex and GPGPU backgrounds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effectLst/>
                        </a:rPr>
                        <a:t>Hyesoon</a:t>
                      </a:r>
                      <a:r>
                        <a:rPr lang="en-US" sz="1200" dirty="0">
                          <a:effectLst/>
                        </a:rPr>
                        <a:t> Kim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093571206"/>
                  </a:ext>
                </a:extLst>
              </a:tr>
              <a:tr h="386057"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10:20-10:40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Vortex microarchitecture Basic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Blaise Tine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716336284"/>
                  </a:ext>
                </a:extLst>
              </a:tr>
              <a:tr h="386057"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10:40-11:10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Vortex code structure review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Blaise Tine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147349249"/>
                  </a:ext>
                </a:extLst>
              </a:tr>
              <a:tr h="445963"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11:10-11:30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Introduction of Vortex software stack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effectLst/>
                        </a:rPr>
                        <a:t>Ruobing</a:t>
                      </a:r>
                      <a:r>
                        <a:rPr lang="en-US" sz="1200" dirty="0">
                          <a:effectLst/>
                        </a:rPr>
                        <a:t> Han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186299379"/>
                  </a:ext>
                </a:extLst>
              </a:tr>
              <a:tr h="386057"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11:30-11:45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Running OpenCL/Cuda on Vortex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effectLst/>
                        </a:rPr>
                        <a:t>Ruobing</a:t>
                      </a:r>
                      <a:r>
                        <a:rPr lang="en-US" sz="1200" dirty="0">
                          <a:effectLst/>
                        </a:rPr>
                        <a:t> Han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802028314"/>
                  </a:ext>
                </a:extLst>
              </a:tr>
              <a:tr h="226309"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11:45-11:55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Break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en-US" sz="1200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717671851"/>
                  </a:ext>
                </a:extLst>
              </a:tr>
              <a:tr h="342792"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11:55 - 12:05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Running Vortex on FPGA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Liam Cooper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906187663"/>
                  </a:ext>
                </a:extLst>
              </a:tr>
              <a:tr h="645647"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12:05 - 12:30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Introduction of tutorial assignments and assignment #1 demo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Liam Cooper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830294729"/>
                  </a:ext>
                </a:extLst>
              </a:tr>
              <a:tr h="386057"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12:30 - 12:40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Conclusions &amp; Discussions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effectLst/>
                        </a:rPr>
                        <a:t>Hyesoon</a:t>
                      </a:r>
                      <a:r>
                        <a:rPr lang="en-US" sz="1200" dirty="0">
                          <a:effectLst/>
                        </a:rPr>
                        <a:t> Kim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576113525"/>
                  </a:ext>
                </a:extLst>
              </a:tr>
              <a:tr h="242950"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12:40 - 1:00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Help for tutorial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en-US" sz="1600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520316334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338F6B-0F28-4658-97EE-E1D64E1F27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7956290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D415F-39F7-43A1-9D17-30AAE2157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 on exercise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0F3AD-5340-410E-8975-BF2FF10F1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Option 1 : Download VM image </a:t>
            </a:r>
          </a:p>
          <a:p>
            <a:r>
              <a:rPr lang="en-US" sz="2000" dirty="0">
                <a:ea typeface="+mn-lt"/>
                <a:cs typeface="+mn-lt"/>
                <a:hlinkClick r:id="rId2"/>
              </a:rPr>
              <a:t>https://github.com/gt-crnch-rg/vortex_tutorials/blob/main/VM_Imgs/VM_README.md</a:t>
            </a:r>
            <a:endParaRPr lang="en-US" sz="2000">
              <a:ea typeface="+mn-lt"/>
              <a:cs typeface="+mn-lt"/>
            </a:endParaRPr>
          </a:p>
          <a:p>
            <a:r>
              <a:rPr lang="en-US" sz="2800" dirty="0">
                <a:ea typeface="+mn-lt"/>
                <a:cs typeface="+mn-lt"/>
              </a:rPr>
              <a:t>Option 2: temp accounts during Micro conference </a:t>
            </a:r>
          </a:p>
          <a:p>
            <a:pPr lvl="1"/>
            <a:r>
              <a:rPr lang="en-US" sz="2400" dirty="0">
                <a:ea typeface="+mn-lt"/>
                <a:cs typeface="+mn-lt"/>
                <a:hlinkClick r:id="rId3"/>
              </a:rPr>
              <a:t>https://github.com/gt-crnch-rg/vortex_tutorials/blob/main/Remote%20Access%20for%20the%20MICRO-54%20Vortex%20GPGPU%20tutorial.md</a:t>
            </a:r>
            <a:endParaRPr lang="en-US" sz="2400">
              <a:ea typeface="+mn-lt"/>
              <a:cs typeface="+mn-lt"/>
            </a:endParaRPr>
          </a:p>
          <a:p>
            <a:r>
              <a:rPr lang="en-US" sz="2800" dirty="0">
                <a:ea typeface="+mn-lt"/>
                <a:cs typeface="+mn-lt"/>
              </a:rPr>
              <a:t>If you want to have an account after Micro, please submit a request to CRNCH-RG </a:t>
            </a:r>
          </a:p>
          <a:p>
            <a:endParaRPr lang="en-US" dirty="0">
              <a:ea typeface="+mn-lt"/>
              <a:cs typeface="+mn-lt"/>
            </a:endParaRPr>
          </a:p>
          <a:p>
            <a:pPr lvl="1"/>
            <a:endParaRPr lang="en-US" dirty="0">
              <a:ea typeface="+mn-lt"/>
              <a:cs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F3F7C3-8FD6-4D5A-AEEF-B86797D562A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7790557"/>
      </p:ext>
    </p:extLst>
  </p:cSld>
  <p:clrMapOvr>
    <a:masterClrMapping/>
  </p:clrMapOvr>
  <p:transition>
    <p:fade/>
  </p:transition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2_Powerpoint_FINAL">
  <a:themeElements>
    <a:clrScheme name="2_Powerpoint_FIN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Powerpoint_FINAL">
      <a:majorFont>
        <a:latin typeface="AUdimat"/>
        <a:ea typeface=""/>
        <a:cs typeface=""/>
      </a:majorFont>
      <a:minorFont>
        <a:latin typeface="AUdim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Powerpoint_FIN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owerpoint_FINA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owerpoint_FINA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owerpoint_FINA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owerpoint_FINA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owerpoint_FINA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owerpoint_FINA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owerpoint_FINA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owerpoint_FINA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owerpoint_FINA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owerpoint_FINA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owerpoint_FINA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rig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Custom 3">
      <a:majorFont>
        <a:latin typeface="Tahoma"/>
        <a:ea typeface="돋움"/>
        <a:cs typeface=""/>
      </a:majorFont>
      <a:minorFont>
        <a:latin typeface="Tahoma"/>
        <a:ea typeface="맑은 고딕"/>
        <a:cs typeface="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FB5C5C43C8E84ABE433E05E59A4B5B" ma:contentTypeVersion="11" ma:contentTypeDescription="Create a new document." ma:contentTypeScope="" ma:versionID="1e2b5c0b9d9fd1965698165509e2dfbf">
  <xsd:schema xmlns:xsd="http://www.w3.org/2001/XMLSchema" xmlns:xs="http://www.w3.org/2001/XMLSchema" xmlns:p="http://schemas.microsoft.com/office/2006/metadata/properties" xmlns:ns2="f01fee57-14a4-4fb3-a7a7-17af854556b0" targetNamespace="http://schemas.microsoft.com/office/2006/metadata/properties" ma:root="true" ma:fieldsID="9b481f0cdde0da3219ea5c6a1ff701b7" ns2:_="">
    <xsd:import namespace="f01fee57-14a4-4fb3-a7a7-17af854556b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LengthInSecond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1fee57-14a4-4fb3-a7a7-17af854556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6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9D0140C-BF33-476E-9327-09381A5C2EE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467D64B-8BC0-4A17-9B95-96896C0A50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01fee57-14a4-4fb3-a7a7-17af854556b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1D8BB32-E885-4B8F-AC31-D4995907315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49633</TotalTime>
  <Words>1431</Words>
  <Application>Microsoft Office PowerPoint</Application>
  <PresentationFormat>On-screen Show (4:3)</PresentationFormat>
  <Paragraphs>555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2_Powerpoint_FINAL</vt:lpstr>
      <vt:lpstr>Origin</vt:lpstr>
      <vt:lpstr>Vortex Tutorial</vt:lpstr>
      <vt:lpstr>Vortex</vt:lpstr>
      <vt:lpstr>Tutorial Schedule</vt:lpstr>
      <vt:lpstr>Hands on exercise preparation</vt:lpstr>
    </vt:vector>
  </TitlesOfParts>
  <Company>Georgia 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Hyesoon Kim</dc:creator>
  <cp:lastModifiedBy>Kim, Hyesoon</cp:lastModifiedBy>
  <cp:revision>269</cp:revision>
  <cp:lastPrinted>2013-01-11T16:38:21Z</cp:lastPrinted>
  <dcterms:created xsi:type="dcterms:W3CDTF">2013-01-10T23:30:37Z</dcterms:created>
  <dcterms:modified xsi:type="dcterms:W3CDTF">2021-10-18T10:50:56Z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0x010100AAFB5C5C43C8E84ABE433E05E59A4B5B</vt:lpwstr>
  </property>
</Properties>
</file>