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6"/>
  </p:notesMasterIdLst>
  <p:sldIdLst>
    <p:sldId id="256" r:id="rId6"/>
    <p:sldId id="266" r:id="rId7"/>
    <p:sldId id="267" r:id="rId8"/>
    <p:sldId id="257" r:id="rId9"/>
    <p:sldId id="263" r:id="rId10"/>
    <p:sldId id="258" r:id="rId11"/>
    <p:sldId id="259" r:id="rId12"/>
    <p:sldId id="260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E4714-8978-4152-994D-F3607A775445}" v="4" dt="2021-10-18T03:51:46.892"/>
    <p1510:client id="{2C367D7B-9FFC-4D6F-95D1-AECEBC4C09A1}" v="218" dt="2021-10-17T20:21:36.146"/>
    <p1510:client id="{34F78575-0E66-48D5-810E-484EC7CD84E6}" v="87" dt="2021-10-18T03:19:40.391"/>
    <p1510:client id="{64277EDE-F953-427A-8395-B0A868C95028}" v="65" dt="2021-10-17T17:44:04"/>
    <p1510:client id="{6C832525-E5F8-440D-A1B4-E8331C7F49C7}" v="1" dt="2021-10-17T23:46:22.125"/>
    <p1510:client id="{9733837E-4CC1-4222-AD9A-2263865B2D32}" v="127" dt="2021-10-18T01:39:02.135"/>
    <p1510:client id="{ACE352D7-87A0-4999-94A4-C912EC176C40}" v="136" dt="2021-10-17T21:17:06.580"/>
    <p1510:client id="{EAEC9940-C916-4E78-A354-4AFCEF4342B9}" v="108" dt="2021-10-18T12:46:58.510"/>
    <p1510:client id="{EE8F9F56-BEF8-44C9-811D-630BDA323370}" v="69" dt="2021-10-18T01:03:2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Hyesoon" userId="S::hkim358@gatech.edu::0d5c111a-f023-452e-87f1-b54e58794be3" providerId="AD" clId="Web-{64277EDE-F953-427A-8395-B0A868C95028}"/>
    <pc:docChg chg="addSld delSld modSld">
      <pc:chgData name="Kim, Hyesoon" userId="S::hkim358@gatech.edu::0d5c111a-f023-452e-87f1-b54e58794be3" providerId="AD" clId="Web-{64277EDE-F953-427A-8395-B0A868C95028}" dt="2021-10-17T17:44:04" v="61" actId="20577"/>
      <pc:docMkLst>
        <pc:docMk/>
      </pc:docMkLst>
      <pc:sldChg chg="modSp">
        <pc:chgData name="Kim, Hyesoon" userId="S::hkim358@gatech.edu::0d5c111a-f023-452e-87f1-b54e58794be3" providerId="AD" clId="Web-{64277EDE-F953-427A-8395-B0A868C95028}" dt="2021-10-17T17:38:22.098" v="4" actId="20577"/>
        <pc:sldMkLst>
          <pc:docMk/>
          <pc:sldMk cId="0" sldId="256"/>
        </pc:sldMkLst>
        <pc:spChg chg="mod">
          <ac:chgData name="Kim, Hyesoon" userId="S::hkim358@gatech.edu::0d5c111a-f023-452e-87f1-b54e58794be3" providerId="AD" clId="Web-{64277EDE-F953-427A-8395-B0A868C95028}" dt="2021-10-17T17:38:22.098" v="4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64277EDE-F953-427A-8395-B0A868C95028}" dt="2021-10-17T17:44:04" v="61" actId="20577"/>
        <pc:sldMkLst>
          <pc:docMk/>
          <pc:sldMk cId="0" sldId="263"/>
        </pc:sldMkLst>
        <pc:spChg chg="mod">
          <ac:chgData name="Kim, Hyesoon" userId="S::hkim358@gatech.edu::0d5c111a-f023-452e-87f1-b54e58794be3" providerId="AD" clId="Web-{64277EDE-F953-427A-8395-B0A868C95028}" dt="2021-10-17T17:43:44.609" v="34" actId="20577"/>
          <ac:spMkLst>
            <pc:docMk/>
            <pc:sldMk cId="0" sldId="263"/>
            <ac:spMk id="83" creationId="{00000000-0000-0000-0000-000000000000}"/>
          </ac:spMkLst>
        </pc:spChg>
        <pc:spChg chg="mod">
          <ac:chgData name="Kim, Hyesoon" userId="S::hkim358@gatech.edu::0d5c111a-f023-452e-87f1-b54e58794be3" providerId="AD" clId="Web-{64277EDE-F953-427A-8395-B0A868C95028}" dt="2021-10-17T17:44:04" v="61" actId="20577"/>
          <ac:spMkLst>
            <pc:docMk/>
            <pc:sldMk cId="0" sldId="263"/>
            <ac:spMk id="85" creationId="{00000000-0000-0000-0000-000000000000}"/>
          </ac:spMkLst>
        </pc:spChg>
      </pc:sldChg>
      <pc:sldChg chg="modSp new del">
        <pc:chgData name="Kim, Hyesoon" userId="S::hkim358@gatech.edu::0d5c111a-f023-452e-87f1-b54e58794be3" providerId="AD" clId="Web-{64277EDE-F953-427A-8395-B0A868C95028}" dt="2021-10-17T17:39:03.193" v="9"/>
        <pc:sldMkLst>
          <pc:docMk/>
          <pc:sldMk cId="1800674293" sldId="265"/>
        </pc:sldMkLst>
        <pc:spChg chg="mod">
          <ac:chgData name="Kim, Hyesoon" userId="S::hkim358@gatech.edu::0d5c111a-f023-452e-87f1-b54e58794be3" providerId="AD" clId="Web-{64277EDE-F953-427A-8395-B0A868C95028}" dt="2021-10-17T17:38:56.803" v="7" actId="20577"/>
          <ac:spMkLst>
            <pc:docMk/>
            <pc:sldMk cId="1800674293" sldId="265"/>
            <ac:spMk id="2" creationId="{7FC23371-6E03-460A-919D-90E155DFE1BB}"/>
          </ac:spMkLst>
        </pc:spChg>
      </pc:sldChg>
      <pc:sldChg chg="modSp add replId">
        <pc:chgData name="Kim, Hyesoon" userId="S::hkim358@gatech.edu::0d5c111a-f023-452e-87f1-b54e58794be3" providerId="AD" clId="Web-{64277EDE-F953-427A-8395-B0A868C95028}" dt="2021-10-17T17:39:26.647" v="24" actId="20577"/>
        <pc:sldMkLst>
          <pc:docMk/>
          <pc:sldMk cId="895507812" sldId="266"/>
        </pc:sldMkLst>
        <pc:spChg chg="mod">
          <ac:chgData name="Kim, Hyesoon" userId="S::hkim358@gatech.edu::0d5c111a-f023-452e-87f1-b54e58794be3" providerId="AD" clId="Web-{64277EDE-F953-427A-8395-B0A868C95028}" dt="2021-10-17T17:39:08.990" v="12" actId="20577"/>
          <ac:spMkLst>
            <pc:docMk/>
            <pc:sldMk cId="895507812" sldId="266"/>
            <ac:spMk id="83" creationId="{00000000-0000-0000-0000-000000000000}"/>
          </ac:spMkLst>
        </pc:spChg>
        <pc:spChg chg="mod">
          <ac:chgData name="Kim, Hyesoon" userId="S::hkim358@gatech.edu::0d5c111a-f023-452e-87f1-b54e58794be3" providerId="AD" clId="Web-{64277EDE-F953-427A-8395-B0A868C95028}" dt="2021-10-17T17:39:26.647" v="24" actId="20577"/>
          <ac:spMkLst>
            <pc:docMk/>
            <pc:sldMk cId="895507812" sldId="266"/>
            <ac:spMk id="85" creationId="{00000000-0000-0000-0000-000000000000}"/>
          </ac:spMkLst>
        </pc:spChg>
      </pc:sldChg>
      <pc:sldChg chg="add replId">
        <pc:chgData name="Kim, Hyesoon" userId="S::hkim358@gatech.edu::0d5c111a-f023-452e-87f1-b54e58794be3" providerId="AD" clId="Web-{64277EDE-F953-427A-8395-B0A868C95028}" dt="2021-10-17T17:40:01.664" v="27"/>
        <pc:sldMkLst>
          <pc:docMk/>
          <pc:sldMk cId="3158471362" sldId="267"/>
        </pc:sldMkLst>
      </pc:sldChg>
      <pc:sldChg chg="new del">
        <pc:chgData name="Kim, Hyesoon" userId="S::hkim358@gatech.edu::0d5c111a-f023-452e-87f1-b54e58794be3" providerId="AD" clId="Web-{64277EDE-F953-427A-8395-B0A868C95028}" dt="2021-10-17T17:39:56.664" v="26"/>
        <pc:sldMkLst>
          <pc:docMk/>
          <pc:sldMk cId="3785598651" sldId="267"/>
        </pc:sldMkLst>
      </pc:sldChg>
    </pc:docChg>
  </pc:docChgLst>
  <pc:docChgLst>
    <pc:chgData name="Cooper, Liam P" userId="S::lcooper43@gatech.edu::c9ebb646-a5a5-4a14-8b6c-99f846e54c43" providerId="AD" clId="Web-{9733837E-4CC1-4222-AD9A-2263865B2D32}"/>
    <pc:docChg chg="modSld">
      <pc:chgData name="Cooper, Liam P" userId="S::lcooper43@gatech.edu::c9ebb646-a5a5-4a14-8b6c-99f846e54c43" providerId="AD" clId="Web-{9733837E-4CC1-4222-AD9A-2263865B2D32}" dt="2021-10-18T01:39:02.135" v="122" actId="20577"/>
      <pc:docMkLst>
        <pc:docMk/>
      </pc:docMkLst>
      <pc:sldChg chg="modSp">
        <pc:chgData name="Cooper, Liam P" userId="S::lcooper43@gatech.edu::c9ebb646-a5a5-4a14-8b6c-99f846e54c43" providerId="AD" clId="Web-{9733837E-4CC1-4222-AD9A-2263865B2D32}" dt="2021-10-18T01:38:40.008" v="119" actId="20577"/>
        <pc:sldMkLst>
          <pc:docMk/>
          <pc:sldMk cId="0" sldId="258"/>
        </pc:sldMkLst>
        <pc:spChg chg="mod">
          <ac:chgData name="Cooper, Liam P" userId="S::lcooper43@gatech.edu::c9ebb646-a5a5-4a14-8b6c-99f846e54c43" providerId="AD" clId="Web-{9733837E-4CC1-4222-AD9A-2263865B2D32}" dt="2021-10-18T01:38:40.008" v="119" actId="20577"/>
          <ac:spMkLst>
            <pc:docMk/>
            <pc:sldMk cId="0" sldId="258"/>
            <ac:spMk id="89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9733837E-4CC1-4222-AD9A-2263865B2D32}" dt="2021-10-18T01:38:48.962" v="120" actId="20577"/>
        <pc:sldMkLst>
          <pc:docMk/>
          <pc:sldMk cId="0" sldId="259"/>
        </pc:sldMkLst>
        <pc:spChg chg="mod">
          <ac:chgData name="Cooper, Liam P" userId="S::lcooper43@gatech.edu::c9ebb646-a5a5-4a14-8b6c-99f846e54c43" providerId="AD" clId="Web-{9733837E-4CC1-4222-AD9A-2263865B2D32}" dt="2021-10-18T01:38:48.962" v="120" actId="20577"/>
          <ac:spMkLst>
            <pc:docMk/>
            <pc:sldMk cId="0" sldId="259"/>
            <ac:spMk id="93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9733837E-4CC1-4222-AD9A-2263865B2D32}" dt="2021-10-18T01:39:02.135" v="122" actId="20577"/>
        <pc:sldMkLst>
          <pc:docMk/>
          <pc:sldMk cId="0" sldId="261"/>
        </pc:sldMkLst>
        <pc:spChg chg="mod">
          <ac:chgData name="Cooper, Liam P" userId="S::lcooper43@gatech.edu::c9ebb646-a5a5-4a14-8b6c-99f846e54c43" providerId="AD" clId="Web-{9733837E-4CC1-4222-AD9A-2263865B2D32}" dt="2021-10-18T01:39:02.135" v="122" actId="20577"/>
          <ac:spMkLst>
            <pc:docMk/>
            <pc:sldMk cId="0" sldId="261"/>
            <ac:spMk id="93" creationId="{00000000-0000-0000-0000-000000000000}"/>
          </ac:spMkLst>
        </pc:spChg>
      </pc:sldChg>
      <pc:sldChg chg="addSp modSp">
        <pc:chgData name="Cooper, Liam P" userId="S::lcooper43@gatech.edu::c9ebb646-a5a5-4a14-8b6c-99f846e54c43" providerId="AD" clId="Web-{9733837E-4CC1-4222-AD9A-2263865B2D32}" dt="2021-10-18T01:38:08.225" v="116" actId="1076"/>
        <pc:sldMkLst>
          <pc:docMk/>
          <pc:sldMk cId="0" sldId="263"/>
        </pc:sldMkLst>
        <pc:spChg chg="add mod">
          <ac:chgData name="Cooper, Liam P" userId="S::lcooper43@gatech.edu::c9ebb646-a5a5-4a14-8b6c-99f846e54c43" providerId="AD" clId="Web-{9733837E-4CC1-4222-AD9A-2263865B2D32}" dt="2021-10-18T01:38:08.225" v="116" actId="1076"/>
          <ac:spMkLst>
            <pc:docMk/>
            <pc:sldMk cId="0" sldId="263"/>
            <ac:spMk id="2" creationId="{DA5897AC-BC62-459A-8A74-4539AF0C3C57}"/>
          </ac:spMkLst>
        </pc:spChg>
        <pc:spChg chg="mod">
          <ac:chgData name="Cooper, Liam P" userId="S::lcooper43@gatech.edu::c9ebb646-a5a5-4a14-8b6c-99f846e54c43" providerId="AD" clId="Web-{9733837E-4CC1-4222-AD9A-2263865B2D32}" dt="2021-10-18T01:29:00.261" v="53" actId="20577"/>
          <ac:spMkLst>
            <pc:docMk/>
            <pc:sldMk cId="0" sldId="263"/>
            <ac:spMk id="85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9733837E-4CC1-4222-AD9A-2263865B2D32}" dt="2021-10-18T01:25:11.512" v="34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9733837E-4CC1-4222-AD9A-2263865B2D32}" dt="2021-10-18T01:25:11.512" v="34" actId="20577"/>
          <ac:spMkLst>
            <pc:docMk/>
            <pc:sldMk cId="895507812" sldId="266"/>
            <ac:spMk id="85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ACE352D7-87A0-4999-94A4-C912EC176C40}"/>
    <pc:docChg chg="modSld">
      <pc:chgData name="Cooper, Liam P" userId="S::lcooper43@gatech.edu::c9ebb646-a5a5-4a14-8b6c-99f846e54c43" providerId="AD" clId="Web-{ACE352D7-87A0-4999-94A4-C912EC176C40}" dt="2021-10-17T21:17:06.580" v="133" actId="20577"/>
      <pc:docMkLst>
        <pc:docMk/>
      </pc:docMkLst>
      <pc:sldChg chg="modSp">
        <pc:chgData name="Cooper, Liam P" userId="S::lcooper43@gatech.edu::c9ebb646-a5a5-4a14-8b6c-99f846e54c43" providerId="AD" clId="Web-{ACE352D7-87A0-4999-94A4-C912EC176C40}" dt="2021-10-17T21:17:06.580" v="133" actId="20577"/>
        <pc:sldMkLst>
          <pc:docMk/>
          <pc:sldMk cId="0" sldId="264"/>
        </pc:sldMkLst>
        <pc:spChg chg="mod">
          <ac:chgData name="Cooper, Liam P" userId="S::lcooper43@gatech.edu::c9ebb646-a5a5-4a14-8b6c-99f846e54c43" providerId="AD" clId="Web-{ACE352D7-87A0-4999-94A4-C912EC176C40}" dt="2021-10-17T20:58:32.950" v="37" actId="1076"/>
          <ac:spMkLst>
            <pc:docMk/>
            <pc:sldMk cId="0" sldId="264"/>
            <ac:spMk id="91" creationId="{00000000-0000-0000-0000-000000000000}"/>
          </ac:spMkLst>
        </pc:spChg>
        <pc:spChg chg="mod">
          <ac:chgData name="Cooper, Liam P" userId="S::lcooper43@gatech.edu::c9ebb646-a5a5-4a14-8b6c-99f846e54c43" providerId="AD" clId="Web-{ACE352D7-87A0-4999-94A4-C912EC176C40}" dt="2021-10-17T21:17:06.580" v="133" actId="20577"/>
          <ac:spMkLst>
            <pc:docMk/>
            <pc:sldMk cId="0" sldId="264"/>
            <ac:spMk id="93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6C832525-E5F8-440D-A1B4-E8331C7F49C7}"/>
    <pc:docChg chg="modSld">
      <pc:chgData name="Cooper, Liam P" userId="S::lcooper43@gatech.edu::c9ebb646-a5a5-4a14-8b6c-99f846e54c43" providerId="AD" clId="Web-{6C832525-E5F8-440D-A1B4-E8331C7F49C7}" dt="2021-10-17T23:46:22.125" v="0" actId="20577"/>
      <pc:docMkLst>
        <pc:docMk/>
      </pc:docMkLst>
      <pc:sldChg chg="modSp">
        <pc:chgData name="Cooper, Liam P" userId="S::lcooper43@gatech.edu::c9ebb646-a5a5-4a14-8b6c-99f846e54c43" providerId="AD" clId="Web-{6C832525-E5F8-440D-A1B4-E8331C7F49C7}" dt="2021-10-17T23:46:22.125" v="0" actId="20577"/>
        <pc:sldMkLst>
          <pc:docMk/>
          <pc:sldMk cId="0" sldId="264"/>
        </pc:sldMkLst>
        <pc:spChg chg="mod">
          <ac:chgData name="Cooper, Liam P" userId="S::lcooper43@gatech.edu::c9ebb646-a5a5-4a14-8b6c-99f846e54c43" providerId="AD" clId="Web-{6C832525-E5F8-440D-A1B4-E8331C7F49C7}" dt="2021-10-17T23:46:22.125" v="0" actId="20577"/>
          <ac:spMkLst>
            <pc:docMk/>
            <pc:sldMk cId="0" sldId="264"/>
            <ac:spMk id="93" creationId="{00000000-0000-0000-0000-000000000000}"/>
          </ac:spMkLst>
        </pc:spChg>
      </pc:sldChg>
    </pc:docChg>
  </pc:docChgLst>
  <pc:docChgLst>
    <pc:chgData name="Kim, Hyesoon" userId="S::hkim358@gatech.edu::0d5c111a-f023-452e-87f1-b54e58794be3" providerId="AD" clId="Web-{2C367D7B-9FFC-4D6F-95D1-AECEBC4C09A1}"/>
    <pc:docChg chg="delSld modSld">
      <pc:chgData name="Kim, Hyesoon" userId="S::hkim358@gatech.edu::0d5c111a-f023-452e-87f1-b54e58794be3" providerId="AD" clId="Web-{2C367D7B-9FFC-4D6F-95D1-AECEBC4C09A1}" dt="2021-10-17T20:21:35.365" v="215" actId="20577"/>
      <pc:docMkLst>
        <pc:docMk/>
      </pc:docMkLst>
      <pc:sldChg chg="modSp">
        <pc:chgData name="Kim, Hyesoon" userId="S::hkim358@gatech.edu::0d5c111a-f023-452e-87f1-b54e58794be3" providerId="AD" clId="Web-{2C367D7B-9FFC-4D6F-95D1-AECEBC4C09A1}" dt="2021-10-17T20:20:22.878" v="184" actId="20577"/>
        <pc:sldMkLst>
          <pc:docMk/>
          <pc:sldMk cId="0" sldId="259"/>
        </pc:sldMkLst>
        <pc:spChg chg="mod">
          <ac:chgData name="Kim, Hyesoon" userId="S::hkim358@gatech.edu::0d5c111a-f023-452e-87f1-b54e58794be3" providerId="AD" clId="Web-{2C367D7B-9FFC-4D6F-95D1-AECEBC4C09A1}" dt="2021-10-17T20:20:22.878" v="184" actId="20577"/>
          <ac:spMkLst>
            <pc:docMk/>
            <pc:sldMk cId="0" sldId="259"/>
            <ac:spMk id="93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2C367D7B-9FFC-4D6F-95D1-AECEBC4C09A1}" dt="2021-10-17T20:21:14.005" v="205" actId="20577"/>
        <pc:sldMkLst>
          <pc:docMk/>
          <pc:sldMk cId="0" sldId="261"/>
        </pc:sldMkLst>
        <pc:spChg chg="mod">
          <ac:chgData name="Kim, Hyesoon" userId="S::hkim358@gatech.edu::0d5c111a-f023-452e-87f1-b54e58794be3" providerId="AD" clId="Web-{2C367D7B-9FFC-4D6F-95D1-AECEBC4C09A1}" dt="2021-10-17T20:21:14.005" v="205" actId="20577"/>
          <ac:spMkLst>
            <pc:docMk/>
            <pc:sldMk cId="0" sldId="261"/>
            <ac:spMk id="93" creationId="{00000000-0000-0000-0000-000000000000}"/>
          </ac:spMkLst>
        </pc:spChg>
      </pc:sldChg>
      <pc:sldChg chg="del">
        <pc:chgData name="Kim, Hyesoon" userId="S::hkim358@gatech.edu::0d5c111a-f023-452e-87f1-b54e58794be3" providerId="AD" clId="Web-{2C367D7B-9FFC-4D6F-95D1-AECEBC4C09A1}" dt="2021-10-17T20:13:32.130" v="135"/>
        <pc:sldMkLst>
          <pc:docMk/>
          <pc:sldMk cId="0" sldId="262"/>
        </pc:sldMkLst>
      </pc:sldChg>
      <pc:sldChg chg="modSp">
        <pc:chgData name="Kim, Hyesoon" userId="S::hkim358@gatech.edu::0d5c111a-f023-452e-87f1-b54e58794be3" providerId="AD" clId="Web-{2C367D7B-9FFC-4D6F-95D1-AECEBC4C09A1}" dt="2021-10-17T20:20:35.785" v="187" actId="20577"/>
        <pc:sldMkLst>
          <pc:docMk/>
          <pc:sldMk cId="0" sldId="263"/>
        </pc:sldMkLst>
        <pc:spChg chg="mod">
          <ac:chgData name="Kim, Hyesoon" userId="S::hkim358@gatech.edu::0d5c111a-f023-452e-87f1-b54e58794be3" providerId="AD" clId="Web-{2C367D7B-9FFC-4D6F-95D1-AECEBC4C09A1}" dt="2021-10-17T20:20:35.785" v="187" actId="20577"/>
          <ac:spMkLst>
            <pc:docMk/>
            <pc:sldMk cId="0" sldId="263"/>
            <ac:spMk id="85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2C367D7B-9FFC-4D6F-95D1-AECEBC4C09A1}" dt="2021-10-17T20:21:35.365" v="215" actId="20577"/>
        <pc:sldMkLst>
          <pc:docMk/>
          <pc:sldMk cId="0" sldId="264"/>
        </pc:sldMkLst>
        <pc:spChg chg="mod">
          <ac:chgData name="Kim, Hyesoon" userId="S::hkim358@gatech.edu::0d5c111a-f023-452e-87f1-b54e58794be3" providerId="AD" clId="Web-{2C367D7B-9FFC-4D6F-95D1-AECEBC4C09A1}" dt="2021-10-17T20:21:35.365" v="215" actId="20577"/>
          <ac:spMkLst>
            <pc:docMk/>
            <pc:sldMk cId="0" sldId="264"/>
            <ac:spMk id="91" creationId="{00000000-0000-0000-0000-000000000000}"/>
          </ac:spMkLst>
        </pc:spChg>
      </pc:sldChg>
      <pc:sldChg chg="del">
        <pc:chgData name="Kim, Hyesoon" userId="S::hkim358@gatech.edu::0d5c111a-f023-452e-87f1-b54e58794be3" providerId="AD" clId="Web-{2C367D7B-9FFC-4D6F-95D1-AECEBC4C09A1}" dt="2021-10-17T20:13:26.708" v="134"/>
        <pc:sldMkLst>
          <pc:docMk/>
          <pc:sldMk cId="3158471362" sldId="267"/>
        </pc:sldMkLst>
      </pc:sldChg>
    </pc:docChg>
  </pc:docChgLst>
  <pc:docChgLst>
    <pc:chgData name="Cooper, Liam P" userId="S::lcooper43@gatech.edu::c9ebb646-a5a5-4a14-8b6c-99f846e54c43" providerId="AD" clId="Web-{095E4714-8978-4152-994D-F3607A775445}"/>
    <pc:docChg chg="modSld">
      <pc:chgData name="Cooper, Liam P" userId="S::lcooper43@gatech.edu::c9ebb646-a5a5-4a14-8b6c-99f846e54c43" providerId="AD" clId="Web-{095E4714-8978-4152-994D-F3607A775445}" dt="2021-10-18T03:51:45.033" v="2" actId="20577"/>
      <pc:docMkLst>
        <pc:docMk/>
      </pc:docMkLst>
      <pc:sldChg chg="modSp">
        <pc:chgData name="Cooper, Liam P" userId="S::lcooper43@gatech.edu::c9ebb646-a5a5-4a14-8b6c-99f846e54c43" providerId="AD" clId="Web-{095E4714-8978-4152-994D-F3607A775445}" dt="2021-10-18T03:51:45.033" v="2" actId="20577"/>
        <pc:sldMkLst>
          <pc:docMk/>
          <pc:sldMk cId="0" sldId="257"/>
        </pc:sldMkLst>
        <pc:spChg chg="mod">
          <ac:chgData name="Cooper, Liam P" userId="S::lcooper43@gatech.edu::c9ebb646-a5a5-4a14-8b6c-99f846e54c43" providerId="AD" clId="Web-{095E4714-8978-4152-994D-F3607A775445}" dt="2021-10-18T03:51:45.033" v="2" actId="20577"/>
          <ac:spMkLst>
            <pc:docMk/>
            <pc:sldMk cId="0" sldId="257"/>
            <ac:spMk id="85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34F78575-0E66-48D5-810E-484EC7CD84E6}"/>
    <pc:docChg chg="modSld">
      <pc:chgData name="Cooper, Liam P" userId="S::lcooper43@gatech.edu::c9ebb646-a5a5-4a14-8b6c-99f846e54c43" providerId="AD" clId="Web-{34F78575-0E66-48D5-810E-484EC7CD84E6}" dt="2021-10-18T03:19:40.391" v="83" actId="20577"/>
      <pc:docMkLst>
        <pc:docMk/>
      </pc:docMkLst>
      <pc:sldChg chg="addSp delSp modSp">
        <pc:chgData name="Cooper, Liam P" userId="S::lcooper43@gatech.edu::c9ebb646-a5a5-4a14-8b6c-99f846e54c43" providerId="AD" clId="Web-{34F78575-0E66-48D5-810E-484EC7CD84E6}" dt="2021-10-18T03:19:40.391" v="83" actId="20577"/>
        <pc:sldMkLst>
          <pc:docMk/>
          <pc:sldMk cId="0" sldId="257"/>
        </pc:sldMkLst>
        <pc:spChg chg="add del">
          <ac:chgData name="Cooper, Liam P" userId="S::lcooper43@gatech.edu::c9ebb646-a5a5-4a14-8b6c-99f846e54c43" providerId="AD" clId="Web-{34F78575-0E66-48D5-810E-484EC7CD84E6}" dt="2021-10-18T03:15:28.511" v="33"/>
          <ac:spMkLst>
            <pc:docMk/>
            <pc:sldMk cId="0" sldId="257"/>
            <ac:spMk id="2" creationId="{2094023D-BB59-4F68-B938-B1B923EA2841}"/>
          </ac:spMkLst>
        </pc:spChg>
        <pc:spChg chg="mod">
          <ac:chgData name="Cooper, Liam P" userId="S::lcooper43@gatech.edu::c9ebb646-a5a5-4a14-8b6c-99f846e54c43" providerId="AD" clId="Web-{34F78575-0E66-48D5-810E-484EC7CD84E6}" dt="2021-10-18T03:19:04.593" v="79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34F78575-0E66-48D5-810E-484EC7CD84E6}" dt="2021-10-18T03:19:40.391" v="83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34F78575-0E66-48D5-810E-484EC7CD84E6}" dt="2021-10-18T03:11:19.693" v="5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34F78575-0E66-48D5-810E-484EC7CD84E6}" dt="2021-10-18T03:11:19.693" v="5" actId="20577"/>
          <ac:spMkLst>
            <pc:docMk/>
            <pc:sldMk cId="895507812" sldId="266"/>
            <ac:spMk id="85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EE8F9F56-BEF8-44C9-811D-630BDA323370}"/>
    <pc:docChg chg="modSld sldOrd">
      <pc:chgData name="Cooper, Liam P" userId="S::lcooper43@gatech.edu::c9ebb646-a5a5-4a14-8b6c-99f846e54c43" providerId="AD" clId="Web-{EE8F9F56-BEF8-44C9-811D-630BDA323370}" dt="2021-10-18T01:03:27.110" v="64" actId="20577"/>
      <pc:docMkLst>
        <pc:docMk/>
      </pc:docMkLst>
      <pc:sldChg chg="modSp">
        <pc:chgData name="Cooper, Liam P" userId="S::lcooper43@gatech.edu::c9ebb646-a5a5-4a14-8b6c-99f846e54c43" providerId="AD" clId="Web-{EE8F9F56-BEF8-44C9-811D-630BDA323370}" dt="2021-10-18T00:45:55.419" v="37" actId="20577"/>
        <pc:sldMkLst>
          <pc:docMk/>
          <pc:sldMk cId="0" sldId="257"/>
        </pc:sldMkLst>
        <pc:spChg chg="mod">
          <ac:chgData name="Cooper, Liam P" userId="S::lcooper43@gatech.edu::c9ebb646-a5a5-4a14-8b6c-99f846e54c43" providerId="AD" clId="Web-{EE8F9F56-BEF8-44C9-811D-630BDA323370}" dt="2021-10-18T00:39:00.567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EE8F9F56-BEF8-44C9-811D-630BDA323370}" dt="2021-10-18T00:45:55.419" v="37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Sp ord">
        <pc:chgData name="Cooper, Liam P" userId="S::lcooper43@gatech.edu::c9ebb646-a5a5-4a14-8b6c-99f846e54c43" providerId="AD" clId="Web-{EE8F9F56-BEF8-44C9-811D-630BDA323370}" dt="2021-10-18T01:03:27.110" v="64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EE8F9F56-BEF8-44C9-811D-630BDA323370}" dt="2021-10-18T00:33:11.635" v="14" actId="20577"/>
          <ac:spMkLst>
            <pc:docMk/>
            <pc:sldMk cId="895507812" sldId="266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EE8F9F56-BEF8-44C9-811D-630BDA323370}" dt="2021-10-18T01:03:27.110" v="64" actId="20577"/>
          <ac:spMkLst>
            <pc:docMk/>
            <pc:sldMk cId="895507812" sldId="266"/>
            <ac:spMk id="85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EAEC9940-C916-4E78-A354-4AFCEF4342B9}"/>
    <pc:docChg chg="addSld delSld modSld sldOrd">
      <pc:chgData name="Cooper, Liam P" userId="S::lcooper43@gatech.edu::c9ebb646-a5a5-4a14-8b6c-99f846e54c43" providerId="AD" clId="Web-{EAEC9940-C916-4E78-A354-4AFCEF4342B9}" dt="2021-10-18T12:46:58.510" v="107" actId="20577"/>
      <pc:docMkLst>
        <pc:docMk/>
      </pc:docMkLst>
      <pc:sldChg chg="addSp delSp modSp ord">
        <pc:chgData name="Cooper, Liam P" userId="S::lcooper43@gatech.edu::c9ebb646-a5a5-4a14-8b6c-99f846e54c43" providerId="AD" clId="Web-{EAEC9940-C916-4E78-A354-4AFCEF4342B9}" dt="2021-10-18T12:46:58.510" v="107" actId="20577"/>
        <pc:sldMkLst>
          <pc:docMk/>
          <pc:sldMk cId="0" sldId="257"/>
        </pc:sldMkLst>
        <pc:spChg chg="mod">
          <ac:chgData name="Cooper, Liam P" userId="S::lcooper43@gatech.edu::c9ebb646-a5a5-4a14-8b6c-99f846e54c43" providerId="AD" clId="Web-{EAEC9940-C916-4E78-A354-4AFCEF4342B9}" dt="2021-10-18T12:34:40.043" v="15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EAEC9940-C916-4E78-A354-4AFCEF4342B9}" dt="2021-10-18T12:46:58.510" v="107" actId="20577"/>
          <ac:spMkLst>
            <pc:docMk/>
            <pc:sldMk cId="0" sldId="257"/>
            <ac:spMk id="85" creationId="{00000000-0000-0000-0000-000000000000}"/>
          </ac:spMkLst>
        </pc:spChg>
        <pc:spChg chg="add del mod">
          <ac:chgData name="Cooper, Liam P" userId="S::lcooper43@gatech.edu::c9ebb646-a5a5-4a14-8b6c-99f846e54c43" providerId="AD" clId="Web-{EAEC9940-C916-4E78-A354-4AFCEF4342B9}" dt="2021-10-18T12:31:17.102" v="8"/>
          <ac:spMkLst>
            <pc:docMk/>
            <pc:sldMk cId="0" sldId="257"/>
            <ac:spMk id="86" creationId="{00000000-0000-0000-0000-000000000000}"/>
          </ac:spMkLst>
        </pc:spChg>
      </pc:sldChg>
      <pc:sldChg chg="add replId">
        <pc:chgData name="Cooper, Liam P" userId="S::lcooper43@gatech.edu::c9ebb646-a5a5-4a14-8b6c-99f846e54c43" providerId="AD" clId="Web-{EAEC9940-C916-4E78-A354-4AFCEF4342B9}" dt="2021-10-18T12:28:37.005" v="2"/>
        <pc:sldMkLst>
          <pc:docMk/>
          <pc:sldMk cId="1581591787" sldId="267"/>
        </pc:sldMkLst>
      </pc:sldChg>
      <pc:sldChg chg="new del">
        <pc:chgData name="Cooper, Liam P" userId="S::lcooper43@gatech.edu::c9ebb646-a5a5-4a14-8b6c-99f846e54c43" providerId="AD" clId="Web-{EAEC9940-C916-4E78-A354-4AFCEF4342B9}" dt="2021-10-18T12:28:32.974" v="1"/>
        <pc:sldMkLst>
          <pc:docMk/>
          <pc:sldMk cId="181590882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134BF89-8A05-4210-8079-0DF7848F03EF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E92E0B5-3422-416C-A474-C864CDD2EBB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83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80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24CC334-851A-4E0C-88A5-4244B4C1A9F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1A9FF9-9424-4C1D-8D18-561D7D3B4C4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015640" y="1905000"/>
            <a:ext cx="10176360" cy="181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br>
              <a:rPr/>
            </a:br>
            <a:r>
              <a:rPr lang="en-US" sz="4750" b="1" strike="noStrike" spc="-1">
                <a:solidFill>
                  <a:srgbClr val="000000"/>
                </a:solidFill>
                <a:latin typeface="Tahoma"/>
                <a:ea typeface="Tahoma"/>
              </a:rPr>
              <a:t>Vortex Hands-on Exercises</a:t>
            </a:r>
            <a:endParaRPr lang="en-US" sz="47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770" b="0" strike="noStrike" spc="-1">
              <a:latin typeface="Arial"/>
            </a:endParaRPr>
          </a:p>
          <a:p>
            <a:pPr algn="ctr"/>
            <a:r>
              <a:rPr lang="en-US" sz="2400" spc="-1">
                <a:latin typeface="Arial"/>
              </a:rPr>
              <a:t>Presenter: Liam</a:t>
            </a:r>
            <a:r>
              <a:rPr lang="en-US" sz="2400" b="0" strike="noStrike" spc="-1">
                <a:latin typeface="Arial"/>
              </a:rPr>
              <a:t> Cooper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Checking Solutions for Assignments #3 &amp; #5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400" y="647700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>
                <a:solidFill>
                  <a:srgbClr val="000000"/>
                </a:solidFill>
                <a:latin typeface="Tahoma"/>
                <a:ea typeface="Tahoma"/>
              </a:rPr>
              <a:t> Check solutions folder on </a:t>
            </a:r>
            <a:r>
              <a:rPr lang="en-US" sz="2800" spc="-1" err="1">
                <a:solidFill>
                  <a:srgbClr val="000000"/>
                </a:solidFill>
                <a:latin typeface="Tahoma"/>
                <a:ea typeface="Tahoma"/>
              </a:rPr>
              <a:t>Github</a:t>
            </a:r>
            <a:endParaRPr lang="en-US" sz="2800" b="0" strike="noStrike" spc="-1" err="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Font typeface="Noto Sans Symbols,Sans-Serif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  <a:cs typeface="Tahoma"/>
              </a:rPr>
              <a:t> Solution overview and code provided</a:t>
            </a:r>
            <a:endParaRPr lang="en-US" sz="2800"/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spc="-1">
              <a:solidFill>
                <a:srgbClr val="000000"/>
              </a:solidFill>
              <a:latin typeface="Tahoma"/>
              <a:ea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>
                <a:solidFill>
                  <a:srgbClr val="000000"/>
                </a:solidFill>
                <a:latin typeface="Tahoma"/>
                <a:ea typeface="Tahoma"/>
              </a:rPr>
              <a:t>Download and execute solution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 Solution code formatted as git pull requests</a:t>
            </a:r>
            <a:endParaRPr lang="en-US" sz="2800" b="0" strike="noStrike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Assignment 3:</a:t>
            </a:r>
          </a:p>
          <a:p>
            <a:pPr marL="733425" lvl="2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r>
              <a:rPr lang="en-US" sz="2800" spc="-1">
                <a:solidFill>
                  <a:srgbClr val="232F4E"/>
                </a:solidFill>
                <a:latin typeface="Consolas"/>
                <a:ea typeface="Tahoma"/>
              </a:rPr>
              <a:t>git fetch origin pull/22/head:A3_solution
git checkout A3_solution</a:t>
            </a: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Assignment 5:</a:t>
            </a:r>
          </a:p>
          <a:p>
            <a:pPr marL="733425" lvl="2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r>
              <a:rPr lang="en-US" sz="2800" spc="-1">
                <a:solidFill>
                  <a:srgbClr val="232F4E"/>
                </a:solidFill>
                <a:latin typeface="Consolas"/>
                <a:ea typeface="Tahoma"/>
              </a:rPr>
              <a:t>git fetch origin pull/25/head:A5_solution
git checkout A5_solution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32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3200" spc="-1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Pre-exercise Setup: VM Download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920" y="1066800"/>
            <a:ext cx="10667880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3200" spc="-1">
                <a:solidFill>
                  <a:srgbClr val="000000"/>
                </a:solidFill>
                <a:latin typeface="Tahoma"/>
                <a:ea typeface="Tahoma"/>
              </a:rPr>
              <a:t>Install VirtualBox and Vagrant</a:t>
            </a: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3200" spc="-1">
                <a:solidFill>
                  <a:srgbClr val="000000"/>
                </a:solidFill>
                <a:latin typeface="Tahoma"/>
                <a:ea typeface="Tahoma"/>
              </a:rPr>
              <a:t>Download VM image and </a:t>
            </a:r>
            <a:r>
              <a:rPr lang="en-US" sz="3200" spc="-1" err="1">
                <a:latin typeface="Tahoma"/>
                <a:ea typeface="+mn-lt"/>
                <a:cs typeface="+mn-lt"/>
              </a:rPr>
              <a:t>Vagrantfile</a:t>
            </a:r>
            <a:r>
              <a:rPr lang="en-US" sz="3200" spc="-1">
                <a:latin typeface="Tahoma"/>
                <a:ea typeface="+mn-lt"/>
                <a:cs typeface="+mn-lt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ahoma"/>
                <a:ea typeface="Tahoma"/>
              </a:rPr>
              <a:t>for Vortex environment</a:t>
            </a:r>
            <a:endParaRPr lang="en-US" sz="3200" spc="-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3200" spc="-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3200" spc="-1">
                <a:latin typeface="Tahoma"/>
                <a:ea typeface="+mn-lt"/>
                <a:cs typeface="+mn-lt"/>
              </a:rPr>
              <a:t>Import the Vagrant box image and start VM</a:t>
            </a:r>
            <a:endParaRPr lang="en-US" sz="3200" spc="-1">
              <a:solidFill>
                <a:srgbClr val="000000"/>
              </a:solidFill>
              <a:latin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3200" spc="-1">
              <a:solidFill>
                <a:srgbClr val="000000"/>
              </a:solidFill>
              <a:latin typeface="Tahoma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3200" spc="-1">
                <a:solidFill>
                  <a:srgbClr val="000000"/>
                </a:solidFill>
                <a:latin typeface="Tahoma"/>
                <a:ea typeface="Tahoma"/>
                <a:cs typeface="Arial"/>
              </a:rPr>
              <a:t>After booting, run </a:t>
            </a:r>
            <a:r>
              <a:rPr lang="en-US" sz="3200" spc="-1">
                <a:latin typeface="Consolas"/>
                <a:ea typeface="Tahoma"/>
                <a:cs typeface="Arial"/>
              </a:rPr>
              <a:t>vagrant </a:t>
            </a:r>
            <a:r>
              <a:rPr lang="en-US" sz="3200" spc="-1" err="1">
                <a:latin typeface="Consolas"/>
                <a:ea typeface="Tahoma"/>
                <a:cs typeface="Arial"/>
              </a:rPr>
              <a:t>ssh</a:t>
            </a:r>
            <a:r>
              <a:rPr lang="en-US" sz="3200" spc="-1">
                <a:latin typeface="Consolas"/>
                <a:ea typeface="Tahoma"/>
                <a:cs typeface="Arial"/>
              </a:rPr>
              <a:t> </a:t>
            </a:r>
            <a:r>
              <a:rPr lang="en-US" sz="3200" spc="-1">
                <a:latin typeface="Tahoma"/>
                <a:ea typeface="Tahoma"/>
                <a:cs typeface="Arial"/>
              </a:rPr>
              <a:t>to connect to VM</a:t>
            </a:r>
            <a:endParaRPr lang="en-US" sz="3200" spc="-1">
              <a:solidFill>
                <a:srgbClr val="000000"/>
              </a:solidFill>
              <a:latin typeface="Tahoma"/>
              <a:ea typeface="Tahoma"/>
              <a:cs typeface="Arial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en-US" sz="3200" b="1" spc="-1">
              <a:solidFill>
                <a:srgbClr val="232F4E"/>
              </a:solidFill>
              <a:latin typeface="Tahoma"/>
              <a:ea typeface="Tahoma"/>
              <a:cs typeface="Courier New" pitchFamily="49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3200" spc="-1">
                <a:solidFill>
                  <a:srgbClr val="000000"/>
                </a:solidFill>
                <a:latin typeface="Tahoma"/>
                <a:ea typeface="Tahoma"/>
              </a:rPr>
              <a:t>Test Vortex</a:t>
            </a:r>
            <a:endParaRPr lang="fr-FR" sz="3200" b="1"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3200" b="1">
                <a:solidFill>
                  <a:srgbClr val="232F4E"/>
                </a:solidFill>
                <a:latin typeface="Courier New"/>
                <a:cs typeface="Courier New"/>
              </a:rPr>
              <a:t>./ci/blackbox.sh --</a:t>
            </a:r>
            <a:r>
              <a:rPr lang="fr-FR" sz="3200" b="1" err="1">
                <a:solidFill>
                  <a:srgbClr val="232F4E"/>
                </a:solidFill>
                <a:latin typeface="Courier New"/>
                <a:cs typeface="Courier New"/>
              </a:rPr>
              <a:t>cores</a:t>
            </a:r>
            <a:r>
              <a:rPr lang="fr-FR" sz="3200" b="1">
                <a:solidFill>
                  <a:srgbClr val="232F4E"/>
                </a:solidFill>
                <a:latin typeface="Courier New"/>
                <a:cs typeface="Courier New"/>
              </a:rPr>
              <a:t>=2 --app=</a:t>
            </a:r>
            <a:r>
              <a:rPr lang="fr-FR" sz="3200" b="1" err="1">
                <a:solidFill>
                  <a:srgbClr val="232F4E"/>
                </a:solidFill>
                <a:latin typeface="Courier New"/>
                <a:cs typeface="Courier New"/>
              </a:rPr>
              <a:t>vecadd</a:t>
            </a:r>
            <a:endParaRPr lang="fr-FR" sz="3200" b="1">
              <a:solidFill>
                <a:srgbClr val="232F4E"/>
              </a:solidFill>
              <a:latin typeface="Courier New"/>
              <a:cs typeface="Courier New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fr-FR" sz="2400" b="1"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fr-FR" sz="2400" b="1"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/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 spc="-1">
              <a:solidFill>
                <a:srgbClr val="232F4E"/>
              </a:solidFill>
              <a:latin typeface="Courier New" pitchFamily="49" charset="0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/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/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507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Pre-exercise Setup: Remote Account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920" y="1066800"/>
            <a:ext cx="10902341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spc="-1">
                <a:solidFill>
                  <a:srgbClr val="000000"/>
                </a:solidFill>
                <a:latin typeface="Tahoma"/>
                <a:ea typeface="Tahoma"/>
              </a:rPr>
              <a:t>SSH login steps</a:t>
            </a:r>
            <a:endParaRPr lang="en-US" sz="2400" spc="-1"/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400" spc="-1">
                <a:solidFill>
                  <a:srgbClr val="232F4E"/>
                </a:solidFill>
                <a:latin typeface="Tahoma"/>
                <a:ea typeface="Tahoma"/>
              </a:rPr>
              <a:t>Request account for </a:t>
            </a:r>
            <a:r>
              <a:rPr lang="en-US" sz="2400" spc="-1">
                <a:solidFill>
                  <a:srgbClr val="232F4E"/>
                </a:solidFill>
                <a:latin typeface="Tahoma"/>
                <a:ea typeface="+mn-lt"/>
                <a:cs typeface="+mn-lt"/>
              </a:rPr>
              <a:t>Rogues Gallery Testbed for longer term</a:t>
            </a:r>
            <a:endParaRPr lang="en-US" sz="2400" spc="-1">
              <a:solidFill>
                <a:srgbClr val="232F4E"/>
              </a:solidFill>
              <a:latin typeface="Tahoma"/>
              <a:ea typeface="Tahoma"/>
              <a:cs typeface="+mn-lt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400" spc="-1">
                <a:solidFill>
                  <a:srgbClr val="232F4E"/>
                </a:solidFill>
                <a:latin typeface="Tahoma"/>
                <a:ea typeface="Tahoma"/>
                <a:cs typeface="Arial"/>
              </a:rPr>
              <a:t>Temporary accounts for this week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400" b="1" spc="-1" err="1">
                <a:solidFill>
                  <a:srgbClr val="232F4E"/>
                </a:solidFill>
                <a:latin typeface="Courier New"/>
                <a:ea typeface="Tahoma"/>
                <a:cs typeface="Courier New"/>
              </a:rPr>
              <a:t>ssh</a:t>
            </a:r>
            <a:r>
              <a:rPr lang="en-US" sz="2400" b="1" spc="-1">
                <a:solidFill>
                  <a:srgbClr val="232F4E"/>
                </a:solidFill>
                <a:latin typeface="Courier New"/>
                <a:ea typeface="Tahoma"/>
                <a:cs typeface="Courier New"/>
              </a:rPr>
              <a:t> </a:t>
            </a:r>
            <a:r>
              <a:rPr lang="en-US" sz="2400" b="1" spc="-1">
                <a:solidFill>
                  <a:srgbClr val="232F4E"/>
                </a:solidFill>
                <a:latin typeface="Courier New"/>
                <a:ea typeface="+mn-lt"/>
                <a:cs typeface="+mn-lt"/>
              </a:rPr>
              <a:t>micro21_user</a:t>
            </a:r>
            <a:r>
              <a:rPr lang="en-US" sz="2400" b="1" spc="-1">
                <a:solidFill>
                  <a:srgbClr val="232F4E"/>
                </a:solidFill>
                <a:latin typeface="Courier New"/>
                <a:ea typeface="Tahoma"/>
                <a:cs typeface="Arial"/>
              </a:rPr>
              <a:t>[your number]</a:t>
            </a:r>
            <a:r>
              <a:rPr lang="en-US" sz="2400" b="1" spc="-1">
                <a:solidFill>
                  <a:srgbClr val="232F4E"/>
                </a:solidFill>
                <a:latin typeface="Courier New"/>
                <a:ea typeface="Tahoma"/>
                <a:cs typeface="Courier New"/>
              </a:rPr>
              <a:t>@notebook.crnch.gatech.edu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en-US" sz="2400" b="1" spc="-1">
              <a:solidFill>
                <a:srgbClr val="232F4E"/>
              </a:solidFill>
              <a:latin typeface="Courier New" pitchFamily="49" charset="0"/>
              <a:ea typeface="Tahoma"/>
              <a:cs typeface="Courier New" pitchFamily="49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spc="-1">
                <a:solidFill>
                  <a:srgbClr val="000000"/>
                </a:solidFill>
                <a:latin typeface="Tahoma"/>
                <a:ea typeface="Tahoma"/>
              </a:rPr>
              <a:t>Set up environment and download Vortex</a:t>
            </a:r>
            <a:endParaRPr lang="en-US" sz="2400" spc="-1"/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400" b="1">
                <a:solidFill>
                  <a:srgbClr val="232F4E"/>
                </a:solidFill>
                <a:latin typeface="Courier New"/>
                <a:cs typeface="Courier New"/>
              </a:rPr>
              <a:t>source ~/micro-tutorial-2021/set_vortex_env.sh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 b="1">
                <a:solidFill>
                  <a:srgbClr val="232F4E"/>
                </a:solidFill>
                <a:latin typeface="Courier New" pitchFamily="49" charset="0"/>
                <a:cs typeface="Courier New" pitchFamily="49" charset="0"/>
              </a:rPr>
              <a:t>cd vortex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 b="1" err="1">
                <a:solidFill>
                  <a:srgbClr val="232F4E"/>
                </a:solidFill>
                <a:latin typeface="Courier New" pitchFamily="49" charset="0"/>
                <a:cs typeface="Courier New" pitchFamily="49" charset="0"/>
              </a:rPr>
              <a:t>make</a:t>
            </a:r>
            <a:endParaRPr lang="fr-FR" sz="2400" b="1">
              <a:solidFill>
                <a:srgbClr val="232F4E"/>
              </a:solidFill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en-US" sz="2400" b="1" spc="-1">
              <a:solidFill>
                <a:srgbClr val="232F4E"/>
              </a:solidFill>
              <a:latin typeface="Courier New" pitchFamily="49" charset="0"/>
              <a:ea typeface="Tahoma"/>
              <a:cs typeface="Courier New" pitchFamily="49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spc="-1">
                <a:solidFill>
                  <a:srgbClr val="000000"/>
                </a:solidFill>
                <a:latin typeface="Tahoma"/>
                <a:ea typeface="Tahoma"/>
              </a:rPr>
              <a:t>Test Vortex</a:t>
            </a:r>
            <a:endParaRPr lang="fr-FR" sz="2400" b="1"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 b="1">
                <a:solidFill>
                  <a:srgbClr val="232F4E"/>
                </a:solidFill>
                <a:latin typeface="Courier New"/>
                <a:cs typeface="Courier New"/>
              </a:rPr>
              <a:t>./ci/blackbox.sh --</a:t>
            </a:r>
            <a:r>
              <a:rPr lang="fr-FR" sz="2400" b="1" err="1">
                <a:solidFill>
                  <a:srgbClr val="232F4E"/>
                </a:solidFill>
                <a:latin typeface="Courier New"/>
                <a:cs typeface="Courier New"/>
              </a:rPr>
              <a:t>cores</a:t>
            </a:r>
            <a:r>
              <a:rPr lang="fr-FR" sz="2400" b="1">
                <a:solidFill>
                  <a:srgbClr val="232F4E"/>
                </a:solidFill>
                <a:latin typeface="Courier New"/>
                <a:cs typeface="Courier New"/>
              </a:rPr>
              <a:t>=2 --app=</a:t>
            </a:r>
            <a:r>
              <a:rPr lang="fr-FR" sz="2400" b="1" err="1">
                <a:solidFill>
                  <a:srgbClr val="232F4E"/>
                </a:solidFill>
                <a:latin typeface="Courier New"/>
                <a:cs typeface="Courier New"/>
              </a:rPr>
              <a:t>vecadd</a:t>
            </a:r>
            <a:endParaRPr lang="fr-FR" sz="2400" b="1">
              <a:solidFill>
                <a:srgbClr val="232F4E"/>
              </a:solidFill>
              <a:latin typeface="Courier New"/>
              <a:cs typeface="Courier New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fr-FR" sz="2400" b="1"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fr-FR" sz="2400" b="1"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/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 spc="-1">
              <a:solidFill>
                <a:srgbClr val="232F4E"/>
              </a:solidFill>
              <a:latin typeface="Courier New" pitchFamily="49" charset="0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/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/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591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Blackbox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920" y="1066800"/>
            <a:ext cx="10902341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spc="-1">
                <a:solidFill>
                  <a:srgbClr val="000000"/>
                </a:solidFill>
                <a:latin typeface="Tahoma"/>
                <a:ea typeface="Tahoma"/>
              </a:rPr>
              <a:t>Vortex's main test driver</a:t>
            </a:r>
            <a:endParaRPr lang="en-US" sz="2400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solidFill>
                <a:srgbClr val="232F4E"/>
              </a:solidFill>
              <a:latin typeface="Tahoma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spc="-1">
                <a:solidFill>
                  <a:srgbClr val="000000"/>
                </a:solidFill>
                <a:latin typeface="Tahoma"/>
                <a:ea typeface="Tahoma"/>
              </a:rPr>
              <a:t>Arguments</a:t>
            </a:r>
            <a:endParaRPr lang="en-US" sz="2400" spc="-1">
              <a:solidFill>
                <a:srgbClr val="000000"/>
              </a:solidFill>
              <a:latin typeface="Tahoma"/>
              <a:cs typeface="Courier New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latin typeface="Tahoma"/>
                <a:ea typeface="Tahoma"/>
                <a:cs typeface="Courier New"/>
              </a:rPr>
              <a:t>Clusters, </a:t>
            </a:r>
            <a:r>
              <a:rPr lang="fr-FR" sz="2400" err="1">
                <a:latin typeface="Tahoma"/>
                <a:ea typeface="Tahoma"/>
                <a:cs typeface="Courier New"/>
              </a:rPr>
              <a:t>cores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warps</a:t>
            </a:r>
            <a:r>
              <a:rPr lang="fr-FR" sz="2400">
                <a:latin typeface="Tahoma"/>
                <a:ea typeface="Tahoma"/>
                <a:cs typeface="Courier New"/>
              </a:rPr>
              <a:t>, threads</a:t>
            </a:r>
            <a:endParaRPr lang="fr-FR" sz="240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latin typeface="Tahoma"/>
                <a:ea typeface="Tahoma"/>
                <a:cs typeface="Courier New"/>
              </a:rPr>
              <a:t>L2cache, L3cache</a:t>
            </a:r>
            <a:endParaRPr lang="fr-FR" sz="240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Driver</a:t>
            </a:r>
            <a:endParaRPr lang="fr-FR" sz="2400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1005840" lvl="2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 err="1">
                <a:latin typeface="Tahoma"/>
                <a:ea typeface="Tahoma"/>
                <a:cs typeface="Courier New"/>
              </a:rPr>
              <a:t>rtlsim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vlsim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fpga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simx</a:t>
            </a:r>
            <a:endParaRPr lang="fr-FR" sz="2400" err="1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Debug</a:t>
            </a:r>
            <a:endParaRPr lang="fr-FR" sz="2400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Perf</a:t>
            </a:r>
            <a:endParaRPr lang="fr-FR" sz="2400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App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 pitchFamily="49" charset="0"/>
              </a:rPr>
              <a:t>Args</a:t>
            </a:r>
            <a:endParaRPr lang="fr-FR" sz="2400" strike="noStrike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fr-FR" sz="2400" b="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Font typeface="Noto Sans Symbols,Sans-Serif"/>
              <a:buChar char="•"/>
            </a:pPr>
            <a:endParaRPr lang="en-US" sz="2400">
              <a:ea typeface="+mn-lt"/>
              <a:cs typeface="+mn-lt"/>
            </a:endParaRPr>
          </a:p>
          <a:p>
            <a:pPr marL="274320" indent="-272415">
              <a:lnSpc>
                <a:spcPct val="90000"/>
              </a:lnSpc>
              <a:buFont typeface="Tahoma,Sans-Serif"/>
              <a:buChar char="|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Arguments</a:t>
            </a:r>
            <a:endParaRPr lang="en-US"/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 spc="-1">
              <a:solidFill>
                <a:srgbClr val="232F4E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latin typeface="Tahoma"/>
              <a:ea typeface="Tahoma"/>
              <a:cs typeface="Courier New" pitchFamily="49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2400" spc="-1">
              <a:latin typeface="Tahoma"/>
              <a:ea typeface="Tahoma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5 Tutorial Assignments </a:t>
            </a:r>
            <a:endParaRPr lang="en-US" sz="3200" b="1" strike="noStrike" spc="-1">
              <a:solidFill>
                <a:srgbClr val="1F394D"/>
              </a:solidFill>
              <a:latin typeface="Tahoma"/>
              <a:ea typeface="Tahoma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DA5897AC-BC62-459A-8A74-4539AF0C3C57}"/>
              </a:ext>
            </a:extLst>
          </p:cNvPr>
          <p:cNvSpPr/>
          <p:nvPr/>
        </p:nvSpPr>
        <p:spPr>
          <a:xfrm>
            <a:off x="381000" y="121920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r>
              <a:rPr lang="en-US" sz="2800" spc="-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Vortex tutorial assignments</a:t>
            </a:r>
            <a:endParaRPr lang="en-US" sz="2800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Designed to cover different components of Vortex</a:t>
            </a:r>
            <a:endParaRPr lang="en-US" sz="2800" b="0" strike="noStrike" spc="-1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 assignments for RTL: Assignments #1 &amp; #2</a:t>
            </a:r>
            <a:endParaRPr lang="en-US" sz="2800" b="0" strike="noStrike" spc="-1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to modify LSU (lost-store unit) and debug: Assignments  #3 &amp; #4</a:t>
            </a:r>
            <a:endParaRPr lang="en-US" sz="2800" b="0" strike="noStrike" spc="-1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to add a custom new instruction: Assignment #5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Assignments #1 and #2 only explain the steps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Assignments #3 and #5 provide a solution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en-US" sz="2800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r>
              <a:rPr lang="en-US" sz="2800" spc="-1">
                <a:latin typeface="Tahoma" pitchFamily="34" charset="0"/>
                <a:ea typeface="Tahoma" pitchFamily="34" charset="0"/>
                <a:cs typeface="Tahoma" pitchFamily="34" charset="0"/>
              </a:rPr>
              <a:t>https://github.com/vortexgpgpu/vortex_tutorials.git</a:t>
            </a: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800" spc="-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 a new performance counter for the average number of active threads per cycle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 if instruction is being issued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Count number of active threads in the active thread mask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Divide total number of active threads by cycle count in driver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6225" lvl="1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en-US" sz="2800" spc="-1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 with output of demo program kernel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Count the number of coalesced memory requests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GPUs generate multiple memory requests from the same warp</a:t>
            </a: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/wave front,</a:t>
            </a: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 often with duplicate memory addresses across multiple threads in the warp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Increment counter in LSU when memory requests in other threads are the same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Increment only once per warp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Test with output of demo program kernel</a:t>
            </a:r>
            <a:endParaRPr lang="en-US" sz="2800" b="0" strike="noStrike" spc="-1">
              <a:latin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b="0" strike="noStrike" spc="-1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3/4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Add a simple next line </a:t>
            </a:r>
            <a:r>
              <a:rPr lang="en-US" sz="2400" b="0" strike="noStrike" spc="-1" err="1">
                <a:solidFill>
                  <a:srgbClr val="000000"/>
                </a:solidFill>
                <a:latin typeface="Tahoma"/>
                <a:ea typeface="Tahoma"/>
              </a:rPr>
              <a:t>prefetcher</a:t>
            </a: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 in LSU</a:t>
            </a:r>
            <a:endParaRPr lang="en-US" sz="2400" b="0" strike="noStrike" spc="-1">
              <a:latin typeface="Arial"/>
            </a:endParaRPr>
          </a:p>
          <a:p>
            <a:pPr marL="548640" lvl="1" indent="-272880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400" b="0" strike="noStrike" spc="-1">
                <a:solidFill>
                  <a:srgbClr val="232F4E"/>
                </a:solidFill>
                <a:latin typeface="Tahoma"/>
                <a:ea typeface="Tahoma"/>
              </a:rPr>
              <a:t>Every time a load request is computed, generate the next cache line address and send to d-cache</a:t>
            </a:r>
            <a:endParaRPr lang="en-US" sz="2400" b="0" strike="noStrike" spc="-1">
              <a:latin typeface="Arial"/>
            </a:endParaRPr>
          </a:p>
          <a:p>
            <a:pPr marL="548640" lvl="1" indent="-272880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400" b="0" strike="noStrike" spc="-1">
                <a:solidFill>
                  <a:srgbClr val="232F4E"/>
                </a:solidFill>
                <a:latin typeface="Tahoma"/>
                <a:ea typeface="Tahoma"/>
              </a:rPr>
              <a:t>Request metadata must be stored somewhere so the processor knows the correct memory requested</a:t>
            </a:r>
            <a:endParaRPr lang="en-US" sz="2400" b="0" strike="noStrike" spc="-1">
              <a:latin typeface="Arial"/>
            </a:endParaRPr>
          </a:p>
          <a:p>
            <a:pPr marL="274320" indent="-272880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Verify implementation by using the debug trace to see if </a:t>
            </a:r>
            <a:r>
              <a:rPr lang="en-US" sz="2400" b="0" strike="noStrike" spc="-1" err="1">
                <a:solidFill>
                  <a:srgbClr val="000000"/>
                </a:solidFill>
                <a:latin typeface="Tahoma"/>
                <a:ea typeface="Tahoma"/>
              </a:rPr>
              <a:t>prefetch</a:t>
            </a: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 requests are generated and used correctly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3"/>
          <a:stretch/>
        </p:blipFill>
        <p:spPr>
          <a:xfrm>
            <a:off x="3291840" y="3863520"/>
            <a:ext cx="4754880" cy="252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400" y="647700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Add a new instruction for prefetching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Add an intrinsic for the new instruction</a:t>
            </a: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 (to generate a binary with new instruction) </a:t>
            </a:r>
            <a:endParaRPr lang="en-US" sz="2800" b="0" strike="noStrike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Define the new instruction in </a:t>
            </a:r>
            <a:r>
              <a:rPr lang="en-US" sz="2800" spc="-1" err="1">
                <a:solidFill>
                  <a:srgbClr val="232F4E"/>
                </a:solidFill>
                <a:latin typeface="Tahoma"/>
                <a:ea typeface="Tahoma"/>
              </a:rPr>
              <a:t>SimX</a:t>
            </a: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Extend the pipeline/decoder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Modify the LSU to take in prefetch instructions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Develop a test to check functionality of the new instruction</a:t>
            </a:r>
            <a:endParaRPr lang="en-US" sz="2800" b="0" strike="noStrike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Debug using kernel dump and run log</a:t>
            </a:r>
            <a:endParaRPr lang="en-US" sz="2800" b="0" strike="noStrike" spc="-1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1" ma:contentTypeDescription="Create a new document." ma:contentTypeScope="" ma:versionID="1e2b5c0b9d9fd1965698165509e2dfbf">
  <xsd:schema xmlns:xsd="http://www.w3.org/2001/XMLSchema" xmlns:xs="http://www.w3.org/2001/XMLSchema" xmlns:p="http://schemas.microsoft.com/office/2006/metadata/properties" xmlns:ns2="f01fee57-14a4-4fb3-a7a7-17af854556b0" targetNamespace="http://schemas.microsoft.com/office/2006/metadata/properties" ma:root="true" ma:fieldsID="9b481f0cdde0da3219ea5c6a1ff701b7" ns2:_="">
    <xsd:import namespace="f01fee57-14a4-4fb3-a7a7-17af854556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9FA8D4-38B3-4771-A79B-F678E86422AD}">
  <ds:schemaRefs>
    <ds:schemaRef ds:uri="f01fee57-14a4-4fb3-a7a7-17af854556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4190E1-A4BE-4E3B-BAD3-91C7CFB4A9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90C945-F1B7-4779-BEC7-ED0B92E3F5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revision>1</cp:revision>
  <dcterms:modified xsi:type="dcterms:W3CDTF">2021-10-18T12:47:01Z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0x010100AAFB5C5C43C8E84ABE433E05E59A4B5B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