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9BE20-9C30-4C98-B49C-A82B71A30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96A573-4868-4105-9C57-E7F4FC7B6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BF0A0-51E1-4A59-A0F7-44C80E3A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E147-B481-46F6-B2AF-F6D58293632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943E1-6D60-4165-8298-E8C35238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D3D44-2FCF-4F17-9E3C-A31729DF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EB56-21BC-4B10-978D-8DC2DAFE5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3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734B9-580C-476C-8581-9CF33C7D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C4F916-C309-467D-AE26-6C701660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8E632-D240-4FC0-AF88-410E8035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E147-B481-46F6-B2AF-F6D58293632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74026-0EAA-4561-961D-FFB1303D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33B81-5DBB-4E76-8317-3C15A1BB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EB56-21BC-4B10-978D-8DC2DAFE5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1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420F10-43A2-422E-8B72-1FD9C5457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F058F-2D2E-4E0C-BD4D-4F69EAF71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88670-C08F-4407-9B60-8D630BAA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E147-B481-46F6-B2AF-F6D58293632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980DC-DAC5-4C8B-B021-59DEFDC1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627A0-0E8B-46CC-9B60-72CA243E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EB56-21BC-4B10-978D-8DC2DAFE5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06685-B3C8-48C1-A876-B64CDEDF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5D3DF-63F7-4423-8FF4-ACF01199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53F6C-37BD-4853-86D2-F571DF9F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E147-B481-46F6-B2AF-F6D58293632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85618-8545-4AFE-8F2F-0E2352CC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64AAD-7B4E-46E5-BE73-5768952F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EB56-21BC-4B10-978D-8DC2DAFE5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9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0A724-9A07-4691-93B8-E960A186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C86BE-09E4-44E9-86C0-A70679175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772C3-8555-4361-8F5D-54440ECB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E147-B481-46F6-B2AF-F6D58293632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1FCDB-1CAF-4E3D-813C-1F085154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C871A-8E98-429D-B3C8-714AA499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EB56-21BC-4B10-978D-8DC2DAFE5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2E3E4-ABC4-4C07-9324-C14DF5E1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CC8E5-21DA-4B64-B58C-BE5EC6576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6DA59F-46FA-4FCD-8B56-A0453C8DE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52A5E9-AD13-4B05-AAF4-55E19AFC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E147-B481-46F6-B2AF-F6D58293632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F84A6-7CB8-4E70-B5E6-24C05804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3AD71-6852-4173-A62E-6D801FD6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EB56-21BC-4B10-978D-8DC2DAFE5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8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8E164-4701-45C2-AF6A-C3B2065C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09236D-B334-4992-B776-D3F1CEB9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26AD0-49AC-4235-8282-94BC52492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F53B71-1753-4BB0-B6FF-4A047BD2B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D1405A-64AA-401B-A3F8-3ACD0FF6E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211E5-CD27-4669-BC6A-B6545B19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E147-B481-46F6-B2AF-F6D58293632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FCBDEC-7902-459A-A6A1-241BF386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9B2197-8069-4004-8C25-1DA52B32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EB56-21BC-4B10-978D-8DC2DAFE5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2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9C7AC-4126-4A33-85CC-21E74F3B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1D8B4A-4A1E-4595-BF5C-8AA57E4A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E147-B481-46F6-B2AF-F6D58293632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B7AC2-4822-4F80-AC3F-25E2BA39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339BFC-87D7-43BB-8A3F-D7D78A04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EB56-21BC-4B10-978D-8DC2DAFE5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1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A4270E-27E2-452A-A8EA-15A4408B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E147-B481-46F6-B2AF-F6D58293632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0684C-5980-408A-8AFE-7F23A346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1FDBF-A945-4D5C-8892-CE5A63EE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EB56-21BC-4B10-978D-8DC2DAFE5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4DA-67F8-4488-964C-4BBAC2BE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1A8EB-B580-467E-806D-CFA35B9E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E1597-0BB0-4A2C-825B-D5DAB0264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EB925-8DA1-448F-9956-D3E091FC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E147-B481-46F6-B2AF-F6D58293632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A2F5B-65DD-48C9-BEC6-E89EBA41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DEDEA-1EF7-4029-B9C0-51F47AD3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EB56-21BC-4B10-978D-8DC2DAFE5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7280-B2F7-45D6-A7C6-4DDFD428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B704BE-3717-4AB9-A3A9-03B239880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C5D74-6981-4BC0-A32F-EB90C6BD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A33C1-28E3-4ECE-9FD4-18C203AA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E147-B481-46F6-B2AF-F6D58293632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98B7F-4F4A-48BE-A929-7BD7A3B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1DB10-1D60-4070-A651-C9D4955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EB56-21BC-4B10-978D-8DC2DAFE5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6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6B6843-CE2F-4925-B8CA-68DCB6DF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5D703-F2E2-44DF-B878-ACF5912EF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CAA3D-40B2-44C2-BBDD-E796B70EC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CE147-B481-46F6-B2AF-F6D58293632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84C2F-98A2-44A4-950D-A457CEB7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771AC-2A7F-4819-9ABA-C97C6FCD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EB56-21BC-4B10-978D-8DC2DAFE5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6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E8933D-6DFC-438F-ABA1-FF94936C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2" y="247206"/>
            <a:ext cx="2219635" cy="58301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A981207-CA8A-4B0E-9B89-C757D74C756C}"/>
              </a:ext>
            </a:extLst>
          </p:cNvPr>
          <p:cNvSpPr/>
          <p:nvPr/>
        </p:nvSpPr>
        <p:spPr>
          <a:xfrm>
            <a:off x="117402" y="4858716"/>
            <a:ext cx="2219634" cy="24865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A2B1C3-A2AD-463E-B68E-CA0E8883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37" y="247206"/>
            <a:ext cx="9392961" cy="636358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94E3C1-9EBD-4BA0-926D-34746DCFC7EC}"/>
              </a:ext>
            </a:extLst>
          </p:cNvPr>
          <p:cNvSpPr/>
          <p:nvPr/>
        </p:nvSpPr>
        <p:spPr>
          <a:xfrm>
            <a:off x="8250749" y="1096843"/>
            <a:ext cx="1374514" cy="24865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77E477B-C7EB-4D78-88EA-5B985B075BD5}"/>
              </a:ext>
            </a:extLst>
          </p:cNvPr>
          <p:cNvSpPr/>
          <p:nvPr/>
        </p:nvSpPr>
        <p:spPr>
          <a:xfrm>
            <a:off x="4588042" y="2219790"/>
            <a:ext cx="834190" cy="24865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133F40-28D1-4523-956C-1A484B5728D1}"/>
              </a:ext>
            </a:extLst>
          </p:cNvPr>
          <p:cNvSpPr/>
          <p:nvPr/>
        </p:nvSpPr>
        <p:spPr>
          <a:xfrm>
            <a:off x="7303250" y="6046302"/>
            <a:ext cx="749068" cy="49445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9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095B5F-5664-44D4-9926-A3324359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210638" cy="80973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4FEAE0C9-AE30-4F63-9457-FE96D227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15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CAA78-2F61-4539-AD97-645D8CAD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application.properties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F1D070-ABB2-4152-93B4-2CA96368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087325" cy="195289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6698C4-EFDB-40D4-A85F-6BC6C669F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223"/>
          <a:stretch/>
        </p:blipFill>
        <p:spPr>
          <a:xfrm>
            <a:off x="838200" y="4006762"/>
            <a:ext cx="5322477" cy="214151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617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05F47-FE51-49D5-B43A-1724F50A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MailUtils.java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5E8A66-F246-476C-A2BE-98B8BC1CF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"/>
          <a:stretch/>
        </p:blipFill>
        <p:spPr>
          <a:xfrm>
            <a:off x="838200" y="1599466"/>
            <a:ext cx="5322477" cy="525853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417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5E193-6FBE-43E8-B567-02C28751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signup.jsp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E6D96A-4B64-4A3D-8BA0-AA249AAC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39746" cy="410584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349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EB419-1750-4C04-81DD-BB4D378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ServiceImpl.java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03A5F-8694-476D-BC64-AC5986CC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903" cy="46393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121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D449-AE41-4790-9967-2E2D8069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52F9B5-4941-4530-8DF8-B764400C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495898" cy="210531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868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pom.xml</vt:lpstr>
      <vt:lpstr>application.properties </vt:lpstr>
      <vt:lpstr>MailUtils.java</vt:lpstr>
      <vt:lpstr>signup.jsp</vt:lpstr>
      <vt:lpstr>ServiceImpl.java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2024-07-15T08:28:23Z</dcterms:created>
  <dcterms:modified xsi:type="dcterms:W3CDTF">2024-07-16T00:44:26Z</dcterms:modified>
</cp:coreProperties>
</file>