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0CAA-EAC0-9540-9C14-6524980BB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61BF-99CE-0245-ABA8-889BB8E3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E0D6-728D-9C4E-8B89-03EAA303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EAD0-183F-8849-806D-1DDEB61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9C12-708B-1B45-BEE8-567E305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DFD8-73D9-394F-8EF9-38C252A4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8C702-43E7-E148-9023-8DF6EC038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2006-7F8D-EC4F-A14E-566235D1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8928-A5D7-3E47-BD1C-4911C318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4E40-DBAA-B84D-9515-6BE7D435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7CE1D-6AC2-C547-87CB-46F08E115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DE084-EDF6-184F-AD80-34E9FF95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EA43-9ED3-294A-902E-02EA18D8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3A8C-D42B-7A47-8411-A5C9C29E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7942-24CD-0845-87FD-237A6E2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768F-687C-7E4D-8EBF-2C0C1555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8C40-50F8-494B-86E2-D0C87983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279E-C01D-394B-AD03-A5EDD2C6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0372-BA8B-8547-857F-B7C47149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2FFE-8CD3-1040-B721-6AEF1CAE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B956-6509-F74C-8FB5-24F7C92D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BBD65-FFF5-9145-ADB9-8B0799B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9A74-DD37-3145-98E3-1A2FD6F4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9BBC-34D1-814D-83B7-25F7771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EF741-815E-584B-A712-3F9C0BF5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589E-94F3-C740-A58D-594A1512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5E33-86FB-6845-9CB3-59354A7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E5013-0E94-F045-A0E0-8822821C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769D-5042-0A4C-9BE0-1CFCA920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B38F-6B3D-A74F-8260-DD742C8E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4624-7316-CE44-AF7B-DB15425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7B78-5FDF-6748-9C2A-9536B270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FA40-BD16-D646-B20F-1455C2E9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2F4D4-5868-C34C-8062-7FCB92CD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A5470-A6E6-4742-898E-E6F3A2E42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31E5F-C5C0-804B-AAEE-7A60BAD75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8E607-4F60-DB4C-8F5A-4182EAD8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6560A-4CAD-B94E-B88F-04E9EC32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23875-2B05-0C49-8F5B-DA95345A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6F78-9D8E-D249-A6F8-1C4E5D6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898C-8AA4-FB4F-A087-2C4755A8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6D2DC-E077-EB47-9D66-CC16A9FB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EE026-E73A-B34F-9331-EC6E7E1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A9B0D-DF54-B247-B0E8-BDCEF239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DE46-C568-AC40-91CA-48371182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D6FA-7C81-2342-BA05-31FA16CC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EA7F-D4C6-0C44-A781-2E4A7B2A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994A-06CB-E94A-8AA2-505D7ADD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A469-C7EA-D54F-9879-F7CA43E9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CD87C-2318-644A-B33F-5224F93E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5AF3-EABC-7047-A2F6-69015014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2E4B-944C-B447-859C-37A4D8E6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9A31-A78F-5C49-BA9E-BA0695BE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C56C8-272A-6E43-A665-2E376BB97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00EF4-FBCA-0B45-BABA-29EC971E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2A3F5-B443-1146-BB04-361FAFF1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D296-18DD-3546-867F-7B41F167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EEA8-6EC5-FB4E-A2CD-4D0EE682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77EDB-8036-4046-B4E9-19F5ABDB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D716-CBF7-3B43-8228-84A22360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1425-12EA-DC40-8A5B-8CF72877F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BD47-DCAD-9A49-B7A1-6B1E32F1B96A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4068-703E-F247-A87A-AF58AEAC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F731-74E2-BD44-81A8-88095A92D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04F7-12D3-BA4E-8630-3881BEE3C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8704"/>
          </a:xfrm>
        </p:spPr>
        <p:txBody>
          <a:bodyPr/>
          <a:lstStyle/>
          <a:p>
            <a:r>
              <a:rPr lang="en-US" dirty="0"/>
              <a:t>World Happiness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BDCB4-FCE5-614C-8185-7C4545D93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for executives</a:t>
            </a:r>
          </a:p>
        </p:txBody>
      </p:sp>
    </p:spTree>
    <p:extLst>
      <p:ext uri="{BB962C8B-B14F-4D97-AF65-F5344CB8AC3E}">
        <p14:creationId xmlns:p14="http://schemas.microsoft.com/office/powerpoint/2010/main" val="39439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World Happiness Report </a:t>
            </a:r>
            <a:r>
              <a:rPr lang="en-US" dirty="0"/>
              <a:t>is a publication of the United Nations Sustainable Development Solutions Network.</a:t>
            </a:r>
          </a:p>
          <a:p>
            <a:pPr marL="0" indent="0">
              <a:buNone/>
            </a:pPr>
            <a:r>
              <a:rPr lang="en-US" dirty="0"/>
              <a:t>Here, we will be comparing year 2015 versus 2019 based on 158 countries.</a:t>
            </a:r>
          </a:p>
          <a:p>
            <a:pPr marL="0" indent="0">
              <a:buNone/>
            </a:pPr>
            <a:r>
              <a:rPr lang="en-US" dirty="0"/>
              <a:t>Questions we are asking:</a:t>
            </a:r>
          </a:p>
          <a:p>
            <a:r>
              <a:rPr lang="en-US" i="1" dirty="0"/>
              <a:t>What makes them happy?</a:t>
            </a:r>
          </a:p>
          <a:p>
            <a:r>
              <a:rPr lang="en-US" i="1" dirty="0"/>
              <a:t>Are people happier between 2015 and 2019?</a:t>
            </a:r>
          </a:p>
          <a:p>
            <a:r>
              <a:rPr lang="en-US" i="1" dirty="0"/>
              <a:t>Are they going to be happier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5483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do</a:t>
            </a:r>
            <a:r>
              <a:rPr lang="en-US" dirty="0"/>
              <a:t> correlate with happiness?</a:t>
            </a:r>
          </a:p>
        </p:txBody>
      </p:sp>
      <p:pic>
        <p:nvPicPr>
          <p:cNvPr id="5" name="Content Placeholder 4" descr="A picture containing picture frame&#10;&#10;Description automatically generated">
            <a:extLst>
              <a:ext uri="{FF2B5EF4-FFF2-40B4-BE49-F238E27FC236}">
                <a16:creationId xmlns:a16="http://schemas.microsoft.com/office/drawing/2014/main" id="{478721C9-A070-0641-8B9E-6974F50B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464" y="1027906"/>
            <a:ext cx="5562336" cy="556233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49FE0-FA16-5442-95C3-DB45F47EAA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841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Happiness is </a:t>
            </a:r>
            <a:r>
              <a:rPr lang="en-US" b="1" dirty="0"/>
              <a:t>correlated</a:t>
            </a:r>
            <a:r>
              <a:rPr lang="en-US" dirty="0"/>
              <a:t> with:</a:t>
            </a:r>
          </a:p>
          <a:p>
            <a:r>
              <a:rPr lang="en-US" dirty="0"/>
              <a:t>Economy</a:t>
            </a:r>
          </a:p>
          <a:p>
            <a:r>
              <a:rPr lang="en-US" dirty="0"/>
              <a:t>Social support</a:t>
            </a:r>
          </a:p>
          <a:p>
            <a:r>
              <a:rPr lang="en-US" dirty="0"/>
              <a:t>Life expectancy</a:t>
            </a:r>
          </a:p>
          <a:p>
            <a:r>
              <a:rPr lang="en-US" dirty="0"/>
              <a:t>Freedom</a:t>
            </a:r>
          </a:p>
        </p:txBody>
      </p:sp>
    </p:spTree>
    <p:extLst>
      <p:ext uri="{BB962C8B-B14F-4D97-AF65-F5344CB8AC3E}">
        <p14:creationId xmlns:p14="http://schemas.microsoft.com/office/powerpoint/2010/main" val="373375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do not </a:t>
            </a:r>
            <a:r>
              <a:rPr lang="en-US" dirty="0"/>
              <a:t>correlate with happiness?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ABA3C2C-A91D-B640-A573-6BCBC241F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324" y="1856517"/>
            <a:ext cx="6605179" cy="377438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33DA20-38E1-3A4B-B135-CBF49D6BD9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841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Happiness is </a:t>
            </a:r>
            <a:r>
              <a:rPr lang="en-US" b="1" dirty="0"/>
              <a:t>uncorrelated</a:t>
            </a:r>
            <a:r>
              <a:rPr lang="en-US" dirty="0"/>
              <a:t> with:</a:t>
            </a:r>
          </a:p>
          <a:p>
            <a:r>
              <a:rPr lang="en-US" dirty="0"/>
              <a:t>Generosity</a:t>
            </a:r>
          </a:p>
          <a:p>
            <a:r>
              <a:rPr lang="en-US" dirty="0"/>
              <a:t>Trust in their government</a:t>
            </a:r>
          </a:p>
        </p:txBody>
      </p:sp>
    </p:spTree>
    <p:extLst>
      <p:ext uri="{BB962C8B-B14F-4D97-AF65-F5344CB8AC3E}">
        <p14:creationId xmlns:p14="http://schemas.microsoft.com/office/powerpoint/2010/main" val="363651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Interrelated factors for happiness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1137612-A357-4149-B51F-693B1034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652" y="1172712"/>
            <a:ext cx="7071453" cy="56571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A4FD6E-043C-AE4C-8FB5-7A457A47464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841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Many factors are related: </a:t>
            </a:r>
          </a:p>
          <a:p>
            <a:r>
              <a:rPr lang="en-US" dirty="0"/>
              <a:t>Economy and health quality are related.</a:t>
            </a:r>
          </a:p>
          <a:p>
            <a:r>
              <a:rPr lang="en-US" dirty="0"/>
              <a:t>Better economy/health translates to more happiness.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8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improvement between 2015 to 2019?</a:t>
            </a:r>
          </a:p>
        </p:txBody>
      </p:sp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B18760-9B75-A34A-9174-C94827A0E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929" y="1428750"/>
            <a:ext cx="7756071" cy="542925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8074FA-82A8-554E-B288-E0DDC0D1E3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0303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Between 2015 and 2019:</a:t>
            </a:r>
          </a:p>
          <a:p>
            <a:r>
              <a:rPr lang="en-US" dirty="0"/>
              <a:t>No major changes in happiness between this period for all regions.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2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people eventually be happier?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C75A93-6B40-174C-B92E-5C8CBB9A41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45908" cy="440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Yes! Very likely:</a:t>
            </a:r>
          </a:p>
          <a:p>
            <a:r>
              <a:rPr lang="en-US" b="1" dirty="0"/>
              <a:t>Sub-Saharan Africa</a:t>
            </a:r>
            <a:r>
              <a:rPr lang="en-US" dirty="0"/>
              <a:t>, </a:t>
            </a:r>
            <a:r>
              <a:rPr lang="en-US" b="1" dirty="0"/>
              <a:t>Southeastern Asia</a:t>
            </a:r>
            <a:r>
              <a:rPr lang="en-US" dirty="0"/>
              <a:t>, and </a:t>
            </a:r>
            <a:r>
              <a:rPr lang="en-US" b="1" dirty="0"/>
              <a:t>Southern Asia </a:t>
            </a:r>
            <a:r>
              <a:rPr lang="en-US" dirty="0"/>
              <a:t>have the highest economic growth between this period.</a:t>
            </a:r>
          </a:p>
          <a:p>
            <a:r>
              <a:rPr lang="en-US" dirty="0"/>
              <a:t>It is possible that this will lead to higher happiness.</a:t>
            </a:r>
          </a:p>
          <a:p>
            <a:endParaRPr lang="en-US" dirty="0"/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5A45ACD1-2417-4E47-94F1-8B8175C9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55" y="1297458"/>
            <a:ext cx="5467863" cy="54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3F7B-11D0-7144-8ADE-F6E2D861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happiness, we must emphasize on </a:t>
            </a:r>
            <a:r>
              <a:rPr lang="en-US" i="1" dirty="0"/>
              <a:t>Economy, Social support, Life expectancy, </a:t>
            </a:r>
            <a:r>
              <a:rPr lang="en-US" dirty="0"/>
              <a:t>and</a:t>
            </a:r>
            <a:r>
              <a:rPr lang="en-US" i="1" dirty="0"/>
              <a:t> Freedom.</a:t>
            </a:r>
          </a:p>
          <a:p>
            <a:r>
              <a:rPr lang="en-US" dirty="0"/>
              <a:t>Regions in </a:t>
            </a:r>
            <a:r>
              <a:rPr lang="en-US" b="1" dirty="0"/>
              <a:t>Sub-Saharan Africa</a:t>
            </a:r>
            <a:r>
              <a:rPr lang="en-US" dirty="0"/>
              <a:t>, </a:t>
            </a:r>
            <a:r>
              <a:rPr lang="en-US" b="1" dirty="0"/>
              <a:t>Southeastern Asia</a:t>
            </a:r>
            <a:r>
              <a:rPr lang="en-US" dirty="0"/>
              <a:t>, and </a:t>
            </a:r>
            <a:r>
              <a:rPr lang="en-US" b="1" dirty="0"/>
              <a:t>Southern Asia </a:t>
            </a:r>
            <a:r>
              <a:rPr lang="en-US" dirty="0"/>
              <a:t>need assistance in improving </a:t>
            </a:r>
            <a:r>
              <a:rPr lang="en-US" i="1" dirty="0"/>
              <a:t>Economy</a:t>
            </a:r>
            <a:r>
              <a:rPr lang="en-US" dirty="0"/>
              <a:t> and </a:t>
            </a:r>
            <a:r>
              <a:rPr lang="en-US" i="1" dirty="0"/>
              <a:t>Life expectancy</a:t>
            </a:r>
            <a:r>
              <a:rPr lang="en-US" dirty="0"/>
              <a:t>.</a:t>
            </a:r>
          </a:p>
          <a:p>
            <a:r>
              <a:rPr lang="en-US" dirty="0"/>
              <a:t>Lastly, there is hope. These low-happiness regions have the highest economic growth between 2015 and 2019.</a:t>
            </a:r>
          </a:p>
        </p:txBody>
      </p:sp>
    </p:spTree>
    <p:extLst>
      <p:ext uri="{BB962C8B-B14F-4D97-AF65-F5344CB8AC3E}">
        <p14:creationId xmlns:p14="http://schemas.microsoft.com/office/powerpoint/2010/main" val="91837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249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World Happiness Report</vt:lpstr>
      <vt:lpstr>Happiness data</vt:lpstr>
      <vt:lpstr>What do correlate with happiness?</vt:lpstr>
      <vt:lpstr>What do not correlate with happiness?</vt:lpstr>
      <vt:lpstr>Interrelated factors for happiness</vt:lpstr>
      <vt:lpstr>Any improvement between 2015 to 2019?</vt:lpstr>
      <vt:lpstr>Will people eventually be happier?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</dc:title>
  <dc:creator>Kupgan,Grit</dc:creator>
  <cp:lastModifiedBy>Kupgan,Grit</cp:lastModifiedBy>
  <cp:revision>2</cp:revision>
  <dcterms:created xsi:type="dcterms:W3CDTF">2021-12-14T01:17:09Z</dcterms:created>
  <dcterms:modified xsi:type="dcterms:W3CDTF">2021-12-14T02:29:16Z</dcterms:modified>
</cp:coreProperties>
</file>