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014F17-4A37-63B9-D6DA-D18CF190775C}" v="1" dt="2025-08-01T05:21:15.294"/>
    <p1510:client id="{7CBF5345-4906-ACA5-0C29-A7D54629951B}" v="1" dt="2025-08-01T04:53:05.8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7CBF5345-4906-ACA5-0C29-A7D54629951B}"/>
    <pc:docChg chg="modSld">
      <pc:chgData name="Guest User" userId="" providerId="Windows Live" clId="Web-{7CBF5345-4906-ACA5-0C29-A7D54629951B}" dt="2025-08-01T04:53:05.823" v="0" actId="1076"/>
      <pc:docMkLst>
        <pc:docMk/>
      </pc:docMkLst>
      <pc:sldChg chg="modSp">
        <pc:chgData name="Guest User" userId="" providerId="Windows Live" clId="Web-{7CBF5345-4906-ACA5-0C29-A7D54629951B}" dt="2025-08-01T04:53:05.823" v="0" actId="1076"/>
        <pc:sldMkLst>
          <pc:docMk/>
          <pc:sldMk cId="2267345642" sldId="258"/>
        </pc:sldMkLst>
        <pc:picChg chg="mod">
          <ac:chgData name="Guest User" userId="" providerId="Windows Live" clId="Web-{7CBF5345-4906-ACA5-0C29-A7D54629951B}" dt="2025-08-01T04:53:05.823" v="0" actId="1076"/>
          <ac:picMkLst>
            <pc:docMk/>
            <pc:sldMk cId="2267345642" sldId="258"/>
            <ac:picMk id="5" creationId="{00000000-0000-0000-0000-000000000000}"/>
          </ac:picMkLst>
        </pc:picChg>
      </pc:sldChg>
    </pc:docChg>
  </pc:docChgLst>
  <pc:docChgLst>
    <pc:chgData name="Guest User" providerId="Windows Live" clId="Web-{1F014F17-4A37-63B9-D6DA-D18CF190775C}"/>
    <pc:docChg chg="modSld">
      <pc:chgData name="Guest User" userId="" providerId="Windows Live" clId="Web-{1F014F17-4A37-63B9-D6DA-D18CF190775C}" dt="2025-08-01T05:21:15.294" v="0" actId="1076"/>
      <pc:docMkLst>
        <pc:docMk/>
      </pc:docMkLst>
      <pc:sldChg chg="modSp">
        <pc:chgData name="Guest User" userId="" providerId="Windows Live" clId="Web-{1F014F17-4A37-63B9-D6DA-D18CF190775C}" dt="2025-08-01T05:21:15.294" v="0" actId="1076"/>
        <pc:sldMkLst>
          <pc:docMk/>
          <pc:sldMk cId="2267345642" sldId="258"/>
        </pc:sldMkLst>
        <pc:picChg chg="mod">
          <ac:chgData name="Guest User" userId="" providerId="Windows Live" clId="Web-{1F014F17-4A37-63B9-D6DA-D18CF190775C}" dt="2025-08-01T05:21:15.294" v="0" actId="1076"/>
          <ac:picMkLst>
            <pc:docMk/>
            <pc:sldMk cId="2267345642" sldId="258"/>
            <ac:picMk id="5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DA27-DF18-4B3C-97AB-0CBC2F456456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F096-D815-448D-A20F-567CE2C7D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156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DA27-DF18-4B3C-97AB-0CBC2F456456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F096-D815-448D-A20F-567CE2C7D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54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DA27-DF18-4B3C-97AB-0CBC2F456456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F096-D815-448D-A20F-567CE2C7D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849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DA27-DF18-4B3C-97AB-0CBC2F456456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F096-D815-448D-A20F-567CE2C7D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52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DA27-DF18-4B3C-97AB-0CBC2F456456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F096-D815-448D-A20F-567CE2C7D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6903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DA27-DF18-4B3C-97AB-0CBC2F456456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F096-D815-448D-A20F-567CE2C7D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6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DA27-DF18-4B3C-97AB-0CBC2F456456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F096-D815-448D-A20F-567CE2C7D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562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DA27-DF18-4B3C-97AB-0CBC2F456456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F096-D815-448D-A20F-567CE2C7D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4835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DA27-DF18-4B3C-97AB-0CBC2F456456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F096-D815-448D-A20F-567CE2C7D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840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DA27-DF18-4B3C-97AB-0CBC2F456456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F096-D815-448D-A20F-567CE2C7D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95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C9DA27-DF18-4B3C-97AB-0CBC2F456456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BF096-D815-448D-A20F-567CE2C7D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986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C9DA27-DF18-4B3C-97AB-0CBC2F456456}" type="datetimeFigureOut">
              <a:rPr lang="en-IN" smtClean="0"/>
              <a:t>31-07-2025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BF096-D815-448D-A20F-567CE2C7D5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449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22514" y="685800"/>
            <a:ext cx="10668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 the first project, as a BI developer working for a fictional market research firm called </a:t>
            </a:r>
            <a:r>
              <a:rPr lang="en-IN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 Minds</a:t>
            </a:r>
            <a:r>
              <a:rPr lang="en-IN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The client is a </a:t>
            </a:r>
            <a:r>
              <a:rPr lang="en-IN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small food and beverage retailer</a:t>
            </a:r>
            <a:r>
              <a:rPr lang="en-IN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that recently launched </a:t>
            </a:r>
            <a:r>
              <a:rPr lang="en-IN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six marketing campaigns</a:t>
            </a:r>
            <a:r>
              <a:rPr lang="en-IN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They’re still learning about their </a:t>
            </a:r>
            <a:r>
              <a:rPr lang="en-IN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market and customers</a:t>
            </a:r>
            <a:r>
              <a:rPr lang="en-IN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and have provided a </a:t>
            </a:r>
            <a:r>
              <a:rPr lang="en-IN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sample marketing dataset</a:t>
            </a:r>
            <a:r>
              <a:rPr lang="en-IN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r>
              <a:rPr lang="en-IN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 client wants insights on:</a:t>
            </a:r>
          </a:p>
          <a:p>
            <a:endParaRPr lang="en-IN" sz="2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IN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Campaign performance</a:t>
            </a:r>
            <a:endParaRPr lang="en-IN" sz="2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IN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Product performance</a:t>
            </a:r>
            <a:endParaRPr lang="en-IN" sz="2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IN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Customer demographics or behaviour</a:t>
            </a:r>
            <a:endParaRPr lang="en-IN" sz="2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IN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Key factors driving campaign success and buyer decisions</a:t>
            </a:r>
          </a:p>
          <a:p>
            <a:pPr marL="342900" lvl="0" indent="-342900">
              <a:tabLst>
                <a:tab pos="457200" algn="l"/>
              </a:tabLst>
            </a:pPr>
            <a:endParaRPr lang="en-IN" sz="24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We’ll build a </a:t>
            </a:r>
            <a:r>
              <a:rPr lang="en-IN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Power BI dashboard</a:t>
            </a:r>
            <a:r>
              <a:rPr lang="en-IN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using only </a:t>
            </a:r>
            <a:r>
              <a:rPr lang="en-IN" sz="2400" b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native visuals</a:t>
            </a:r>
            <a:r>
              <a:rPr lang="en-IN" sz="240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—no DAX or coding—yet still aim to deliver powerful, insightful visualizations.</a:t>
            </a:r>
          </a:p>
        </p:txBody>
      </p:sp>
    </p:spTree>
    <p:extLst>
      <p:ext uri="{BB962C8B-B14F-4D97-AF65-F5344CB8AC3E}">
        <p14:creationId xmlns:p14="http://schemas.microsoft.com/office/powerpoint/2010/main" val="1986318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" y="452437"/>
            <a:ext cx="12106275" cy="595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653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713" y="988523"/>
            <a:ext cx="12000770" cy="586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345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revision>1</cp:revision>
  <dcterms:created xsi:type="dcterms:W3CDTF">2025-07-30T11:43:26Z</dcterms:created>
  <dcterms:modified xsi:type="dcterms:W3CDTF">2025-08-01T05:21:16Z</dcterms:modified>
</cp:coreProperties>
</file>