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20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029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388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663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022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09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45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59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592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75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25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156B-678B-4107-8032-E4069BFF799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02D75E-4FF3-4262-BD53-415B87D7E6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74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05340" y="2678806"/>
            <a:ext cx="2703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Case Study 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614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8" y="516536"/>
            <a:ext cx="9162619" cy="6000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9425" y="147204"/>
            <a:ext cx="1974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Background Layout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153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006" y="459189"/>
            <a:ext cx="10631997" cy="601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74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2025-08-04T04:55:52Z</dcterms:created>
  <dcterms:modified xsi:type="dcterms:W3CDTF">2025-08-04T05:27:01Z</dcterms:modified>
</cp:coreProperties>
</file>