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55C31-300C-6F89-FB06-FFA1EAA32B6B}" v="3" dt="2025-08-04T06:12:02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49155C31-300C-6F89-FB06-FFA1EAA32B6B}"/>
    <pc:docChg chg="modSld">
      <pc:chgData name="Guest User" userId="" providerId="Windows Live" clId="Web-{49155C31-300C-6F89-FB06-FFA1EAA32B6B}" dt="2025-08-04T06:12:02.329" v="2" actId="1076"/>
      <pc:docMkLst>
        <pc:docMk/>
      </pc:docMkLst>
      <pc:sldChg chg="modSp">
        <pc:chgData name="Guest User" userId="" providerId="Windows Live" clId="Web-{49155C31-300C-6F89-FB06-FFA1EAA32B6B}" dt="2025-08-04T06:12:02.329" v="2" actId="1076"/>
        <pc:sldMkLst>
          <pc:docMk/>
          <pc:sldMk cId="408874890" sldId="259"/>
        </pc:sldMkLst>
        <pc:picChg chg="mod">
          <ac:chgData name="Guest User" userId="" providerId="Windows Live" clId="Web-{49155C31-300C-6F89-FB06-FFA1EAA32B6B}" dt="2025-08-04T06:12:02.329" v="2" actId="1076"/>
          <ac:picMkLst>
            <pc:docMk/>
            <pc:sldMk cId="408874890" sldId="25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0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8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2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5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7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5340" y="2678806"/>
            <a:ext cx="270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Case Study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4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516536"/>
            <a:ext cx="9162619" cy="6000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9425" y="147204"/>
            <a:ext cx="19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Background Layout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25" y="417999"/>
            <a:ext cx="10631997" cy="60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" y="430191"/>
            <a:ext cx="10692685" cy="6038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9425" y="60859"/>
            <a:ext cx="20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Profitability Analysis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0" y="888642"/>
            <a:ext cx="11806775" cy="5705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8214" y="309093"/>
            <a:ext cx="16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 Insights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3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revision>1</cp:revision>
  <dcterms:created xsi:type="dcterms:W3CDTF">2025-08-04T04:55:52Z</dcterms:created>
  <dcterms:modified xsi:type="dcterms:W3CDTF">2025-08-04T06:12:03Z</dcterms:modified>
</cp:coreProperties>
</file>