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8141-496A-4BA5-97DF-F69B5F308520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85DC-B02B-488E-B64E-EF6BB241C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91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8141-496A-4BA5-97DF-F69B5F308520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85DC-B02B-488E-B64E-EF6BB241C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0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8141-496A-4BA5-97DF-F69B5F308520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85DC-B02B-488E-B64E-EF6BB241C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04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8141-496A-4BA5-97DF-F69B5F308520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85DC-B02B-488E-B64E-EF6BB241C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42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8141-496A-4BA5-97DF-F69B5F308520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85DC-B02B-488E-B64E-EF6BB241C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44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8141-496A-4BA5-97DF-F69B5F308520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85DC-B02B-488E-B64E-EF6BB241C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91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8141-496A-4BA5-97DF-F69B5F308520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85DC-B02B-488E-B64E-EF6BB241C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97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8141-496A-4BA5-97DF-F69B5F308520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85DC-B02B-488E-B64E-EF6BB241C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01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8141-496A-4BA5-97DF-F69B5F308520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85DC-B02B-488E-B64E-EF6BB241C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53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8141-496A-4BA5-97DF-F69B5F308520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85DC-B02B-488E-B64E-EF6BB241C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24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8141-496A-4BA5-97DF-F69B5F308520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85DC-B02B-488E-B64E-EF6BB241C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37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38141-496A-4BA5-97DF-F69B5F308520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D85DC-B02B-488E-B64E-EF6BB241C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08" y="824248"/>
            <a:ext cx="10430057" cy="525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7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07" y="674652"/>
            <a:ext cx="11209481" cy="562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5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49" y="453098"/>
            <a:ext cx="11240162" cy="606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9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219200"/>
            <a:ext cx="88011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18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1176337"/>
            <a:ext cx="87820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31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057275"/>
            <a:ext cx="97440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96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2025-08-06T04:05:14Z</dcterms:created>
  <dcterms:modified xsi:type="dcterms:W3CDTF">2025-08-06T04:07:20Z</dcterms:modified>
</cp:coreProperties>
</file>