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43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1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0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B433-611F-4F81-A151-5C6F9D7B6E6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209D01-5A14-408F-A93F-9D28F52F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7" y="690282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Container Registry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589" y="3602037"/>
            <a:ext cx="10372164" cy="233259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Starks</a:t>
            </a:r>
          </a:p>
          <a:p>
            <a:pPr algn="l"/>
            <a:r>
              <a:rPr lang="en-US" dirty="0" smtClean="0"/>
              <a:t>Ganesh </a:t>
            </a:r>
            <a:r>
              <a:rPr lang="en-US" dirty="0" err="1" smtClean="0"/>
              <a:t>Taduri</a:t>
            </a:r>
            <a:endParaRPr lang="en-US" dirty="0" smtClean="0"/>
          </a:p>
          <a:p>
            <a:pPr algn="l"/>
            <a:r>
              <a:rPr lang="en-US" dirty="0" smtClean="0"/>
              <a:t>Aparna Pamidi</a:t>
            </a:r>
          </a:p>
          <a:p>
            <a:pPr algn="l"/>
            <a:r>
              <a:rPr lang="en-US" dirty="0" smtClean="0"/>
              <a:t>Harsha </a:t>
            </a:r>
            <a:r>
              <a:rPr lang="en-US" dirty="0" err="1" smtClean="0"/>
              <a:t>Komalla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7435"/>
            <a:ext cx="8596668" cy="4373927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simple container service. The system consists of a container registry, and a compute infrastructure on which the container images will be hosted/deployed, and a controller to manage the provisioning and deployment of the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container images.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controller monitors the health and uptime of the compute resources by the deployed containers and bills the customer accordingly</a:t>
            </a:r>
          </a:p>
        </p:txBody>
      </p:sp>
    </p:spTree>
    <p:extLst>
      <p:ext uri="{BB962C8B-B14F-4D97-AF65-F5344CB8AC3E}">
        <p14:creationId xmlns:p14="http://schemas.microsoft.com/office/powerpoint/2010/main" val="4815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443318"/>
            <a:ext cx="5190565" cy="5002306"/>
          </a:xfrm>
        </p:spPr>
      </p:pic>
    </p:spTree>
    <p:extLst>
      <p:ext uri="{BB962C8B-B14F-4D97-AF65-F5344CB8AC3E}">
        <p14:creationId xmlns:p14="http://schemas.microsoft.com/office/powerpoint/2010/main" val="3198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(continue..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729"/>
            <a:ext cx="8596668" cy="419463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registered client requests the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ocker image to be installed</a:t>
            </a:r>
            <a:endParaRPr lang="en-US" sz="26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registry system processes the client request and selects the node which is up and active to install the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ocker image as requested by the client</a:t>
            </a:r>
            <a:endParaRPr lang="en-US" sz="26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the image got installed the controller checks the CPU processing time and RAM usage to calculate the price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https://docs.docker.com/engine/userguide</a:t>
            </a:r>
            <a:r>
              <a:rPr lang="en-US" dirty="0" smtClean="0"/>
              <a:t>/</a:t>
            </a:r>
          </a:p>
          <a:p>
            <a:r>
              <a:rPr lang="en-US" dirty="0"/>
              <a:t>https://docs.docker.com/swarm/overview/</a:t>
            </a:r>
          </a:p>
          <a:p>
            <a:r>
              <a:rPr lang="en-US" dirty="0" smtClean="0"/>
              <a:t>https</a:t>
            </a:r>
            <a:r>
              <a:rPr lang="en-US" dirty="0"/>
              <a:t>://hub.docker.com/_/ubuntu/</a:t>
            </a:r>
          </a:p>
        </p:txBody>
      </p:sp>
    </p:spTree>
    <p:extLst>
      <p:ext uri="{BB962C8B-B14F-4D97-AF65-F5344CB8AC3E}">
        <p14:creationId xmlns:p14="http://schemas.microsoft.com/office/powerpoint/2010/main" val="28354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152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Container Registry System</vt:lpstr>
      <vt:lpstr>Use Case:</vt:lpstr>
      <vt:lpstr>System Flow:</vt:lpstr>
      <vt:lpstr>(continue..)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Registry System</dc:title>
  <dc:creator>aparna pamidi</dc:creator>
  <cp:lastModifiedBy>aparna pamidi</cp:lastModifiedBy>
  <cp:revision>3</cp:revision>
  <dcterms:created xsi:type="dcterms:W3CDTF">2016-11-14T10:50:45Z</dcterms:created>
  <dcterms:modified xsi:type="dcterms:W3CDTF">2016-11-14T11:24:06Z</dcterms:modified>
</cp:coreProperties>
</file>