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1E5BF-8048-4B38-8C6B-261D272D18E3}" v="273" dt="2023-06-10T22:52:48.605"/>
    <p1510:client id="{A0225AFF-1F92-B1BB-DA27-F8740E627D4A}" v="66" dt="2023-06-28T23:19:02.753"/>
    <p1510:client id="{F613795F-814E-186C-0600-5D0E5F93D986}" v="238" dt="2023-06-18T01:02:39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945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35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145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621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031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92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3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575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08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893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61AB748-3CA6-B4B9-CDB7-92A1C4CEF1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582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Fitness Diary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Gwantea</a:t>
            </a:r>
            <a:r>
              <a:rPr lang="en-US" dirty="0">
                <a:solidFill>
                  <a:srgbClr val="FFFFFF"/>
                </a:solidFill>
              </a:rPr>
              <a:t> Lee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E4142-6E1E-573B-1DA5-8DB1FCB6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55615"/>
            <a:ext cx="4896536" cy="2545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Daily report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5EAB8C21-EF0E-1F05-008F-94C5EE470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2100" y="578"/>
            <a:ext cx="2873765" cy="6853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37ADF-9999-7D4A-A2E2-06824945DE24}"/>
              </a:ext>
            </a:extLst>
          </p:cNvPr>
          <p:cNvSpPr txBox="1"/>
          <p:nvPr/>
        </p:nvSpPr>
        <p:spPr>
          <a:xfrm>
            <a:off x="528696" y="3426178"/>
            <a:ext cx="637445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Users can view the day's fitness record by selecting the desired date from the calendar.</a:t>
            </a:r>
          </a:p>
          <a:p>
            <a:endParaRPr lang="en-US"/>
          </a:p>
          <a:p>
            <a:r>
              <a:rPr lang="en-US" dirty="0"/>
              <a:t>The user's exercise history can be easily viewed by the user using pie charts and tables.</a:t>
            </a:r>
          </a:p>
        </p:txBody>
      </p:sp>
    </p:spTree>
    <p:extLst>
      <p:ext uri="{BB962C8B-B14F-4D97-AF65-F5344CB8AC3E}">
        <p14:creationId xmlns:p14="http://schemas.microsoft.com/office/powerpoint/2010/main" val="151691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FFAA9-6E1A-5105-0A38-DDEDBEBD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Weekly report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7C6E4F5-B9E0-7B09-208C-350845498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0603" y="-2878"/>
            <a:ext cx="2911922" cy="6863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D7388-CF90-E2B8-F538-A0960EF5D504}"/>
              </a:ext>
            </a:extLst>
          </p:cNvPr>
          <p:cNvSpPr txBox="1"/>
          <p:nvPr/>
        </p:nvSpPr>
        <p:spPr>
          <a:xfrm>
            <a:off x="528696" y="3426178"/>
            <a:ext cx="668490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user can view the exercise history of the selected range date by selecting the desired range of dates in the calendar.</a:t>
            </a:r>
          </a:p>
          <a:p>
            <a:endParaRPr lang="en-US"/>
          </a:p>
          <a:p>
            <a:r>
              <a:rPr lang="en-US"/>
              <a:t>The User can easily view their exercise records through bar graphs and tables.</a:t>
            </a:r>
          </a:p>
        </p:txBody>
      </p:sp>
    </p:spTree>
    <p:extLst>
      <p:ext uri="{BB962C8B-B14F-4D97-AF65-F5344CB8AC3E}">
        <p14:creationId xmlns:p14="http://schemas.microsoft.com/office/powerpoint/2010/main" val="65234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EFCD3-59C1-05A8-E6E4-BE86D775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Food report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EE77980-9A99-CA38-3604-712B5CD83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0010" y="-2878"/>
            <a:ext cx="2911922" cy="6863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28D0A7-B104-40D0-45DC-734C4B8BF880}"/>
              </a:ext>
            </a:extLst>
          </p:cNvPr>
          <p:cNvSpPr txBox="1"/>
          <p:nvPr/>
        </p:nvSpPr>
        <p:spPr>
          <a:xfrm>
            <a:off x="528696" y="3426178"/>
            <a:ext cx="637445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Users can view the diet records of the selected range date by selecting the desired range of dates in the calendar.</a:t>
            </a:r>
          </a:p>
          <a:p>
            <a:endParaRPr lang="en-US"/>
          </a:p>
          <a:p>
            <a:r>
              <a:rPr lang="en-US"/>
              <a:t>Users can easily view their diet records through stacked bar graphs and tables.</a:t>
            </a:r>
          </a:p>
        </p:txBody>
      </p:sp>
    </p:spTree>
    <p:extLst>
      <p:ext uri="{BB962C8B-B14F-4D97-AF65-F5344CB8AC3E}">
        <p14:creationId xmlns:p14="http://schemas.microsoft.com/office/powerpoint/2010/main" val="115696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7F0E-4241-9ED8-69D3-FDD5297C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939" y="2423957"/>
            <a:ext cx="1007755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 err="1"/>
              <a:t>Thank</a:t>
            </a:r>
            <a:r>
              <a:rPr lang="ko-KR" altLang="en-US" sz="4400" dirty="0"/>
              <a:t> </a:t>
            </a:r>
            <a:r>
              <a:rPr lang="ko-KR" altLang="en-US" sz="4400" dirty="0" err="1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1315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02CE9-439A-2085-2962-54F52987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Brief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E158A9B-C74D-30CD-25B9-06DE753BA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4634" y="107601"/>
            <a:ext cx="7672793" cy="66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F4572-3149-ED23-B3BF-EEB7E1AB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Georgia Pro Semibold"/>
                <a:cs typeface="Times New Roman"/>
              </a:rPr>
              <a:t>Enter user information screen</a:t>
            </a:r>
            <a:endParaRPr lang="en-US" sz="4000" dirty="0">
              <a:cs typeface="Times New Roman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9BCA1C34-C15A-8019-CDA8-75C430085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5921" y="-2879"/>
            <a:ext cx="2930737" cy="6863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FD91C5-C944-4428-D796-BD1C4D72D009}"/>
              </a:ext>
            </a:extLst>
          </p:cNvPr>
          <p:cNvSpPr txBox="1"/>
          <p:nvPr/>
        </p:nvSpPr>
        <p:spPr>
          <a:xfrm>
            <a:off x="600635" y="3558988"/>
            <a:ext cx="65442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need the user's information (age, gender, height, weight) to calculate user's BMR or calories burned.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screen shows only once when the user first runs the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3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F4572-3149-ED23-B3BF-EEB7E1AB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Home screen</a:t>
            </a:r>
          </a:p>
        </p:txBody>
      </p: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4" descr="Calendar&#10;&#10;Description automatically generated">
            <a:extLst>
              <a:ext uri="{FF2B5EF4-FFF2-40B4-BE49-F238E27FC236}">
                <a16:creationId xmlns:a16="http://schemas.microsoft.com/office/drawing/2014/main" id="{9434D598-553B-4D63-1107-140BCBAB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270" y="6529"/>
            <a:ext cx="2930737" cy="6863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747DF-9FFC-5996-C789-722CED438492}"/>
              </a:ext>
            </a:extLst>
          </p:cNvPr>
          <p:cNvSpPr txBox="1"/>
          <p:nvPr/>
        </p:nvSpPr>
        <p:spPr>
          <a:xfrm>
            <a:off x="528918" y="3433482"/>
            <a:ext cx="632011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noto"/>
              </a:rPr>
              <a:t>The users can see their basic metabolic rate, calories consumed today, calories consumed, and exercise plans.</a:t>
            </a:r>
            <a:endParaRPr lang="en-US" dirty="0">
              <a:latin typeface="Avenir Next LT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noto"/>
            </a:endParaRPr>
          </a:p>
          <a:p>
            <a:r>
              <a:rPr lang="en-US" dirty="0">
                <a:latin typeface="noto"/>
              </a:rPr>
              <a:t>The user can use a calendar function that allows the user to create an exercise plan for the desired date.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3F906-452D-BDEA-F859-3480374C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Diet management screen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99C8013-32C7-56EE-A5BA-4644649C8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047" y="6087"/>
            <a:ext cx="2921330" cy="6863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4C8513-5305-F555-396C-A4A423C4703E}"/>
              </a:ext>
            </a:extLst>
          </p:cNvPr>
          <p:cNvSpPr txBox="1"/>
          <p:nvPr/>
        </p:nvSpPr>
        <p:spPr>
          <a:xfrm>
            <a:off x="528918" y="3469341"/>
            <a:ext cx="644971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Users can search for the name of the food they ate, find it, and go to the input window where they write down their weight or calories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Users can see all the calories of the food they ate today.</a:t>
            </a:r>
          </a:p>
          <a:p>
            <a:endParaRPr lang="en-US"/>
          </a:p>
          <a:p>
            <a:r>
              <a:rPr lang="en-US" dirty="0"/>
              <a:t>Users can get a detailed look at the food they recorded, weight, and calories divided by mealtime.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If the user made a mistake, the user can delete the record.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14966-8360-675C-858B-A6DA79C8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Food details input screen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FD1445-BCE8-3C56-2E2B-1B79869FE19D}"/>
              </a:ext>
            </a:extLst>
          </p:cNvPr>
          <p:cNvSpPr txBox="1"/>
          <p:nvPr/>
        </p:nvSpPr>
        <p:spPr>
          <a:xfrm>
            <a:off x="528696" y="3520252"/>
            <a:ext cx="692949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Users can automatically calculate calories by entering the weight of the food they ate and pressing the calculation button.</a:t>
            </a:r>
          </a:p>
          <a:p>
            <a:endParaRPr lang="en-US"/>
          </a:p>
          <a:p>
            <a:r>
              <a:rPr lang="en-US" dirty="0"/>
              <a:t>Users can select and record mealtimes for effective diet management.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287CF0F-B26D-C754-B28F-54942D18A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047" y="-2878"/>
            <a:ext cx="2911922" cy="68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0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FC307-DF3D-4DBB-C24F-BE8A817F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Exercise plan screen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A50E14-9956-5F0E-04C6-0DD2B71AE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1788" y="-2878"/>
            <a:ext cx="2902514" cy="6863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46A97F-633F-2288-ACBE-00FAA6CD9085}"/>
              </a:ext>
            </a:extLst>
          </p:cNvPr>
          <p:cNvSpPr txBox="1"/>
          <p:nvPr/>
        </p:nvSpPr>
        <p:spPr>
          <a:xfrm>
            <a:off x="528696" y="3426178"/>
            <a:ext cx="67225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Users can create an exercise plan by searching for the exercise they want.</a:t>
            </a:r>
          </a:p>
          <a:p>
            <a:endParaRPr lang="en-US"/>
          </a:p>
          <a:p>
            <a:r>
              <a:rPr lang="en-US" dirty="0"/>
              <a:t>Users can easily see their exercise plans.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If the user made a mistake, the user can delete the 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3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B9205-F352-FBB4-72F2-4CF00B42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387153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Exercise plan detail screen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8A4261-660E-A313-0D22-C0A6332BA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3824" y="603355"/>
            <a:ext cx="2398311" cy="5643087"/>
          </a:xfrm>
          <a:prstGeom prst="rect">
            <a:avLst/>
          </a:prstGeom>
        </p:spPr>
      </p:pic>
      <p:pic>
        <p:nvPicPr>
          <p:cNvPr id="5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51C06C3-8BB2-DAF7-265F-4013CFED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508" y="603355"/>
            <a:ext cx="2398311" cy="5643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A128A-9D33-919D-E324-39782CA791D3}"/>
              </a:ext>
            </a:extLst>
          </p:cNvPr>
          <p:cNvSpPr txBox="1"/>
          <p:nvPr/>
        </p:nvSpPr>
        <p:spPr>
          <a:xfrm>
            <a:off x="528696" y="3426178"/>
            <a:ext cx="56971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Users can enter detailed plans for the exercise they searched for.</a:t>
            </a:r>
          </a:p>
          <a:p>
            <a:endParaRPr lang="en-US"/>
          </a:p>
          <a:p>
            <a:r>
              <a:rPr lang="en-US"/>
              <a:t>Users can set goals by writing down the time or counts of exercise.</a:t>
            </a:r>
          </a:p>
        </p:txBody>
      </p:sp>
    </p:spTree>
    <p:extLst>
      <p:ext uri="{BB962C8B-B14F-4D97-AF65-F5344CB8AC3E}">
        <p14:creationId xmlns:p14="http://schemas.microsoft.com/office/powerpoint/2010/main" val="425533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4F67D-AFF8-DFDF-8002-2648EBA5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Exercise progress screen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9DB72A8-F848-065A-82DF-E2292A696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3566" y="-2878"/>
            <a:ext cx="2911922" cy="6863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DCB91-8E6D-5968-5D25-C83F9E29C5F7}"/>
              </a:ext>
            </a:extLst>
          </p:cNvPr>
          <p:cNvSpPr txBox="1"/>
          <p:nvPr/>
        </p:nvSpPr>
        <p:spPr>
          <a:xfrm>
            <a:off x="528696" y="3426178"/>
            <a:ext cx="733401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user can use the timer to know how much exercise he has exercised.</a:t>
            </a:r>
          </a:p>
          <a:p>
            <a:endParaRPr lang="en-US"/>
          </a:p>
          <a:p>
            <a:r>
              <a:rPr lang="en-US"/>
              <a:t>When the user plays in exercises that do not require a timer, the user can manually input their own counts.</a:t>
            </a:r>
          </a:p>
          <a:p>
            <a:endParaRPr lang="en-US"/>
          </a:p>
          <a:p>
            <a:r>
              <a:rPr lang="en-US"/>
              <a:t>The user can see how many calories they burned for each exercise.</a:t>
            </a:r>
          </a:p>
          <a:p>
            <a:endParaRPr lang="en-US"/>
          </a:p>
          <a:p>
            <a:r>
              <a:rPr lang="en-US"/>
              <a:t>The timer will continue to work even if the user uses a different screen or app.</a:t>
            </a:r>
          </a:p>
        </p:txBody>
      </p:sp>
    </p:spTree>
    <p:extLst>
      <p:ext uri="{BB962C8B-B14F-4D97-AF65-F5344CB8AC3E}">
        <p14:creationId xmlns:p14="http://schemas.microsoft.com/office/powerpoint/2010/main" val="44976798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455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noto</vt:lpstr>
      <vt:lpstr>Arial</vt:lpstr>
      <vt:lpstr>Avenir Next LT Pro</vt:lpstr>
      <vt:lpstr>Avenir Next LT Pro Light</vt:lpstr>
      <vt:lpstr>Georgia Pro Semibold</vt:lpstr>
      <vt:lpstr>Times New Roman</vt:lpstr>
      <vt:lpstr>RocaVTI</vt:lpstr>
      <vt:lpstr>My Fitness Diary</vt:lpstr>
      <vt:lpstr>Brief</vt:lpstr>
      <vt:lpstr>Enter user information screen</vt:lpstr>
      <vt:lpstr>Home screen</vt:lpstr>
      <vt:lpstr>Diet management screen</vt:lpstr>
      <vt:lpstr>Food details input screen</vt:lpstr>
      <vt:lpstr>Exercise plan screen</vt:lpstr>
      <vt:lpstr>Exercise plan detail screen</vt:lpstr>
      <vt:lpstr>Exercise progress screen</vt:lpstr>
      <vt:lpstr>Daily report</vt:lpstr>
      <vt:lpstr>Weekly report</vt:lpstr>
      <vt:lpstr>Food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Gwan tae Lee</dc:creator>
  <cp:lastModifiedBy>Gwantea.Lee</cp:lastModifiedBy>
  <cp:revision>215</cp:revision>
  <dcterms:created xsi:type="dcterms:W3CDTF">2023-06-10T22:02:17Z</dcterms:created>
  <dcterms:modified xsi:type="dcterms:W3CDTF">2024-08-12T00:23:38Z</dcterms:modified>
</cp:coreProperties>
</file>