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8" r:id="rId3"/>
    <p:sldId id="271" r:id="rId4"/>
    <p:sldId id="260" r:id="rId5"/>
    <p:sldId id="261" r:id="rId6"/>
    <p:sldId id="262" r:id="rId7"/>
    <p:sldId id="263" r:id="rId8"/>
    <p:sldId id="273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945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235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145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621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031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792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3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575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08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893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9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361AB748-3CA6-B4B9-CDB7-92A1C4CEF1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582" r="6" b="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1" y="1122363"/>
            <a:ext cx="7630931" cy="19783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Web Recipe Project UI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351" y="3509963"/>
            <a:ext cx="7630931" cy="174783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Gwantea Lee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Geunmok</a:t>
            </a:r>
            <a:r>
              <a:rPr lang="en-US" dirty="0">
                <a:solidFill>
                  <a:srgbClr val="FFFFFF"/>
                </a:solidFill>
              </a:rPr>
              <a:t> Song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Freeform: Shape 365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71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5" name="Freeform: Shape 374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76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77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3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78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82" name="Rectangle 381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F4572-3149-ED23-B3BF-EEB7E1ABA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555615"/>
            <a:ext cx="4896536" cy="25450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Login UI</a:t>
            </a:r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8972B65B-8AFA-4B5C-BFC6-E443F3777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84" name="Graphic 78">
            <a:extLst>
              <a:ext uri="{FF2B5EF4-FFF2-40B4-BE49-F238E27FC236}">
                <a16:creationId xmlns:a16="http://schemas.microsoft.com/office/drawing/2014/main" id="{8B32F32D-2578-47BA-A8C8-B9CC3F8A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85" name="Graphic 78">
              <a:extLst>
                <a:ext uri="{FF2B5EF4-FFF2-40B4-BE49-F238E27FC236}">
                  <a16:creationId xmlns:a16="http://schemas.microsoft.com/office/drawing/2014/main" id="{FE39C5A6-D000-4F68-8942-DD0D6D6F8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6" name="Graphic 78">
              <a:extLst>
                <a:ext uri="{FF2B5EF4-FFF2-40B4-BE49-F238E27FC236}">
                  <a16:creationId xmlns:a16="http://schemas.microsoft.com/office/drawing/2014/main" id="{E89890B6-1232-480B-A1E4-4EE4897F6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87" name="Graphic 78">
                <a:extLst>
                  <a:ext uri="{FF2B5EF4-FFF2-40B4-BE49-F238E27FC236}">
                    <a16:creationId xmlns:a16="http://schemas.microsoft.com/office/drawing/2014/main" id="{AA2A92B4-DD5E-4659-876C-CEF27D8A3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Graphic 78">
                <a:extLst>
                  <a:ext uri="{FF2B5EF4-FFF2-40B4-BE49-F238E27FC236}">
                    <a16:creationId xmlns:a16="http://schemas.microsoft.com/office/drawing/2014/main" id="{CB3716F9-57FA-4E55-B926-D141DFDE7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Graphic 78">
                <a:extLst>
                  <a:ext uri="{FF2B5EF4-FFF2-40B4-BE49-F238E27FC236}">
                    <a16:creationId xmlns:a16="http://schemas.microsoft.com/office/drawing/2014/main" id="{6E65CA48-F624-4AAA-B08C-4D030E798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Graphic 78">
                <a:extLst>
                  <a:ext uri="{FF2B5EF4-FFF2-40B4-BE49-F238E27FC236}">
                    <a16:creationId xmlns:a16="http://schemas.microsoft.com/office/drawing/2014/main" id="{5AB96607-3A57-4F71-87E5-C0D546FEBF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62170D2F-1BDA-E4E5-0CEF-5D9BB3C70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812" y="886885"/>
            <a:ext cx="7138956" cy="4908032"/>
          </a:xfrm>
          <a:prstGeom prst="rect">
            <a:avLst/>
          </a:prstGeom>
        </p:spPr>
      </p:pic>
      <p:sp>
        <p:nvSpPr>
          <p:cNvPr id="390" name="Freeform: Shape 389">
            <a:extLst>
              <a:ext uri="{FF2B5EF4-FFF2-40B4-BE49-F238E27FC236}">
                <a16:creationId xmlns:a16="http://schemas.microsoft.com/office/drawing/2014/main" id="{286E5E1D-FD49-448F-83C8-E06466BE5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8708"/>
            <a:ext cx="4292956" cy="1249292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D82E7BA0-A7BA-4C61-9D6F-5345A5405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47993" y="5742897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B5369E81-3115-4284-995E-F753EB421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44729589-1C6A-4995-83DB-3C8AC2B8D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7A966D0D-0B99-4534-8150-ECA25F804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7" name="Graphic 12">
              <a:extLst>
                <a:ext uri="{FF2B5EF4-FFF2-40B4-BE49-F238E27FC236}">
                  <a16:creationId xmlns:a16="http://schemas.microsoft.com/office/drawing/2014/main" id="{7DC8EDF8-9492-4A6B-8050-A6B44F11B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Graphic 15">
              <a:extLst>
                <a:ext uri="{FF2B5EF4-FFF2-40B4-BE49-F238E27FC236}">
                  <a16:creationId xmlns:a16="http://schemas.microsoft.com/office/drawing/2014/main" id="{13B4EDF3-5414-4F6E-8824-4FDC7BFD5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Graphic 15">
              <a:extLst>
                <a:ext uri="{FF2B5EF4-FFF2-40B4-BE49-F238E27FC236}">
                  <a16:creationId xmlns:a16="http://schemas.microsoft.com/office/drawing/2014/main" id="{6CE204CE-5738-4712-8E02-CF746C010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2369023-4235-4E1E-A424-EA0EA83DE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C1DD654-D837-FF29-0E12-A11B03ABF3EA}"/>
              </a:ext>
            </a:extLst>
          </p:cNvPr>
          <p:cNvSpPr txBox="1"/>
          <p:nvPr/>
        </p:nvSpPr>
        <p:spPr>
          <a:xfrm>
            <a:off x="352911" y="3757292"/>
            <a:ext cx="3511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Users can log in using their registered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198743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F4572-3149-ED23-B3BF-EEB7E1ABA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555615"/>
            <a:ext cx="4896536" cy="25450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Register UI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972B65B-8AFA-4B5C-BFC6-E443F3777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aphic 78">
            <a:extLst>
              <a:ext uri="{FF2B5EF4-FFF2-40B4-BE49-F238E27FC236}">
                <a16:creationId xmlns:a16="http://schemas.microsoft.com/office/drawing/2014/main" id="{8B32F32D-2578-47BA-A8C8-B9CC3F8A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5" name="Graphic 78">
              <a:extLst>
                <a:ext uri="{FF2B5EF4-FFF2-40B4-BE49-F238E27FC236}">
                  <a16:creationId xmlns:a16="http://schemas.microsoft.com/office/drawing/2014/main" id="{FE39C5A6-D000-4F68-8942-DD0D6D6F8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aphic 78">
              <a:extLst>
                <a:ext uri="{FF2B5EF4-FFF2-40B4-BE49-F238E27FC236}">
                  <a16:creationId xmlns:a16="http://schemas.microsoft.com/office/drawing/2014/main" id="{E89890B6-1232-480B-A1E4-4EE4897F6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AA2A92B4-DD5E-4659-876C-CEF27D8A3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CB3716F9-57FA-4E55-B926-D141DFDE7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6E65CA48-F624-4AAA-B08C-4D030E798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5AB96607-3A57-4F71-87E5-C0D546FEBF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86E5E1D-FD49-448F-83C8-E06466BE5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8708"/>
            <a:ext cx="4292956" cy="1249292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82E7BA0-A7BA-4C61-9D6F-5345A5405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47993" y="5742897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5369E81-3115-4284-995E-F753EB421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4729589-1C6A-4995-83DB-3C8AC2B8D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A966D0D-0B99-4534-8150-ECA25F804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Graphic 12">
              <a:extLst>
                <a:ext uri="{FF2B5EF4-FFF2-40B4-BE49-F238E27FC236}">
                  <a16:creationId xmlns:a16="http://schemas.microsoft.com/office/drawing/2014/main" id="{7DC8EDF8-9492-4A6B-8050-A6B44F11B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5">
              <a:extLst>
                <a:ext uri="{FF2B5EF4-FFF2-40B4-BE49-F238E27FC236}">
                  <a16:creationId xmlns:a16="http://schemas.microsoft.com/office/drawing/2014/main" id="{13B4EDF3-5414-4F6E-8824-4FDC7BFD5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15">
              <a:extLst>
                <a:ext uri="{FF2B5EF4-FFF2-40B4-BE49-F238E27FC236}">
                  <a16:creationId xmlns:a16="http://schemas.microsoft.com/office/drawing/2014/main" id="{6CE204CE-5738-4712-8E02-CF746C010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2369023-4235-4E1E-A424-EA0EA83DE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8BF5953-D030-F955-2E2E-EF9A509F1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502" y="926872"/>
            <a:ext cx="7264882" cy="50672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ED3302-0560-4E5B-B6CE-A918E1107C8B}"/>
              </a:ext>
            </a:extLst>
          </p:cNvPr>
          <p:cNvSpPr txBox="1"/>
          <p:nvPr/>
        </p:nvSpPr>
        <p:spPr>
          <a:xfrm>
            <a:off x="352911" y="3757292"/>
            <a:ext cx="3511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Users can register their accounts by entering their information.</a:t>
            </a:r>
          </a:p>
        </p:txBody>
      </p:sp>
    </p:spTree>
    <p:extLst>
      <p:ext uri="{BB962C8B-B14F-4D97-AF65-F5344CB8AC3E}">
        <p14:creationId xmlns:p14="http://schemas.microsoft.com/office/powerpoint/2010/main" val="55404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0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F4572-3149-ED23-B3BF-EEB7E1ABA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589788"/>
            <a:ext cx="4884481" cy="25109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Recipe List</a:t>
            </a:r>
          </a:p>
        </p:txBody>
      </p:sp>
      <p:grpSp>
        <p:nvGrpSpPr>
          <p:cNvPr id="77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8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80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4925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2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E0785D1-12C7-7378-5B90-DB7905FA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286" y="598736"/>
            <a:ext cx="6537160" cy="55481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A62DBA-CF20-87D8-EBBE-091707C1BB85}"/>
              </a:ext>
            </a:extLst>
          </p:cNvPr>
          <p:cNvSpPr txBox="1"/>
          <p:nvPr/>
        </p:nvSpPr>
        <p:spPr>
          <a:xfrm>
            <a:off x="352911" y="3757292"/>
            <a:ext cx="35119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Users can search and explore other people's recipes using various categories or keywords</a:t>
            </a:r>
          </a:p>
        </p:txBody>
      </p:sp>
    </p:spTree>
    <p:extLst>
      <p:ext uri="{BB962C8B-B14F-4D97-AF65-F5344CB8AC3E}">
        <p14:creationId xmlns:p14="http://schemas.microsoft.com/office/powerpoint/2010/main" val="346163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0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3F906-452D-BDEA-F859-3480374C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122363"/>
            <a:ext cx="4841669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Recipe Add UI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9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0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82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3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531D8FE-0B95-FF92-0582-90BC74C28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599" y="555615"/>
            <a:ext cx="4981729" cy="56771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49F2921-965E-031C-0CF2-74902D5DDB38}"/>
              </a:ext>
            </a:extLst>
          </p:cNvPr>
          <p:cNvSpPr txBox="1"/>
          <p:nvPr/>
        </p:nvSpPr>
        <p:spPr>
          <a:xfrm>
            <a:off x="530225" y="3960327"/>
            <a:ext cx="6103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Users can write and upload their own cooking recipes.</a:t>
            </a:r>
          </a:p>
        </p:txBody>
      </p:sp>
    </p:spTree>
    <p:extLst>
      <p:ext uri="{BB962C8B-B14F-4D97-AF65-F5344CB8AC3E}">
        <p14:creationId xmlns:p14="http://schemas.microsoft.com/office/powerpoint/2010/main" val="60076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0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5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176" name="Rectangle 175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14966-8360-675C-858B-A6DA79C8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122363"/>
            <a:ext cx="4841669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Recipe Detail UI</a:t>
            </a:r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8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0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9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82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3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C47E85F-1ADB-9DC7-83B0-FE6A85CE2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381" y="555615"/>
            <a:ext cx="5308166" cy="56771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6793B49-4B2E-09B3-5281-2F94F62186F6}"/>
              </a:ext>
            </a:extLst>
          </p:cNvPr>
          <p:cNvSpPr txBox="1"/>
          <p:nvPr/>
        </p:nvSpPr>
        <p:spPr>
          <a:xfrm>
            <a:off x="538216" y="4666795"/>
            <a:ext cx="5125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Users can leave comments on each recipe and rate them with a rating.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32531D-4CB9-EDF8-85C9-0C0897F0DDA1}"/>
              </a:ext>
            </a:extLst>
          </p:cNvPr>
          <p:cNvSpPr txBox="1"/>
          <p:nvPr/>
        </p:nvSpPr>
        <p:spPr>
          <a:xfrm>
            <a:off x="516738" y="3899906"/>
            <a:ext cx="5125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Users can get details of the ingredients or recipes of food</a:t>
            </a:r>
          </a:p>
        </p:txBody>
      </p:sp>
    </p:spTree>
    <p:extLst>
      <p:ext uri="{BB962C8B-B14F-4D97-AF65-F5344CB8AC3E}">
        <p14:creationId xmlns:p14="http://schemas.microsoft.com/office/powerpoint/2010/main" val="594701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0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FC307-DF3D-4DBB-C24F-BE8A817F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555615"/>
            <a:ext cx="4896536" cy="25450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Recipe Modify UI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972B65B-8AFA-4B5C-BFC6-E443F3777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9" name="Graphic 78">
            <a:extLst>
              <a:ext uri="{FF2B5EF4-FFF2-40B4-BE49-F238E27FC236}">
                <a16:creationId xmlns:a16="http://schemas.microsoft.com/office/drawing/2014/main" id="{8B32F32D-2578-47BA-A8C8-B9CC3F8A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0" name="Graphic 78">
              <a:extLst>
                <a:ext uri="{FF2B5EF4-FFF2-40B4-BE49-F238E27FC236}">
                  <a16:creationId xmlns:a16="http://schemas.microsoft.com/office/drawing/2014/main" id="{FE39C5A6-D000-4F68-8942-DD0D6D6F8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aphic 78">
              <a:extLst>
                <a:ext uri="{FF2B5EF4-FFF2-40B4-BE49-F238E27FC236}">
                  <a16:creationId xmlns:a16="http://schemas.microsoft.com/office/drawing/2014/main" id="{E89890B6-1232-480B-A1E4-4EE4897F6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82" name="Graphic 78">
                <a:extLst>
                  <a:ext uri="{FF2B5EF4-FFF2-40B4-BE49-F238E27FC236}">
                    <a16:creationId xmlns:a16="http://schemas.microsoft.com/office/drawing/2014/main" id="{AA2A92B4-DD5E-4659-876C-CEF27D8A3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Graphic 78">
                <a:extLst>
                  <a:ext uri="{FF2B5EF4-FFF2-40B4-BE49-F238E27FC236}">
                    <a16:creationId xmlns:a16="http://schemas.microsoft.com/office/drawing/2014/main" id="{CB3716F9-57FA-4E55-B926-D141DFDE7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Graphic 78">
                <a:extLst>
                  <a:ext uri="{FF2B5EF4-FFF2-40B4-BE49-F238E27FC236}">
                    <a16:creationId xmlns:a16="http://schemas.microsoft.com/office/drawing/2014/main" id="{6E65CA48-F624-4AAA-B08C-4D030E798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Graphic 78">
                <a:extLst>
                  <a:ext uri="{FF2B5EF4-FFF2-40B4-BE49-F238E27FC236}">
                    <a16:creationId xmlns:a16="http://schemas.microsoft.com/office/drawing/2014/main" id="{5AB96607-3A57-4F71-87E5-C0D546FEBF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286E5E1D-FD49-448F-83C8-E06466BE5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8708"/>
            <a:ext cx="4292956" cy="1249292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82E7BA0-A7BA-4C61-9D6F-5345A5405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47993" y="5742897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5369E81-3115-4284-995E-F753EB421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4729589-1C6A-4995-83DB-3C8AC2B8D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A966D0D-0B99-4534-8150-ECA25F804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3" name="Graphic 12">
              <a:extLst>
                <a:ext uri="{FF2B5EF4-FFF2-40B4-BE49-F238E27FC236}">
                  <a16:creationId xmlns:a16="http://schemas.microsoft.com/office/drawing/2014/main" id="{7DC8EDF8-9492-4A6B-8050-A6B44F11B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Graphic 15">
              <a:extLst>
                <a:ext uri="{FF2B5EF4-FFF2-40B4-BE49-F238E27FC236}">
                  <a16:creationId xmlns:a16="http://schemas.microsoft.com/office/drawing/2014/main" id="{13B4EDF3-5414-4F6E-8824-4FDC7BFD5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Graphic 15">
              <a:extLst>
                <a:ext uri="{FF2B5EF4-FFF2-40B4-BE49-F238E27FC236}">
                  <a16:creationId xmlns:a16="http://schemas.microsoft.com/office/drawing/2014/main" id="{6CE204CE-5738-4712-8E02-CF746C010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2369023-4235-4E1E-A424-EA0EA83DE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8C23F5D-D12E-687D-743A-294FC7B60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878" y="344247"/>
            <a:ext cx="4287806" cy="616950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341EA7B-02B0-9DC1-A309-12DA7CF31D5C}"/>
              </a:ext>
            </a:extLst>
          </p:cNvPr>
          <p:cNvSpPr txBox="1"/>
          <p:nvPr/>
        </p:nvSpPr>
        <p:spPr>
          <a:xfrm>
            <a:off x="645079" y="408972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Users can modify their own cooking recipes.</a:t>
            </a:r>
          </a:p>
        </p:txBody>
      </p:sp>
    </p:spTree>
    <p:extLst>
      <p:ext uri="{BB962C8B-B14F-4D97-AF65-F5344CB8AC3E}">
        <p14:creationId xmlns:p14="http://schemas.microsoft.com/office/powerpoint/2010/main" val="69803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FC307-DF3D-4DBB-C24F-BE8A817F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555615"/>
            <a:ext cx="4896536" cy="25450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Recipe Delete UI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41EA7B-02B0-9DC1-A309-12DA7CF31D5C}"/>
              </a:ext>
            </a:extLst>
          </p:cNvPr>
          <p:cNvSpPr txBox="1"/>
          <p:nvPr/>
        </p:nvSpPr>
        <p:spPr>
          <a:xfrm>
            <a:off x="530352" y="3509963"/>
            <a:ext cx="4896536" cy="2722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2000" b="0" dirty="0">
                <a:effectLst/>
              </a:rPr>
              <a:t>Users can delete their own cooking recipes.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972B65B-8AFA-4B5C-BFC6-E443F3777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9" name="Graphic 78">
            <a:extLst>
              <a:ext uri="{FF2B5EF4-FFF2-40B4-BE49-F238E27FC236}">
                <a16:creationId xmlns:a16="http://schemas.microsoft.com/office/drawing/2014/main" id="{8B32F32D-2578-47BA-A8C8-B9CC3F8A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50" name="Graphic 78">
              <a:extLst>
                <a:ext uri="{FF2B5EF4-FFF2-40B4-BE49-F238E27FC236}">
                  <a16:creationId xmlns:a16="http://schemas.microsoft.com/office/drawing/2014/main" id="{FE39C5A6-D000-4F68-8942-DD0D6D6F8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aphic 78">
              <a:extLst>
                <a:ext uri="{FF2B5EF4-FFF2-40B4-BE49-F238E27FC236}">
                  <a16:creationId xmlns:a16="http://schemas.microsoft.com/office/drawing/2014/main" id="{E89890B6-1232-480B-A1E4-4EE4897F6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2" name="Graphic 78">
                <a:extLst>
                  <a:ext uri="{FF2B5EF4-FFF2-40B4-BE49-F238E27FC236}">
                    <a16:creationId xmlns:a16="http://schemas.microsoft.com/office/drawing/2014/main" id="{AA2A92B4-DD5E-4659-876C-CEF27D8A3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Graphic 78">
                <a:extLst>
                  <a:ext uri="{FF2B5EF4-FFF2-40B4-BE49-F238E27FC236}">
                    <a16:creationId xmlns:a16="http://schemas.microsoft.com/office/drawing/2014/main" id="{CB3716F9-57FA-4E55-B926-D141DFDE7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Graphic 78">
                <a:extLst>
                  <a:ext uri="{FF2B5EF4-FFF2-40B4-BE49-F238E27FC236}">
                    <a16:creationId xmlns:a16="http://schemas.microsoft.com/office/drawing/2014/main" id="{6E65CA48-F624-4AAA-B08C-4D030E798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Graphic 78">
                <a:extLst>
                  <a:ext uri="{FF2B5EF4-FFF2-40B4-BE49-F238E27FC236}">
                    <a16:creationId xmlns:a16="http://schemas.microsoft.com/office/drawing/2014/main" id="{5AB96607-3A57-4F71-87E5-C0D546FEBF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9D31C73-3F80-0238-DF2F-C820402E2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872" y="1322035"/>
            <a:ext cx="5677184" cy="4144343"/>
          </a:xfrm>
          <a:prstGeom prst="rect">
            <a:avLst/>
          </a:prstGeom>
        </p:spPr>
      </p:pic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286E5E1D-FD49-448F-83C8-E06466BE5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8708"/>
            <a:ext cx="4292956" cy="1249292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82E7BA0-A7BA-4C61-9D6F-5345A5405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47993" y="5742897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5369E81-3115-4284-995E-F753EB421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4729589-1C6A-4995-83DB-3C8AC2B8D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A966D0D-0B99-4534-8150-ECA25F804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3" name="Graphic 12">
              <a:extLst>
                <a:ext uri="{FF2B5EF4-FFF2-40B4-BE49-F238E27FC236}">
                  <a16:creationId xmlns:a16="http://schemas.microsoft.com/office/drawing/2014/main" id="{7DC8EDF8-9492-4A6B-8050-A6B44F11B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Graphic 15">
              <a:extLst>
                <a:ext uri="{FF2B5EF4-FFF2-40B4-BE49-F238E27FC236}">
                  <a16:creationId xmlns:a16="http://schemas.microsoft.com/office/drawing/2014/main" id="{13B4EDF3-5414-4F6E-8824-4FDC7BFD5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Graphic 15">
              <a:extLst>
                <a:ext uri="{FF2B5EF4-FFF2-40B4-BE49-F238E27FC236}">
                  <a16:creationId xmlns:a16="http://schemas.microsoft.com/office/drawing/2014/main" id="{6CE204CE-5738-4712-8E02-CF746C010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2369023-4235-4E1E-A424-EA0EA83DE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549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7F0E-4241-9ED8-69D3-FDD5297C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939" y="2423957"/>
            <a:ext cx="10077557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 err="1"/>
              <a:t>Thank</a:t>
            </a:r>
            <a:r>
              <a:rPr lang="ko-KR" altLang="en-US" sz="4400" dirty="0"/>
              <a:t> </a:t>
            </a:r>
            <a:r>
              <a:rPr lang="ko-KR" altLang="en-US" sz="4400" dirty="0" err="1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113151053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RegularSeed_2SEEDS">
      <a:dk1>
        <a:srgbClr val="000000"/>
      </a:dk1>
      <a:lt1>
        <a:srgbClr val="FFFFFF"/>
      </a:lt1>
      <a:dk2>
        <a:srgbClr val="1B2F2F"/>
      </a:dk2>
      <a:lt2>
        <a:srgbClr val="F3F1F0"/>
      </a:lt2>
      <a:accent1>
        <a:srgbClr val="3B9EB1"/>
      </a:accent1>
      <a:accent2>
        <a:srgbClr val="46B196"/>
      </a:accent2>
      <a:accent3>
        <a:srgbClr val="4D7FC3"/>
      </a:accent3>
      <a:accent4>
        <a:srgbClr val="B13B3E"/>
      </a:accent4>
      <a:accent5>
        <a:srgbClr val="C37B4D"/>
      </a:accent5>
      <a:accent6>
        <a:srgbClr val="B19B3B"/>
      </a:accent6>
      <a:hlink>
        <a:srgbClr val="BF5641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Metadata/LabelInfo.xml><?xml version="1.0" encoding="utf-8"?>
<clbl:labelList xmlns:clbl="http://schemas.microsoft.com/office/2020/mipLabelMetadata">
  <clbl:label id="{c46ab213-d179-4a71-9ff7-b9d9fe3f3b48}" enabled="0" method="" siteId="{c46ab213-d179-4a71-9ff7-b9d9fe3f3b4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113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Avenir Next LT Pro</vt:lpstr>
      <vt:lpstr>Avenir Next LT Pro Light</vt:lpstr>
      <vt:lpstr>Georgia Pro Semibold</vt:lpstr>
      <vt:lpstr>RocaVTI</vt:lpstr>
      <vt:lpstr>Web Recipe Project UI</vt:lpstr>
      <vt:lpstr>Login UI</vt:lpstr>
      <vt:lpstr>Register UI</vt:lpstr>
      <vt:lpstr>Recipe List</vt:lpstr>
      <vt:lpstr>Recipe Add UI</vt:lpstr>
      <vt:lpstr>Recipe Detail UI</vt:lpstr>
      <vt:lpstr>Recipe Modify UI</vt:lpstr>
      <vt:lpstr>Recipe Delete UI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Gwan tae Lee</dc:creator>
  <cp:lastModifiedBy>Gwantea.Lee</cp:lastModifiedBy>
  <cp:revision>216</cp:revision>
  <dcterms:created xsi:type="dcterms:W3CDTF">2023-06-10T22:02:17Z</dcterms:created>
  <dcterms:modified xsi:type="dcterms:W3CDTF">2024-08-08T04:26:24Z</dcterms:modified>
</cp:coreProperties>
</file>