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ailyplateofcrazy.com/2014/07/21/precrastination-why-are-some-people-chronically-early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Eye Strain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Computer Health project for ICS3U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8B23E4-1D8B-43FD-B8AB-812B0731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2B11F4-A013-40BC-A008-4B61D89CF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CA" dirty="0"/>
              <a:t>For your health, remember to take breaks and keep a good posture when using computers.</a:t>
            </a:r>
          </a:p>
        </p:txBody>
      </p:sp>
      <p:pic>
        <p:nvPicPr>
          <p:cNvPr id="8194" name="Picture 2" descr="8 everyday things you may be doing that can hurt your eyes (and ...">
            <a:extLst>
              <a:ext uri="{FF2B5EF4-FFF2-40B4-BE49-F238E27FC236}">
                <a16:creationId xmlns:a16="http://schemas.microsoft.com/office/drawing/2014/main" id="{68444A70-D777-4320-8693-5CD0A2EDCA6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1" r="1985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14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572343-BDB1-4E80-AA0D-056CCB89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Eye Strain?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0E13C2-6D07-453A-8002-EB32E75F86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CA" dirty="0"/>
              <a:t>Eye Strain is sort of like a small pain in the eyes from starring at a screen for too long without taking a break.</a:t>
            </a:r>
          </a:p>
        </p:txBody>
      </p:sp>
      <p:pic>
        <p:nvPicPr>
          <p:cNvPr id="1026" name="Picture 2" descr="10 tips for computer eye strain relief">
            <a:extLst>
              <a:ext uri="{FF2B5EF4-FFF2-40B4-BE49-F238E27FC236}">
                <a16:creationId xmlns:a16="http://schemas.microsoft.com/office/drawing/2014/main" id="{DE8DFC80-0E8A-4DC5-89CB-299221CA3B1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6" y="2187096"/>
            <a:ext cx="5452252" cy="358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8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A06D-6F2A-4F74-BE7D-B74A63FE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is Eye Strain such a big deal?</a:t>
            </a:r>
          </a:p>
        </p:txBody>
      </p:sp>
      <p:pic>
        <p:nvPicPr>
          <p:cNvPr id="6" name="Content Placeholder 5" descr="A person in a red shirt&#10;&#10;Description automatically generated">
            <a:extLst>
              <a:ext uri="{FF2B5EF4-FFF2-40B4-BE49-F238E27FC236}">
                <a16:creationId xmlns:a16="http://schemas.microsoft.com/office/drawing/2014/main" id="{2DB8DC81-61B3-43EF-9EE6-87C52EBFD1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08087" y="2383631"/>
            <a:ext cx="4381500" cy="31877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B9D9C-1383-4233-80A5-5E028B99FF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CA" dirty="0"/>
              <a:t>Eye Strain is a big deal because it also poses other problems as well. Eye Strain can also cause other pains such as Headaches, Blurry Vision, or even neck pains.</a:t>
            </a:r>
          </a:p>
        </p:txBody>
      </p:sp>
    </p:spTree>
    <p:extLst>
      <p:ext uri="{BB962C8B-B14F-4D97-AF65-F5344CB8AC3E}">
        <p14:creationId xmlns:p14="http://schemas.microsoft.com/office/powerpoint/2010/main" val="213838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73A4-7810-45AF-9214-83088467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is Eye Strain caused?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A7B22-B3CB-4B67-8D57-B3A882FDC6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CA" dirty="0"/>
              <a:t>Eye Strain can be caused from:</a:t>
            </a:r>
          </a:p>
          <a:p>
            <a:pPr algn="just"/>
            <a:r>
              <a:rPr lang="en-CA" dirty="0"/>
              <a:t>Poor lighting</a:t>
            </a:r>
          </a:p>
          <a:p>
            <a:pPr algn="just"/>
            <a:r>
              <a:rPr lang="en-CA" dirty="0"/>
              <a:t>Staring / Glaring at a computer screen for so long.</a:t>
            </a:r>
          </a:p>
          <a:p>
            <a:pPr algn="just"/>
            <a:r>
              <a:rPr lang="en-CA" dirty="0"/>
              <a:t>Incorrect distance from the screen</a:t>
            </a:r>
          </a:p>
          <a:p>
            <a:pPr algn="just"/>
            <a:r>
              <a:rPr lang="en-CA" dirty="0"/>
              <a:t>Poor seating posture</a:t>
            </a:r>
          </a:p>
          <a:p>
            <a:pPr algn="just"/>
            <a:r>
              <a:rPr lang="en-CA" dirty="0"/>
              <a:t>A combination of any of these</a:t>
            </a:r>
          </a:p>
        </p:txBody>
      </p:sp>
      <p:pic>
        <p:nvPicPr>
          <p:cNvPr id="2050" name="Picture 2" descr="Workplace Health: How to Relieve Digital-Related Eye Strain">
            <a:extLst>
              <a:ext uri="{FF2B5EF4-FFF2-40B4-BE49-F238E27FC236}">
                <a16:creationId xmlns:a16="http://schemas.microsoft.com/office/drawing/2014/main" id="{16684030-E3DB-4542-B16B-7445A1B722B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5" y="2422790"/>
            <a:ext cx="4664075" cy="310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06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56BD-0471-4393-A1CB-CC51ED26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Different names for Eye Strain.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44A8E-F1B3-4FEE-8BA9-B5B3AABF33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en-CA" dirty="0"/>
              <a:t>Eye Strain is not the full proper name. The full name / term is called Computer Vision Syndrome.</a:t>
            </a:r>
          </a:p>
        </p:txBody>
      </p:sp>
      <p:pic>
        <p:nvPicPr>
          <p:cNvPr id="3074" name="Picture 2" descr="20-20-20 Rule: Does It Help Prevent Digital Eye Strain?">
            <a:extLst>
              <a:ext uri="{FF2B5EF4-FFF2-40B4-BE49-F238E27FC236}">
                <a16:creationId xmlns:a16="http://schemas.microsoft.com/office/drawing/2014/main" id="{2C09DA9A-9EAC-4390-80EA-1287F88736E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14041"/>
            <a:ext cx="4664075" cy="252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84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A7BA-9F0C-4186-909A-8A46972D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can you get rid of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56DAA-CC54-49B6-B50C-6504A1CB8B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CA" dirty="0"/>
              <a:t>If your eyes are in pain from starring at the screen for too long, it is a good idea to take a break and let your eyes rest for about 15 minutes. Taking a break should also help relieve any other pains that you might also be affecting you.</a:t>
            </a:r>
          </a:p>
        </p:txBody>
      </p:sp>
      <p:pic>
        <p:nvPicPr>
          <p:cNvPr id="4098" name="Picture 2" descr="20-20-20 Rule: Does It Help Prevent Digital Eye Strain?">
            <a:extLst>
              <a:ext uri="{FF2B5EF4-FFF2-40B4-BE49-F238E27FC236}">
                <a16:creationId xmlns:a16="http://schemas.microsoft.com/office/drawing/2014/main" id="{68674879-5AD0-4F74-8099-D64ED7539CE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5" y="2714041"/>
            <a:ext cx="4664075" cy="252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51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009C-4F3A-4C67-846D-A98BEFFD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CA" dirty="0"/>
              <a:t>How can you prevent it?</a:t>
            </a:r>
          </a:p>
        </p:txBody>
      </p:sp>
      <p:pic>
        <p:nvPicPr>
          <p:cNvPr id="5122" name="Picture 2" descr="Computer Vision Syndrome">
            <a:extLst>
              <a:ext uri="{FF2B5EF4-FFF2-40B4-BE49-F238E27FC236}">
                <a16:creationId xmlns:a16="http://schemas.microsoft.com/office/drawing/2014/main" id="{8CE0BA7D-A4B3-4ECF-9E8E-7AF4C9DFEE8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2103120"/>
            <a:ext cx="3749040" cy="374904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7EE5830D-1CE0-4C80-9C3F-322AFF7F8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anchor="ctr"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dirty="0"/>
              <a:t>One way you can help prevent Eye Strain is to sit in the correct position. Good Posture help prevent most pain when using computers.</a:t>
            </a:r>
          </a:p>
        </p:txBody>
      </p:sp>
    </p:spTree>
    <p:extLst>
      <p:ext uri="{BB962C8B-B14F-4D97-AF65-F5344CB8AC3E}">
        <p14:creationId xmlns:p14="http://schemas.microsoft.com/office/powerpoint/2010/main" val="157053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DCCB-2CB3-485E-9980-3B98273D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20/20/20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46909-923C-4EEE-813E-4A768361DD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CA" dirty="0"/>
              <a:t>Another way you can help prevent eye strain, is by following a 20/20/20 rule. Every 20 minutes, find and look at something 20 feet away, for 20 seconds. This way you can focus on something off screen.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78BDAD-AF2C-4DE1-B56A-55224BE61C2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119" y="2103438"/>
            <a:ext cx="3748087" cy="374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0BBA-AA35-4D14-9EE9-D7E0D7FF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Night Light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D8FD9-B70F-4E6D-AA53-0E92577A27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CA" dirty="0"/>
              <a:t>Phones these days also have a feature equipped called Night Light. This mode is not a flash light for you to sleep, its to help reduce the strain on your eyes, especially at night.</a:t>
            </a:r>
          </a:p>
        </p:txBody>
      </p:sp>
      <p:pic>
        <p:nvPicPr>
          <p:cNvPr id="7170" name="Picture 2" descr="How to enable Night Mode on Android to reduce eye strain">
            <a:extLst>
              <a:ext uri="{FF2B5EF4-FFF2-40B4-BE49-F238E27FC236}">
                <a16:creationId xmlns:a16="http://schemas.microsoft.com/office/drawing/2014/main" id="{23893F58-1026-492E-A1CF-DCCE33DD93F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3"/>
          <a:stretch/>
        </p:blipFill>
        <p:spPr bwMode="auto">
          <a:xfrm>
            <a:off x="1066800" y="2529810"/>
            <a:ext cx="4664075" cy="289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213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Garamond</vt:lpstr>
      <vt:lpstr>SavonVTI</vt:lpstr>
      <vt:lpstr>Eye Strain</vt:lpstr>
      <vt:lpstr>What is Eye Strain?</vt:lpstr>
      <vt:lpstr>Why is Eye Strain such a big deal?</vt:lpstr>
      <vt:lpstr>How is Eye Strain caused?</vt:lpstr>
      <vt:lpstr>Different names for Eye Strain.</vt:lpstr>
      <vt:lpstr>How can you get rid of it?</vt:lpstr>
      <vt:lpstr>How can you prevent it?</vt:lpstr>
      <vt:lpstr>The 20/20/20 Rule</vt:lpstr>
      <vt:lpstr>Night Light</vt:lpstr>
      <vt:lpstr>In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2020-06-25T18:05:21Z</dcterms:created>
  <dcterms:modified xsi:type="dcterms:W3CDTF">2020-06-25T18:41:32Z</dcterms:modified>
</cp:coreProperties>
</file>