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Slab"/>
      <p:regular r:id="rId10"/>
      <p:bold r:id="rId11"/>
    </p:embeddedFon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bold.fntdata"/><Relationship Id="rId10" Type="http://schemas.openxmlformats.org/officeDocument/2006/relationships/font" Target="fonts/RobotoSlab-regular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ee8b8db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ee8b8db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75fce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75fc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malacards.org" TargetMode="External"/><Relationship Id="rId4" Type="http://schemas.openxmlformats.org/officeDocument/2006/relationships/hyperlink" Target="http://ghdx.healthdata.org" TargetMode="External"/><Relationship Id="rId5" Type="http://schemas.openxmlformats.org/officeDocument/2006/relationships/hyperlink" Target="http://ourworldindata.org" TargetMode="External"/><Relationship Id="rId6" Type="http://schemas.openxmlformats.org/officeDocument/2006/relationships/hyperlink" Target="http://nimh.nih.gov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Identificação de Doen</a:t>
            </a:r>
            <a:r>
              <a:rPr lang="en"/>
              <a:t>ças Mentais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-100" y="3019425"/>
            <a:ext cx="9144000" cy="18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Trabal</a:t>
            </a:r>
            <a:r>
              <a:rPr lang="en"/>
              <a:t>ho MC 536 - Etapa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171828 - Gabriel Alves Tabchoury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185441 - Paulo Afonso Martins Januário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UNICAMP - 2s 2018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Sites Utilizados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Dados: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malacards.org</a:t>
            </a:r>
            <a:r>
              <a:rPr lang="en"/>
              <a:t> - Human Disease Database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ghdx.healthdata.org</a:t>
            </a:r>
            <a:r>
              <a:rPr lang="en"/>
              <a:t> - Global Health Data Exchange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Informações: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ourworldindata.org</a:t>
            </a:r>
            <a:r>
              <a:rPr lang="en"/>
              <a:t> - Our World In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nimh.nih.gov</a:t>
            </a:r>
            <a:r>
              <a:rPr lang="en"/>
              <a:t> - National Institute of Mental Health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5"/>
            <a:ext cx="2076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Sintoma</a:t>
            </a:r>
            <a:endParaRPr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Nome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Descrição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Doença</a:t>
            </a:r>
            <a:endParaRPr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Nome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Descrição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Sintomas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2083500" y="1502675"/>
            <a:ext cx="2076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Incidência</a:t>
            </a:r>
            <a:endParaRPr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Doença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País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Gênero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Faixa etária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Número de ocorrências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918188" y="1502675"/>
            <a:ext cx="2076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Taxa</a:t>
            </a:r>
            <a:endParaRPr b="1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Doença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País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Gênero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Faixa etária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Taxa de ocorrências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UML</a:t>
            </a:r>
            <a:endParaRPr/>
          </a:p>
        </p:txBody>
      </p:sp>
      <p:cxnSp>
        <p:nvCxnSpPr>
          <p:cNvPr id="85" name="Google Shape;85;p16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" name="Google Shape;86;p16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663" y="1106000"/>
            <a:ext cx="4976929" cy="3732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