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modernComment_7FF648EE_8E6FAE80.xml" ContentType="application/vnd.ms-powerpoint.comment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modernComment_11B_CA953BE1.xml" ContentType="application/vnd.ms-powerpoint.comment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 id="2147483682" r:id="rId6"/>
  </p:sldMasterIdLst>
  <p:notesMasterIdLst>
    <p:notesMasterId r:id="rId24"/>
  </p:notesMasterIdLst>
  <p:sldIdLst>
    <p:sldId id="2146846957" r:id="rId7"/>
    <p:sldId id="277" r:id="rId8"/>
    <p:sldId id="266" r:id="rId9"/>
    <p:sldId id="273" r:id="rId10"/>
    <p:sldId id="268" r:id="rId11"/>
    <p:sldId id="269" r:id="rId12"/>
    <p:sldId id="270" r:id="rId13"/>
    <p:sldId id="276" r:id="rId14"/>
    <p:sldId id="274" r:id="rId15"/>
    <p:sldId id="2146846958" r:id="rId16"/>
    <p:sldId id="271" r:id="rId17"/>
    <p:sldId id="283" r:id="rId18"/>
    <p:sldId id="285" r:id="rId19"/>
    <p:sldId id="281" r:id="rId20"/>
    <p:sldId id="287" r:id="rId21"/>
    <p:sldId id="272" r:id="rId22"/>
    <p:sldId id="32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E70836-3950-DC2C-CC1D-06977483B41F}" name="McMullen, Jamie" initials="JM" userId="S::59507@fenetwork.com::be0c334f-16c7-498c-8021-730b1c87b866" providerId="AD"/>
  <p188:author id="{C93B00A8-4374-6648-9B7C-0219CD067BD3}" name="Tadapaneni, Gopichand" initials="TG" userId="S::1011621@fenetwork.com::307ba62e-e545-4850-870c-6843d8f6fe56" providerId="AD"/>
  <p188:author id="{50459FCF-C832-4E6F-14DB-41C8FD0ED09D}" name="Webb, Candy S" initials="WCS" userId="S::40596@fenetwork.com::12960aae-bfac-42db-bbce-94ffd975f70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68E8D4-73DB-4972-BF9A-A8FA64F84646}" v="25" dt="2024-07-24T11:46:35.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dapaneni, Gopichand" userId="307ba62e-e545-4850-870c-6843d8f6fe56" providerId="ADAL" clId="{FB68E8D4-73DB-4972-BF9A-A8FA64F84646}"/>
    <pc:docChg chg="undo custSel modSld modMainMaster">
      <pc:chgData name="Tadapaneni, Gopichand" userId="307ba62e-e545-4850-870c-6843d8f6fe56" providerId="ADAL" clId="{FB68E8D4-73DB-4972-BF9A-A8FA64F84646}" dt="2024-07-24T11:46:35.895" v="31"/>
      <pc:docMkLst>
        <pc:docMk/>
      </pc:docMkLst>
      <pc:sldChg chg="modTransition">
        <pc:chgData name="Tadapaneni, Gopichand" userId="307ba62e-e545-4850-870c-6843d8f6fe56" providerId="ADAL" clId="{FB68E8D4-73DB-4972-BF9A-A8FA64F84646}" dt="2024-07-24T11:46:35.895" v="31"/>
        <pc:sldMkLst>
          <pc:docMk/>
          <pc:sldMk cId="2580743425" sldId="266"/>
        </pc:sldMkLst>
      </pc:sldChg>
      <pc:sldChg chg="modTransition">
        <pc:chgData name="Tadapaneni, Gopichand" userId="307ba62e-e545-4850-870c-6843d8f6fe56" providerId="ADAL" clId="{FB68E8D4-73DB-4972-BF9A-A8FA64F84646}" dt="2024-07-24T11:46:35.895" v="31"/>
        <pc:sldMkLst>
          <pc:docMk/>
          <pc:sldMk cId="3847478069" sldId="268"/>
        </pc:sldMkLst>
      </pc:sldChg>
      <pc:sldChg chg="modTransition">
        <pc:chgData name="Tadapaneni, Gopichand" userId="307ba62e-e545-4850-870c-6843d8f6fe56" providerId="ADAL" clId="{FB68E8D4-73DB-4972-BF9A-A8FA64F84646}" dt="2024-07-24T11:46:35.895" v="31"/>
        <pc:sldMkLst>
          <pc:docMk/>
          <pc:sldMk cId="2280545935" sldId="269"/>
        </pc:sldMkLst>
      </pc:sldChg>
      <pc:sldChg chg="modTransition">
        <pc:chgData name="Tadapaneni, Gopichand" userId="307ba62e-e545-4850-870c-6843d8f6fe56" providerId="ADAL" clId="{FB68E8D4-73DB-4972-BF9A-A8FA64F84646}" dt="2024-07-24T11:46:35.895" v="31"/>
        <pc:sldMkLst>
          <pc:docMk/>
          <pc:sldMk cId="4018548875" sldId="270"/>
        </pc:sldMkLst>
      </pc:sldChg>
      <pc:sldChg chg="modTransition">
        <pc:chgData name="Tadapaneni, Gopichand" userId="307ba62e-e545-4850-870c-6843d8f6fe56" providerId="ADAL" clId="{FB68E8D4-73DB-4972-BF9A-A8FA64F84646}" dt="2024-07-24T11:46:35.895" v="31"/>
        <pc:sldMkLst>
          <pc:docMk/>
          <pc:sldMk cId="2857652117" sldId="271"/>
        </pc:sldMkLst>
      </pc:sldChg>
      <pc:sldChg chg="modTransition">
        <pc:chgData name="Tadapaneni, Gopichand" userId="307ba62e-e545-4850-870c-6843d8f6fe56" providerId="ADAL" clId="{FB68E8D4-73DB-4972-BF9A-A8FA64F84646}" dt="2024-07-24T11:46:35.895" v="31"/>
        <pc:sldMkLst>
          <pc:docMk/>
          <pc:sldMk cId="3683874334" sldId="272"/>
        </pc:sldMkLst>
      </pc:sldChg>
      <pc:sldChg chg="addSp delSp modSp mod modTransition delAnim">
        <pc:chgData name="Tadapaneni, Gopichand" userId="307ba62e-e545-4850-870c-6843d8f6fe56" providerId="ADAL" clId="{FB68E8D4-73DB-4972-BF9A-A8FA64F84646}" dt="2024-07-24T11:46:35.895" v="31"/>
        <pc:sldMkLst>
          <pc:docMk/>
          <pc:sldMk cId="3865496063" sldId="273"/>
        </pc:sldMkLst>
        <pc:picChg chg="add del mod">
          <ac:chgData name="Tadapaneni, Gopichand" userId="307ba62e-e545-4850-870c-6843d8f6fe56" providerId="ADAL" clId="{FB68E8D4-73DB-4972-BF9A-A8FA64F84646}" dt="2024-07-24T11:22:38.287" v="23" actId="21"/>
          <ac:picMkLst>
            <pc:docMk/>
            <pc:sldMk cId="3865496063" sldId="273"/>
            <ac:picMk id="11" creationId="{B3BA8A14-E3D6-CF36-8803-C9576FED2D32}"/>
          </ac:picMkLst>
        </pc:picChg>
      </pc:sldChg>
      <pc:sldChg chg="modTransition">
        <pc:chgData name="Tadapaneni, Gopichand" userId="307ba62e-e545-4850-870c-6843d8f6fe56" providerId="ADAL" clId="{FB68E8D4-73DB-4972-BF9A-A8FA64F84646}" dt="2024-07-24T11:46:35.895" v="31"/>
        <pc:sldMkLst>
          <pc:docMk/>
          <pc:sldMk cId="1013768431" sldId="274"/>
        </pc:sldMkLst>
      </pc:sldChg>
      <pc:sldChg chg="modTransition">
        <pc:chgData name="Tadapaneni, Gopichand" userId="307ba62e-e545-4850-870c-6843d8f6fe56" providerId="ADAL" clId="{FB68E8D4-73DB-4972-BF9A-A8FA64F84646}" dt="2024-07-24T11:46:35.895" v="31"/>
        <pc:sldMkLst>
          <pc:docMk/>
          <pc:sldMk cId="1241801901" sldId="276"/>
        </pc:sldMkLst>
      </pc:sldChg>
      <pc:sldChg chg="modTransition">
        <pc:chgData name="Tadapaneni, Gopichand" userId="307ba62e-e545-4850-870c-6843d8f6fe56" providerId="ADAL" clId="{FB68E8D4-73DB-4972-BF9A-A8FA64F84646}" dt="2024-07-24T11:46:35.895" v="31"/>
        <pc:sldMkLst>
          <pc:docMk/>
          <pc:sldMk cId="3277316213" sldId="277"/>
        </pc:sldMkLst>
      </pc:sldChg>
      <pc:sldChg chg="modSp mod modTransition">
        <pc:chgData name="Tadapaneni, Gopichand" userId="307ba62e-e545-4850-870c-6843d8f6fe56" providerId="ADAL" clId="{FB68E8D4-73DB-4972-BF9A-A8FA64F84646}" dt="2024-07-24T11:46:35.895" v="31"/>
        <pc:sldMkLst>
          <pc:docMk/>
          <pc:sldMk cId="2059440122" sldId="281"/>
        </pc:sldMkLst>
        <pc:graphicFrameChg chg="mod">
          <ac:chgData name="Tadapaneni, Gopichand" userId="307ba62e-e545-4850-870c-6843d8f6fe56" providerId="ADAL" clId="{FB68E8D4-73DB-4972-BF9A-A8FA64F84646}" dt="2024-07-23T23:00:54.193" v="19" actId="14100"/>
          <ac:graphicFrameMkLst>
            <pc:docMk/>
            <pc:sldMk cId="2059440122" sldId="281"/>
            <ac:graphicFrameMk id="42" creationId="{C79BEFA3-62FF-2DA0-1744-B85E780D3A4B}"/>
          </ac:graphicFrameMkLst>
        </pc:graphicFrameChg>
      </pc:sldChg>
      <pc:sldChg chg="addSp delSp mod modTransition">
        <pc:chgData name="Tadapaneni, Gopichand" userId="307ba62e-e545-4850-870c-6843d8f6fe56" providerId="ADAL" clId="{FB68E8D4-73DB-4972-BF9A-A8FA64F84646}" dt="2024-07-24T11:46:35.895" v="31"/>
        <pc:sldMkLst>
          <pc:docMk/>
          <pc:sldMk cId="3398777825" sldId="283"/>
        </pc:sldMkLst>
        <pc:spChg chg="add del">
          <ac:chgData name="Tadapaneni, Gopichand" userId="307ba62e-e545-4850-870c-6843d8f6fe56" providerId="ADAL" clId="{FB68E8D4-73DB-4972-BF9A-A8FA64F84646}" dt="2024-07-23T22:45:14.093" v="3" actId="26606"/>
          <ac:spMkLst>
            <pc:docMk/>
            <pc:sldMk cId="3398777825" sldId="283"/>
            <ac:spMk id="4" creationId="{36909A86-FE80-BCED-3F4A-CD20177F64D8}"/>
          </ac:spMkLst>
        </pc:spChg>
        <pc:graphicFrameChg chg="add del">
          <ac:chgData name="Tadapaneni, Gopichand" userId="307ba62e-e545-4850-870c-6843d8f6fe56" providerId="ADAL" clId="{FB68E8D4-73DB-4972-BF9A-A8FA64F84646}" dt="2024-07-23T22:45:07.524" v="2" actId="26606"/>
          <ac:graphicFrameMkLst>
            <pc:docMk/>
            <pc:sldMk cId="3398777825" sldId="283"/>
            <ac:graphicFrameMk id="13" creationId="{37B3D4D8-4D90-C115-9DE8-485BA9B5B1F5}"/>
          </ac:graphicFrameMkLst>
        </pc:graphicFrameChg>
        <pc:graphicFrameChg chg="add">
          <ac:chgData name="Tadapaneni, Gopichand" userId="307ba62e-e545-4850-870c-6843d8f6fe56" providerId="ADAL" clId="{FB68E8D4-73DB-4972-BF9A-A8FA64F84646}" dt="2024-07-23T22:45:14.093" v="3" actId="26606"/>
          <ac:graphicFrameMkLst>
            <pc:docMk/>
            <pc:sldMk cId="3398777825" sldId="283"/>
            <ac:graphicFrameMk id="14" creationId="{FAB4AB9C-D7A3-31A3-21A3-06E043DB2B21}"/>
          </ac:graphicFrameMkLst>
        </pc:graphicFrameChg>
      </pc:sldChg>
      <pc:sldChg chg="modTransition">
        <pc:chgData name="Tadapaneni, Gopichand" userId="307ba62e-e545-4850-870c-6843d8f6fe56" providerId="ADAL" clId="{FB68E8D4-73DB-4972-BF9A-A8FA64F84646}" dt="2024-07-24T11:46:35.895" v="31"/>
        <pc:sldMkLst>
          <pc:docMk/>
          <pc:sldMk cId="1904387992" sldId="285"/>
        </pc:sldMkLst>
      </pc:sldChg>
      <pc:sldChg chg="modTransition">
        <pc:chgData name="Tadapaneni, Gopichand" userId="307ba62e-e545-4850-870c-6843d8f6fe56" providerId="ADAL" clId="{FB68E8D4-73DB-4972-BF9A-A8FA64F84646}" dt="2024-07-24T11:46:35.895" v="31"/>
        <pc:sldMkLst>
          <pc:docMk/>
          <pc:sldMk cId="1675934198" sldId="287"/>
        </pc:sldMkLst>
      </pc:sldChg>
      <pc:sldChg chg="modTransition">
        <pc:chgData name="Tadapaneni, Gopichand" userId="307ba62e-e545-4850-870c-6843d8f6fe56" providerId="ADAL" clId="{FB68E8D4-73DB-4972-BF9A-A8FA64F84646}" dt="2024-07-24T11:46:35.895" v="31"/>
        <pc:sldMkLst>
          <pc:docMk/>
          <pc:sldMk cId="3025991696" sldId="327"/>
        </pc:sldMkLst>
      </pc:sldChg>
      <pc:sldChg chg="addSp delSp modSp mod modTransition delAnim">
        <pc:chgData name="Tadapaneni, Gopichand" userId="307ba62e-e545-4850-870c-6843d8f6fe56" providerId="ADAL" clId="{FB68E8D4-73DB-4972-BF9A-A8FA64F84646}" dt="2024-07-24T11:46:35.895" v="31"/>
        <pc:sldMkLst>
          <pc:docMk/>
          <pc:sldMk cId="573623294" sldId="2146846957"/>
        </pc:sldMkLst>
        <pc:picChg chg="add del mod">
          <ac:chgData name="Tadapaneni, Gopichand" userId="307ba62e-e545-4850-870c-6843d8f6fe56" providerId="ADAL" clId="{FB68E8D4-73DB-4972-BF9A-A8FA64F84646}" dt="2024-07-24T11:22:31.874" v="22" actId="21"/>
          <ac:picMkLst>
            <pc:docMk/>
            <pc:sldMk cId="573623294" sldId="2146846957"/>
            <ac:picMk id="7" creationId="{62E8168F-50BB-FA6B-64E2-7190636F6925}"/>
          </ac:picMkLst>
        </pc:picChg>
      </pc:sldChg>
      <pc:sldChg chg="modTransition addCm">
        <pc:chgData name="Tadapaneni, Gopichand" userId="307ba62e-e545-4850-870c-6843d8f6fe56" providerId="ADAL" clId="{FB68E8D4-73DB-4972-BF9A-A8FA64F84646}" dt="2024-07-24T11:46:35.895" v="31"/>
        <pc:sldMkLst>
          <pc:docMk/>
          <pc:sldMk cId="2389683840" sldId="2146846958"/>
        </pc:sldMkLst>
        <pc:extLst>
          <p:ext xmlns:p="http://schemas.openxmlformats.org/presentationml/2006/main" uri="{D6D511B9-2390-475A-947B-AFAB55BFBCF1}">
            <pc226:cmChg xmlns:pc226="http://schemas.microsoft.com/office/powerpoint/2022/06/main/command" chg="add">
              <pc226:chgData name="Tadapaneni, Gopichand" userId="307ba62e-e545-4850-870c-6843d8f6fe56" providerId="ADAL" clId="{FB68E8D4-73DB-4972-BF9A-A8FA64F84646}" dt="2024-07-23T22:40:45.655" v="0"/>
              <pc2:cmMkLst xmlns:pc2="http://schemas.microsoft.com/office/powerpoint/2019/9/main/command">
                <pc:docMk/>
                <pc:sldMk cId="2389683840" sldId="2146846958"/>
                <pc2:cmMk id="{AB8B0048-F128-4EDA-9D24-7F4E90732D7C}"/>
              </pc2:cmMkLst>
            </pc226:cmChg>
          </p:ext>
        </pc:extLst>
      </pc:sldChg>
      <pc:sldMasterChg chg="modTransition modSldLayout">
        <pc:chgData name="Tadapaneni, Gopichand" userId="307ba62e-e545-4850-870c-6843d8f6fe56" providerId="ADAL" clId="{FB68E8D4-73DB-4972-BF9A-A8FA64F84646}" dt="2024-07-24T11:46:35.895" v="31"/>
        <pc:sldMasterMkLst>
          <pc:docMk/>
          <pc:sldMasterMk cId="2133889787" sldId="2147483660"/>
        </pc:sldMasterMkLst>
        <pc:sldLayoutChg chg="modTransition">
          <pc:chgData name="Tadapaneni, Gopichand" userId="307ba62e-e545-4850-870c-6843d8f6fe56" providerId="ADAL" clId="{FB68E8D4-73DB-4972-BF9A-A8FA64F84646}" dt="2024-07-24T11:46:35.895" v="31"/>
          <pc:sldLayoutMkLst>
            <pc:docMk/>
            <pc:sldMasterMk cId="2133889787" sldId="2147483660"/>
            <pc:sldLayoutMk cId="622802108" sldId="2147483661"/>
          </pc:sldLayoutMkLst>
        </pc:sldLayoutChg>
        <pc:sldLayoutChg chg="modTransition">
          <pc:chgData name="Tadapaneni, Gopichand" userId="307ba62e-e545-4850-870c-6843d8f6fe56" providerId="ADAL" clId="{FB68E8D4-73DB-4972-BF9A-A8FA64F84646}" dt="2024-07-24T11:46:35.895" v="31"/>
          <pc:sldLayoutMkLst>
            <pc:docMk/>
            <pc:sldMasterMk cId="2133889787" sldId="2147483660"/>
            <pc:sldLayoutMk cId="3215506814" sldId="2147483662"/>
          </pc:sldLayoutMkLst>
        </pc:sldLayoutChg>
        <pc:sldLayoutChg chg="modTransition">
          <pc:chgData name="Tadapaneni, Gopichand" userId="307ba62e-e545-4850-870c-6843d8f6fe56" providerId="ADAL" clId="{FB68E8D4-73DB-4972-BF9A-A8FA64F84646}" dt="2024-07-24T11:46:35.895" v="31"/>
          <pc:sldLayoutMkLst>
            <pc:docMk/>
            <pc:sldMasterMk cId="2133889787" sldId="2147483660"/>
            <pc:sldLayoutMk cId="2690127956" sldId="2147483663"/>
          </pc:sldLayoutMkLst>
        </pc:sldLayoutChg>
        <pc:sldLayoutChg chg="modTransition">
          <pc:chgData name="Tadapaneni, Gopichand" userId="307ba62e-e545-4850-870c-6843d8f6fe56" providerId="ADAL" clId="{FB68E8D4-73DB-4972-BF9A-A8FA64F84646}" dt="2024-07-24T11:46:35.895" v="31"/>
          <pc:sldLayoutMkLst>
            <pc:docMk/>
            <pc:sldMasterMk cId="2133889787" sldId="2147483660"/>
            <pc:sldLayoutMk cId="4051363305" sldId="2147483679"/>
          </pc:sldLayoutMkLst>
        </pc:sldLayoutChg>
      </pc:sldMasterChg>
      <pc:sldMasterChg chg="modTransition modSldLayout">
        <pc:chgData name="Tadapaneni, Gopichand" userId="307ba62e-e545-4850-870c-6843d8f6fe56" providerId="ADAL" clId="{FB68E8D4-73DB-4972-BF9A-A8FA64F84646}" dt="2024-07-24T11:46:35.895" v="31"/>
        <pc:sldMasterMkLst>
          <pc:docMk/>
          <pc:sldMasterMk cId="2133889787" sldId="2147483680"/>
        </pc:sldMasterMkLst>
        <pc:sldLayoutChg chg="modTransition">
          <pc:chgData name="Tadapaneni, Gopichand" userId="307ba62e-e545-4850-870c-6843d8f6fe56" providerId="ADAL" clId="{FB68E8D4-73DB-4972-BF9A-A8FA64F84646}" dt="2024-07-24T11:46:35.895" v="31"/>
          <pc:sldLayoutMkLst>
            <pc:docMk/>
            <pc:sldMasterMk cId="2133889787" sldId="2147483680"/>
            <pc:sldLayoutMk cId="622802108" sldId="2147483681"/>
          </pc:sldLayoutMkLst>
        </pc:sldLayoutChg>
      </pc:sldMasterChg>
      <pc:sldMasterChg chg="modTransition modSldLayout">
        <pc:chgData name="Tadapaneni, Gopichand" userId="307ba62e-e545-4850-870c-6843d8f6fe56" providerId="ADAL" clId="{FB68E8D4-73DB-4972-BF9A-A8FA64F84646}" dt="2024-07-24T11:46:35.895" v="31"/>
        <pc:sldMasterMkLst>
          <pc:docMk/>
          <pc:sldMasterMk cId="164844879" sldId="2147483682"/>
        </pc:sldMasterMkLst>
        <pc:sldLayoutChg chg="modTransition">
          <pc:chgData name="Tadapaneni, Gopichand" userId="307ba62e-e545-4850-870c-6843d8f6fe56" providerId="ADAL" clId="{FB68E8D4-73DB-4972-BF9A-A8FA64F84646}" dt="2024-07-24T11:46:35.895" v="31"/>
          <pc:sldLayoutMkLst>
            <pc:docMk/>
            <pc:sldMasterMk cId="164844879" sldId="2147483682"/>
            <pc:sldLayoutMk cId="3420644408" sldId="2147483683"/>
          </pc:sldLayoutMkLst>
        </pc:sldLayoutChg>
        <pc:sldLayoutChg chg="modTransition">
          <pc:chgData name="Tadapaneni, Gopichand" userId="307ba62e-e545-4850-870c-6843d8f6fe56" providerId="ADAL" clId="{FB68E8D4-73DB-4972-BF9A-A8FA64F84646}" dt="2024-07-24T11:46:35.895" v="31"/>
          <pc:sldLayoutMkLst>
            <pc:docMk/>
            <pc:sldMasterMk cId="164844879" sldId="2147483682"/>
            <pc:sldLayoutMk cId="1111406074" sldId="2147483684"/>
          </pc:sldLayoutMkLst>
        </pc:sldLayoutChg>
        <pc:sldLayoutChg chg="modTransition">
          <pc:chgData name="Tadapaneni, Gopichand" userId="307ba62e-e545-4850-870c-6843d8f6fe56" providerId="ADAL" clId="{FB68E8D4-73DB-4972-BF9A-A8FA64F84646}" dt="2024-07-24T11:46:35.895" v="31"/>
          <pc:sldLayoutMkLst>
            <pc:docMk/>
            <pc:sldMasterMk cId="164844879" sldId="2147483682"/>
            <pc:sldLayoutMk cId="2260253010" sldId="2147483685"/>
          </pc:sldLayoutMkLst>
        </pc:sldLayoutChg>
        <pc:sldLayoutChg chg="modTransition">
          <pc:chgData name="Tadapaneni, Gopichand" userId="307ba62e-e545-4850-870c-6843d8f6fe56" providerId="ADAL" clId="{FB68E8D4-73DB-4972-BF9A-A8FA64F84646}" dt="2024-07-24T11:46:35.895" v="31"/>
          <pc:sldLayoutMkLst>
            <pc:docMk/>
            <pc:sldMasterMk cId="164844879" sldId="2147483682"/>
            <pc:sldLayoutMk cId="3659202504" sldId="2147483686"/>
          </pc:sldLayoutMkLst>
        </pc:sldLayoutChg>
        <pc:sldLayoutChg chg="modTransition">
          <pc:chgData name="Tadapaneni, Gopichand" userId="307ba62e-e545-4850-870c-6843d8f6fe56" providerId="ADAL" clId="{FB68E8D4-73DB-4972-BF9A-A8FA64F84646}" dt="2024-07-24T11:46:35.895" v="31"/>
          <pc:sldLayoutMkLst>
            <pc:docMk/>
            <pc:sldMasterMk cId="164844879" sldId="2147483682"/>
            <pc:sldLayoutMk cId="912105930" sldId="2147483687"/>
          </pc:sldLayoutMkLst>
        </pc:sldLayoutChg>
        <pc:sldLayoutChg chg="modTransition">
          <pc:chgData name="Tadapaneni, Gopichand" userId="307ba62e-e545-4850-870c-6843d8f6fe56" providerId="ADAL" clId="{FB68E8D4-73DB-4972-BF9A-A8FA64F84646}" dt="2024-07-24T11:46:35.895" v="31"/>
          <pc:sldLayoutMkLst>
            <pc:docMk/>
            <pc:sldMasterMk cId="164844879" sldId="2147483682"/>
            <pc:sldLayoutMk cId="4210257711" sldId="2147483688"/>
          </pc:sldLayoutMkLst>
        </pc:sldLayoutChg>
        <pc:sldLayoutChg chg="modTransition">
          <pc:chgData name="Tadapaneni, Gopichand" userId="307ba62e-e545-4850-870c-6843d8f6fe56" providerId="ADAL" clId="{FB68E8D4-73DB-4972-BF9A-A8FA64F84646}" dt="2024-07-24T11:46:35.895" v="31"/>
          <pc:sldLayoutMkLst>
            <pc:docMk/>
            <pc:sldMasterMk cId="164844879" sldId="2147483682"/>
            <pc:sldLayoutMk cId="2309302987" sldId="2147483689"/>
          </pc:sldLayoutMkLst>
        </pc:sldLayoutChg>
        <pc:sldLayoutChg chg="modTransition">
          <pc:chgData name="Tadapaneni, Gopichand" userId="307ba62e-e545-4850-870c-6843d8f6fe56" providerId="ADAL" clId="{FB68E8D4-73DB-4972-BF9A-A8FA64F84646}" dt="2024-07-24T11:46:35.895" v="31"/>
          <pc:sldLayoutMkLst>
            <pc:docMk/>
            <pc:sldMasterMk cId="164844879" sldId="2147483682"/>
            <pc:sldLayoutMk cId="2764468576" sldId="2147483690"/>
          </pc:sldLayoutMkLst>
        </pc:sldLayoutChg>
        <pc:sldLayoutChg chg="modTransition">
          <pc:chgData name="Tadapaneni, Gopichand" userId="307ba62e-e545-4850-870c-6843d8f6fe56" providerId="ADAL" clId="{FB68E8D4-73DB-4972-BF9A-A8FA64F84646}" dt="2024-07-24T11:46:35.895" v="31"/>
          <pc:sldLayoutMkLst>
            <pc:docMk/>
            <pc:sldMasterMk cId="164844879" sldId="2147483682"/>
            <pc:sldLayoutMk cId="1107028499" sldId="2147483691"/>
          </pc:sldLayoutMkLst>
        </pc:sldLayoutChg>
        <pc:sldLayoutChg chg="modTransition">
          <pc:chgData name="Tadapaneni, Gopichand" userId="307ba62e-e545-4850-870c-6843d8f6fe56" providerId="ADAL" clId="{FB68E8D4-73DB-4972-BF9A-A8FA64F84646}" dt="2024-07-24T11:46:35.895" v="31"/>
          <pc:sldLayoutMkLst>
            <pc:docMk/>
            <pc:sldMasterMk cId="164844879" sldId="2147483682"/>
            <pc:sldLayoutMk cId="1583768133" sldId="2147483692"/>
          </pc:sldLayoutMkLst>
        </pc:sldLayoutChg>
        <pc:sldLayoutChg chg="modTransition">
          <pc:chgData name="Tadapaneni, Gopichand" userId="307ba62e-e545-4850-870c-6843d8f6fe56" providerId="ADAL" clId="{FB68E8D4-73DB-4972-BF9A-A8FA64F84646}" dt="2024-07-24T11:46:35.895" v="31"/>
          <pc:sldLayoutMkLst>
            <pc:docMk/>
            <pc:sldMasterMk cId="164844879" sldId="2147483682"/>
            <pc:sldLayoutMk cId="479641898" sldId="2147483693"/>
          </pc:sldLayoutMkLst>
        </pc:sldLayoutChg>
        <pc:sldLayoutChg chg="modTransition">
          <pc:chgData name="Tadapaneni, Gopichand" userId="307ba62e-e545-4850-870c-6843d8f6fe56" providerId="ADAL" clId="{FB68E8D4-73DB-4972-BF9A-A8FA64F84646}" dt="2024-07-24T11:46:35.895" v="31"/>
          <pc:sldLayoutMkLst>
            <pc:docMk/>
            <pc:sldMasterMk cId="164844879" sldId="2147483682"/>
            <pc:sldLayoutMk cId="1402926575" sldId="2147483694"/>
          </pc:sldLayoutMkLst>
        </pc:sldLayoutChg>
      </pc:sldMasterChg>
    </pc:docChg>
  </pc:docChgLst>
</pc:chgInfo>
</file>

<file path=ppt/comments/modernComment_11B_CA953BE1.xml><?xml version="1.0" encoding="utf-8"?>
<p188:cmLst xmlns:a="http://schemas.openxmlformats.org/drawingml/2006/main" xmlns:r="http://schemas.openxmlformats.org/officeDocument/2006/relationships" xmlns:p188="http://schemas.microsoft.com/office/powerpoint/2018/8/main">
  <p188:cm id="{3C13179D-BA84-4D0D-9399-8965966CE5C6}" authorId="{C93B00A8-4374-6648-9B7C-0219CD067BD3}" created="2024-07-23T17:56:01.906" startDate="2024-07-23T17:56:01.906" dueDate="2024-07-23T17:56:01.906" assignedTo="{0AE70836-3950-DC2C-CC1D-06977483B41F}" title="@McMullen, Jamie Can you please let me know like which table would be great? 1st one gives the overview of three fields and their missing values. 2nd one gives the combined view of the missing fields.">
    <pc:sldMkLst xmlns:pc="http://schemas.microsoft.com/office/powerpoint/2013/main/command">
      <pc:docMk/>
      <pc:sldMk cId="3398777825" sldId="283"/>
    </pc:sldMkLst>
    <p188:replyLst>
      <p188:reply id="{660DDE0D-0EA7-4A36-B705-0B779542ED9C}" authorId="{0AE70836-3950-DC2C-CC1D-06977483B41F}" created="2024-07-23T19:02:08.390">
        <p188:txBody>
          <a:bodyPr/>
          <a:lstStyle/>
          <a:p>
            <a:r>
              <a:rPr lang="en-US"/>
              <a:t>Please use the second table (combined values)</a:t>
            </a:r>
          </a:p>
        </p188:txBody>
      </p188:reply>
      <p188:reply id="{75D5A9D9-293E-4B0F-A463-17C7759B4727}" authorId="{C93B00A8-4374-6648-9B7C-0219CD067BD3}" created="2024-07-23T22:37:27.785">
        <p188:txBody>
          <a:bodyPr/>
          <a:lstStyle/>
          <a:p>
            <a:r>
              <a:rPr lang="en-US"/>
              <a:t>Done, Jamie!</a:t>
            </a:r>
          </a:p>
        </p188:txBody>
      </p188:reply>
    </p188:replyLst>
    <p188:txBody>
      <a:bodyPr/>
      <a:lstStyle/>
      <a:p>
        <a:r>
          <a:rPr lang="en-US"/>
          <a:t>[@McMullen, Jamie] Can you please let me know like which table would be great? 1st one gives the overview of three fields and their missing values. 2nd one gives the combined view of the missing fields.</a:t>
        </a:r>
      </a:p>
    </p188:txBody>
    <p188:extLst>
      <p:ext xmlns:p="http://schemas.openxmlformats.org/presentationml/2006/main" uri="{5BB2D875-25FF-4072-B9AC-8F64D62656EB}">
        <p228:taskDetails xmlns:p228="http://schemas.microsoft.com/office/powerpoint/2022/08/main">
          <p228:history>
            <p228:event time="2024-07-23T17:56:01.906" id="{6A864FA2-2909-47D1-B39D-9FFB9836BA09}">
              <p228:atrbtn authorId="{C93B00A8-4374-6648-9B7C-0219CD067BD3}"/>
              <p228:anchr>
                <p228:comment id="{3C13179D-BA84-4D0D-9399-8965966CE5C6}"/>
              </p228:anchr>
              <p228:add/>
            </p228:event>
            <p228:event time="2024-07-23T17:56:01.906" id="{3497A95A-7657-4564-98C0-719752D1495F}">
              <p228:atrbtn authorId="{C93B00A8-4374-6648-9B7C-0219CD067BD3}"/>
              <p228:anchr>
                <p228:comment id="{3C13179D-BA84-4D0D-9399-8965966CE5C6}"/>
              </p228:anchr>
              <p228:asgn authorId="{0AE70836-3950-DC2C-CC1D-06977483B41F}"/>
            </p228:event>
            <p228:event time="2024-07-23T17:56:01.906" id="{CA3549CD-5041-4DA2-BADA-FAF1B9A8E2A8}">
              <p228:atrbtn authorId="{C93B00A8-4374-6648-9B7C-0219CD067BD3}"/>
              <p228:anchr>
                <p228:comment id="{3C13179D-BA84-4D0D-9399-8965966CE5C6}"/>
              </p228:anchr>
              <p228:title val="@McMullen, Jamie Can you please let me know like which table would be great? 1st one gives the overview of three fields and their missing values. 2nd one gives the combined view of the missing fields."/>
            </p228:event>
            <p228:event time="2024-07-23T17:56:01.906" id="{26F5538C-756A-4D7F-9D51-8E23C77820F0}">
              <p228:atrbtn authorId="{C93B00A8-4374-6648-9B7C-0219CD067BD3}"/>
              <p228:anchr>
                <p228:comment id="{3C13179D-BA84-4D0D-9399-8965966CE5C6}"/>
              </p228:anchr>
              <p228:date stDt="2024-07-23T17:56:01.906" endDt="2024-07-23T17:56:01.906"/>
            </p228:event>
          </p228:history>
        </p228:taskDetails>
      </p:ext>
    </p188:extLst>
  </p188:cm>
</p188:cmLst>
</file>

<file path=ppt/comments/modernComment_7FF648EE_8E6FAE80.xml><?xml version="1.0" encoding="utf-8"?>
<p188:cmLst xmlns:a="http://schemas.openxmlformats.org/drawingml/2006/main" xmlns:r="http://schemas.openxmlformats.org/officeDocument/2006/relationships" xmlns:p188="http://schemas.microsoft.com/office/powerpoint/2018/8/main">
  <p188:cm id="{AB8B0048-F128-4EDA-9D24-7F4E90732D7C}" authorId="{C93B00A8-4374-6648-9B7C-0219CD067BD3}" created="2024-07-23T22:40:45.561" startDate="2024-07-23T22:40:45.561" dueDate="2024-07-23T22:40:45.561" assignedTo="{0AE70836-3950-DC2C-CC1D-06977483B41F}" title="@McMullen, Jamie I made changes as you requested. If you have a minute, Can you take a look? Thank you!">
    <pc:sldMkLst xmlns:pc="http://schemas.microsoft.com/office/powerpoint/2013/main/command">
      <pc:docMk/>
      <pc:sldMk cId="2389683840" sldId="2146846958"/>
    </pc:sldMkLst>
    <p188:txBody>
      <a:bodyPr/>
      <a:lstStyle/>
      <a:p>
        <a:r>
          <a:rPr lang="en-US"/>
          <a:t>[@McMullen, Jamie] I made changes as you requested. If you have a minute, Can you take a look? Thank you!</a:t>
        </a:r>
      </a:p>
    </p188:txBody>
    <p188:extLst>
      <p:ext xmlns:p="http://schemas.openxmlformats.org/presentationml/2006/main" uri="{5BB2D875-25FF-4072-B9AC-8F64D62656EB}">
        <p228:taskDetails xmlns:p228="http://schemas.microsoft.com/office/powerpoint/2022/08/main">
          <p228:history>
            <p228:event time="2024-07-23T22:40:45.561" id="{E5E99003-996B-4E7A-A6F7-9230E543723D}">
              <p228:atrbtn authorId="{C93B00A8-4374-6648-9B7C-0219CD067BD3}"/>
              <p228:anchr>
                <p228:comment id="{AB8B0048-F128-4EDA-9D24-7F4E90732D7C}"/>
              </p228:anchr>
              <p228:add/>
            </p228:event>
            <p228:event time="2024-07-23T22:40:45.561" id="{925FCEF8-AD62-4039-8830-2C7C29FD26C9}">
              <p228:atrbtn authorId="{C93B00A8-4374-6648-9B7C-0219CD067BD3}"/>
              <p228:anchr>
                <p228:comment id="{AB8B0048-F128-4EDA-9D24-7F4E90732D7C}"/>
              </p228:anchr>
              <p228:asgn authorId="{0AE70836-3950-DC2C-CC1D-06977483B41F}"/>
            </p228:event>
            <p228:event time="2024-07-23T22:40:45.561" id="{88471A57-BEDF-47DE-B709-C6690ED46CAB}">
              <p228:atrbtn authorId="{C93B00A8-4374-6648-9B7C-0219CD067BD3}"/>
              <p228:anchr>
                <p228:comment id="{AB8B0048-F128-4EDA-9D24-7F4E90732D7C}"/>
              </p228:anchr>
              <p228:title val="@McMullen, Jamie I made changes as you requested. If you have a minute, Can you take a look? Thank you!"/>
            </p228:event>
            <p228:event time="2024-07-23T22:40:45.561" id="{BF75C1B7-0EE0-4D0D-A7F4-A34C98C12C58}">
              <p228:atrbtn authorId="{C93B00A8-4374-6648-9B7C-0219CD067BD3}"/>
              <p228:anchr>
                <p228:comment id="{AB8B0048-F128-4EDA-9D24-7F4E90732D7C}"/>
              </p228:anchr>
              <p228:date stDt="2024-07-23T22:40:45.561" endDt="2024-07-23T22:40:45.561"/>
            </p228:event>
          </p228:history>
        </p228:taskDetails>
      </p:ext>
    </p188:extLst>
  </p188:cm>
</p188:cmLst>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sv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ata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ata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4" Type="http://schemas.openxmlformats.org/officeDocument/2006/relationships/image" Target="../media/image6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sv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svg"/><Relationship Id="rId4" Type="http://schemas.openxmlformats.org/officeDocument/2006/relationships/image" Target="../media/image66.svg"/><Relationship Id="rId9" Type="http://schemas.openxmlformats.org/officeDocument/2006/relationships/image" Target="../media/image7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4" Type="http://schemas.openxmlformats.org/officeDocument/2006/relationships/image" Target="../media/image6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775587-81A0-4ED4-B6D8-4D8A250AEC65}"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A6195432-D72A-4E81-9C14-33DFD001E530}">
      <dgm:prSet/>
      <dgm:spPr/>
      <dgm:t>
        <a:bodyPr/>
        <a:lstStyle/>
        <a:p>
          <a:pPr>
            <a:lnSpc>
              <a:spcPct val="100000"/>
            </a:lnSpc>
          </a:pPr>
          <a:r>
            <a:rPr lang="en-US" dirty="0">
              <a:latin typeface="Arial Nova" panose="020B0504020202020204" pitchFamily="34" charset="0"/>
            </a:rPr>
            <a:t>Project Description</a:t>
          </a:r>
        </a:p>
      </dgm:t>
    </dgm:pt>
    <dgm:pt modelId="{7DD53853-A6A8-490F-AA5E-E9AA73A03FC3}" type="parTrans" cxnId="{3194FECC-ABF1-4A09-9D46-F7B4944243EE}">
      <dgm:prSet/>
      <dgm:spPr/>
      <dgm:t>
        <a:bodyPr/>
        <a:lstStyle/>
        <a:p>
          <a:endParaRPr lang="en-US"/>
        </a:p>
      </dgm:t>
    </dgm:pt>
    <dgm:pt modelId="{3B4748A2-EFA6-48B5-B71B-5DA144B2C6B9}" type="sibTrans" cxnId="{3194FECC-ABF1-4A09-9D46-F7B4944243EE}">
      <dgm:prSet/>
      <dgm:spPr/>
      <dgm:t>
        <a:bodyPr/>
        <a:lstStyle/>
        <a:p>
          <a:endParaRPr lang="en-US"/>
        </a:p>
      </dgm:t>
    </dgm:pt>
    <dgm:pt modelId="{08930C93-842C-4E16-BED5-056EE2C04533}">
      <dgm:prSet/>
      <dgm:spPr/>
      <dgm:t>
        <a:bodyPr/>
        <a:lstStyle/>
        <a:p>
          <a:pPr>
            <a:lnSpc>
              <a:spcPct val="100000"/>
            </a:lnSpc>
          </a:pPr>
          <a:r>
            <a:rPr lang="en-US" dirty="0">
              <a:latin typeface="Arial Narrow" panose="020B0606020202030204" pitchFamily="34" charset="0"/>
            </a:rPr>
            <a:t>Summer Goals</a:t>
          </a:r>
        </a:p>
      </dgm:t>
    </dgm:pt>
    <dgm:pt modelId="{0C306833-E529-4A88-AEA3-6467B09E5908}" type="parTrans" cxnId="{778EB53C-3164-4C2E-86F0-AF73F24F4723}">
      <dgm:prSet/>
      <dgm:spPr/>
      <dgm:t>
        <a:bodyPr/>
        <a:lstStyle/>
        <a:p>
          <a:endParaRPr lang="en-US"/>
        </a:p>
      </dgm:t>
    </dgm:pt>
    <dgm:pt modelId="{E955ABEA-C5CB-4706-A3A0-6E021E515146}" type="sibTrans" cxnId="{778EB53C-3164-4C2E-86F0-AF73F24F4723}">
      <dgm:prSet/>
      <dgm:spPr/>
      <dgm:t>
        <a:bodyPr/>
        <a:lstStyle/>
        <a:p>
          <a:endParaRPr lang="en-US"/>
        </a:p>
      </dgm:t>
    </dgm:pt>
    <dgm:pt modelId="{CC2F63BB-5727-4E70-9C36-3DFEDC19A60D}">
      <dgm:prSet custT="1"/>
      <dgm:spPr/>
      <dgm:t>
        <a:bodyPr/>
        <a:lstStyle/>
        <a:p>
          <a:pPr marL="0" lvl="0" indent="0" algn="l"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Arial Narrow" panose="020B0606020202030204" pitchFamily="34" charset="0"/>
              <a:ea typeface="+mn-ea"/>
              <a:cs typeface="+mn-cs"/>
            </a:rPr>
            <a:t>Proposed Project Schedule</a:t>
          </a:r>
        </a:p>
      </dgm:t>
    </dgm:pt>
    <dgm:pt modelId="{07392EA4-C2BC-4D9D-8DC4-0418FBABB562}" type="parTrans" cxnId="{E16CD20D-1F6A-42FD-8CA3-4AB25DF63D53}">
      <dgm:prSet/>
      <dgm:spPr/>
      <dgm:t>
        <a:bodyPr/>
        <a:lstStyle/>
        <a:p>
          <a:endParaRPr lang="en-US"/>
        </a:p>
      </dgm:t>
    </dgm:pt>
    <dgm:pt modelId="{0796A4E2-B639-453A-A5FF-F42A7A965C4E}" type="sibTrans" cxnId="{E16CD20D-1F6A-42FD-8CA3-4AB25DF63D53}">
      <dgm:prSet/>
      <dgm:spPr/>
      <dgm:t>
        <a:bodyPr/>
        <a:lstStyle/>
        <a:p>
          <a:endParaRPr lang="en-US"/>
        </a:p>
      </dgm:t>
    </dgm:pt>
    <dgm:pt modelId="{BCCD3E8A-B84C-4903-9082-ADEF8CC191DE}">
      <dgm:prSet custT="1"/>
      <dgm:spPr/>
      <dgm:t>
        <a:bodyPr/>
        <a:lstStyle/>
        <a:p>
          <a:pPr marL="0" lvl="0" indent="0" algn="l"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Arial Narrow" panose="020B0606020202030204" pitchFamily="34" charset="0"/>
              <a:ea typeface="+mn-ea"/>
              <a:cs typeface="+mn-cs"/>
            </a:rPr>
            <a:t>Achievements so far</a:t>
          </a:r>
        </a:p>
      </dgm:t>
    </dgm:pt>
    <dgm:pt modelId="{0FBE759E-0916-42DB-822E-8DA458567560}" type="parTrans" cxnId="{F2430D25-BC29-4308-827B-BFD97A4A28F8}">
      <dgm:prSet/>
      <dgm:spPr/>
      <dgm:t>
        <a:bodyPr/>
        <a:lstStyle/>
        <a:p>
          <a:endParaRPr lang="en-US"/>
        </a:p>
      </dgm:t>
    </dgm:pt>
    <dgm:pt modelId="{B39E66BC-40B6-43FC-B82A-C09E2FF391E8}" type="sibTrans" cxnId="{F2430D25-BC29-4308-827B-BFD97A4A28F8}">
      <dgm:prSet/>
      <dgm:spPr/>
      <dgm:t>
        <a:bodyPr/>
        <a:lstStyle/>
        <a:p>
          <a:endParaRPr lang="en-US"/>
        </a:p>
      </dgm:t>
    </dgm:pt>
    <dgm:pt modelId="{3E18AFB7-177A-4665-B477-2A43C48A4898}">
      <dgm:prSet custT="1"/>
      <dgm:spPr/>
      <dgm:t>
        <a:bodyPr/>
        <a:lstStyle/>
        <a:p>
          <a:pPr marL="0" lvl="0" indent="0" algn="l"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Arial Narrow" panose="020B0606020202030204" pitchFamily="34" charset="0"/>
              <a:ea typeface="+mn-ea"/>
              <a:cs typeface="+mn-cs"/>
            </a:rPr>
            <a:t>Challenges and Solutions</a:t>
          </a:r>
        </a:p>
      </dgm:t>
    </dgm:pt>
    <dgm:pt modelId="{7A70F7AF-7950-47BD-8973-CD709D13C099}" type="parTrans" cxnId="{07F8C70A-94A3-40D9-A6D7-583568C81808}">
      <dgm:prSet/>
      <dgm:spPr/>
      <dgm:t>
        <a:bodyPr/>
        <a:lstStyle/>
        <a:p>
          <a:endParaRPr lang="en-US"/>
        </a:p>
      </dgm:t>
    </dgm:pt>
    <dgm:pt modelId="{1E88FE16-1136-4235-B725-893ED78065D2}" type="sibTrans" cxnId="{07F8C70A-94A3-40D9-A6D7-583568C81808}">
      <dgm:prSet/>
      <dgm:spPr/>
      <dgm:t>
        <a:bodyPr/>
        <a:lstStyle/>
        <a:p>
          <a:endParaRPr lang="en-US"/>
        </a:p>
      </dgm:t>
    </dgm:pt>
    <dgm:pt modelId="{849C1D26-BCE1-4DCE-9431-BFA54A84018B}">
      <dgm:prSet custT="1"/>
      <dgm:spPr/>
      <dgm:t>
        <a:bodyPr/>
        <a:lstStyle/>
        <a:p>
          <a:pPr marL="0" lvl="0" indent="0" algn="l"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Arial Narrow" panose="020B0606020202030204" pitchFamily="34" charset="0"/>
              <a:ea typeface="+mn-ea"/>
              <a:cs typeface="+mn-cs"/>
            </a:rPr>
            <a:t>Next steps</a:t>
          </a:r>
        </a:p>
      </dgm:t>
    </dgm:pt>
    <dgm:pt modelId="{A1A489BD-D12F-4486-B06E-B4A83C8620A2}" type="parTrans" cxnId="{3248F80F-1767-4C01-BC30-D4825E136433}">
      <dgm:prSet/>
      <dgm:spPr/>
      <dgm:t>
        <a:bodyPr/>
        <a:lstStyle/>
        <a:p>
          <a:endParaRPr lang="en-US"/>
        </a:p>
      </dgm:t>
    </dgm:pt>
    <dgm:pt modelId="{97DB4E42-1C96-4375-A632-78A52C4443BD}" type="sibTrans" cxnId="{3248F80F-1767-4C01-BC30-D4825E136433}">
      <dgm:prSet/>
      <dgm:spPr/>
      <dgm:t>
        <a:bodyPr/>
        <a:lstStyle/>
        <a:p>
          <a:endParaRPr lang="en-US"/>
        </a:p>
      </dgm:t>
    </dgm:pt>
    <dgm:pt modelId="{E404E2AF-60AA-44DE-8E99-32B38995BA53}" type="pres">
      <dgm:prSet presAssocID="{DF775587-81A0-4ED4-B6D8-4D8A250AEC65}" presName="root" presStyleCnt="0">
        <dgm:presLayoutVars>
          <dgm:dir/>
          <dgm:resizeHandles val="exact"/>
        </dgm:presLayoutVars>
      </dgm:prSet>
      <dgm:spPr/>
    </dgm:pt>
    <dgm:pt modelId="{D9534FA0-32CB-45EE-AC2A-1A31266D4144}" type="pres">
      <dgm:prSet presAssocID="{A6195432-D72A-4E81-9C14-33DFD001E530}" presName="compNode" presStyleCnt="0"/>
      <dgm:spPr/>
    </dgm:pt>
    <dgm:pt modelId="{B42DAE50-AD17-4A0F-B468-DA73CD14CA23}" type="pres">
      <dgm:prSet presAssocID="{A6195432-D72A-4E81-9C14-33DFD001E530}" presName="bgRect" presStyleLbl="bgShp" presStyleIdx="0" presStyleCnt="6"/>
      <dgm:spPr/>
    </dgm:pt>
    <dgm:pt modelId="{1467440C-210C-4F0E-80A4-EAE324B3A7C6}" type="pres">
      <dgm:prSet presAssocID="{A6195432-D72A-4E81-9C14-33DFD001E53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e HTML"/>
        </a:ext>
      </dgm:extLst>
    </dgm:pt>
    <dgm:pt modelId="{54AD1933-8658-4FB5-8D57-E98DC2CB37A1}" type="pres">
      <dgm:prSet presAssocID="{A6195432-D72A-4E81-9C14-33DFD001E530}" presName="spaceRect" presStyleCnt="0"/>
      <dgm:spPr/>
    </dgm:pt>
    <dgm:pt modelId="{88FD6E67-0101-4776-812F-1449B5FD8E88}" type="pres">
      <dgm:prSet presAssocID="{A6195432-D72A-4E81-9C14-33DFD001E530}" presName="parTx" presStyleLbl="revTx" presStyleIdx="0" presStyleCnt="6">
        <dgm:presLayoutVars>
          <dgm:chMax val="0"/>
          <dgm:chPref val="0"/>
        </dgm:presLayoutVars>
      </dgm:prSet>
      <dgm:spPr/>
    </dgm:pt>
    <dgm:pt modelId="{99221292-9132-42D2-AF58-714582185655}" type="pres">
      <dgm:prSet presAssocID="{3B4748A2-EFA6-48B5-B71B-5DA144B2C6B9}" presName="sibTrans" presStyleCnt="0"/>
      <dgm:spPr/>
    </dgm:pt>
    <dgm:pt modelId="{998DE384-CB81-4646-9FDC-DC834A9C47EA}" type="pres">
      <dgm:prSet presAssocID="{08930C93-842C-4E16-BED5-056EE2C04533}" presName="compNode" presStyleCnt="0"/>
      <dgm:spPr/>
    </dgm:pt>
    <dgm:pt modelId="{536DA0A8-358D-49C0-9E73-0FB15EFA98F0}" type="pres">
      <dgm:prSet presAssocID="{08930C93-842C-4E16-BED5-056EE2C04533}" presName="bgRect" presStyleLbl="bgShp" presStyleIdx="1" presStyleCnt="6"/>
      <dgm:spPr/>
    </dgm:pt>
    <dgm:pt modelId="{DB087A25-3C04-438B-83B0-5B2065AB1D15}" type="pres">
      <dgm:prSet presAssocID="{08930C93-842C-4E16-BED5-056EE2C0453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amwork"/>
        </a:ext>
      </dgm:extLst>
    </dgm:pt>
    <dgm:pt modelId="{FFE13C19-EFDF-41EE-AB87-87816AE90A3D}" type="pres">
      <dgm:prSet presAssocID="{08930C93-842C-4E16-BED5-056EE2C04533}" presName="spaceRect" presStyleCnt="0"/>
      <dgm:spPr/>
    </dgm:pt>
    <dgm:pt modelId="{01B112C0-0B36-4EEC-9752-13C11FD96761}" type="pres">
      <dgm:prSet presAssocID="{08930C93-842C-4E16-BED5-056EE2C04533}" presName="parTx" presStyleLbl="revTx" presStyleIdx="1" presStyleCnt="6">
        <dgm:presLayoutVars>
          <dgm:chMax val="0"/>
          <dgm:chPref val="0"/>
        </dgm:presLayoutVars>
      </dgm:prSet>
      <dgm:spPr/>
    </dgm:pt>
    <dgm:pt modelId="{D4E33097-FB11-4B48-A2C5-AF4EF110E515}" type="pres">
      <dgm:prSet presAssocID="{E955ABEA-C5CB-4706-A3A0-6E021E515146}" presName="sibTrans" presStyleCnt="0"/>
      <dgm:spPr/>
    </dgm:pt>
    <dgm:pt modelId="{5C6C526C-ACEC-4EC8-BDE5-5952966A3915}" type="pres">
      <dgm:prSet presAssocID="{CC2F63BB-5727-4E70-9C36-3DFEDC19A60D}" presName="compNode" presStyleCnt="0"/>
      <dgm:spPr/>
    </dgm:pt>
    <dgm:pt modelId="{B6ECC990-4B7B-4EB9-A74D-91F96DE2C9B0}" type="pres">
      <dgm:prSet presAssocID="{CC2F63BB-5727-4E70-9C36-3DFEDC19A60D}" presName="bgRect" presStyleLbl="bgShp" presStyleIdx="2" presStyleCnt="6"/>
      <dgm:spPr/>
    </dgm:pt>
    <dgm:pt modelId="{4FC28677-F58B-458D-A30B-2EBB23F55A74}" type="pres">
      <dgm:prSet presAssocID="{CC2F63BB-5727-4E70-9C36-3DFEDC19A60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imeline"/>
        </a:ext>
      </dgm:extLst>
    </dgm:pt>
    <dgm:pt modelId="{3DECB601-D7AB-4891-99B3-5E022765D74C}" type="pres">
      <dgm:prSet presAssocID="{CC2F63BB-5727-4E70-9C36-3DFEDC19A60D}" presName="spaceRect" presStyleCnt="0"/>
      <dgm:spPr/>
    </dgm:pt>
    <dgm:pt modelId="{B176D42C-EEA6-4407-A60B-64E385E53935}" type="pres">
      <dgm:prSet presAssocID="{CC2F63BB-5727-4E70-9C36-3DFEDC19A60D}" presName="parTx" presStyleLbl="revTx" presStyleIdx="2" presStyleCnt="6">
        <dgm:presLayoutVars>
          <dgm:chMax val="0"/>
          <dgm:chPref val="0"/>
        </dgm:presLayoutVars>
      </dgm:prSet>
      <dgm:spPr/>
    </dgm:pt>
    <dgm:pt modelId="{57DB4389-373A-4AE0-BD01-9075E9E67763}" type="pres">
      <dgm:prSet presAssocID="{0796A4E2-B639-453A-A5FF-F42A7A965C4E}" presName="sibTrans" presStyleCnt="0"/>
      <dgm:spPr/>
    </dgm:pt>
    <dgm:pt modelId="{B8D81101-7907-4610-B340-D8277C289D31}" type="pres">
      <dgm:prSet presAssocID="{BCCD3E8A-B84C-4903-9082-ADEF8CC191DE}" presName="compNode" presStyleCnt="0"/>
      <dgm:spPr/>
    </dgm:pt>
    <dgm:pt modelId="{31C1CA6B-4AEF-4869-A4B9-54DC945A0E72}" type="pres">
      <dgm:prSet presAssocID="{BCCD3E8A-B84C-4903-9082-ADEF8CC191DE}" presName="bgRect" presStyleLbl="bgShp" presStyleIdx="3" presStyleCnt="6"/>
      <dgm:spPr/>
    </dgm:pt>
    <dgm:pt modelId="{2962B6A5-7C39-4A3C-B691-6DC5D9DEA81D}" type="pres">
      <dgm:prSet presAssocID="{BCCD3E8A-B84C-4903-9082-ADEF8CC191D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arty Leader"/>
        </a:ext>
      </dgm:extLst>
    </dgm:pt>
    <dgm:pt modelId="{C80B2427-1857-401B-A9D5-45FD739EE082}" type="pres">
      <dgm:prSet presAssocID="{BCCD3E8A-B84C-4903-9082-ADEF8CC191DE}" presName="spaceRect" presStyleCnt="0"/>
      <dgm:spPr/>
    </dgm:pt>
    <dgm:pt modelId="{14E2E4C1-DA8E-48C6-99CB-DAD85B148265}" type="pres">
      <dgm:prSet presAssocID="{BCCD3E8A-B84C-4903-9082-ADEF8CC191DE}" presName="parTx" presStyleLbl="revTx" presStyleIdx="3" presStyleCnt="6">
        <dgm:presLayoutVars>
          <dgm:chMax val="0"/>
          <dgm:chPref val="0"/>
        </dgm:presLayoutVars>
      </dgm:prSet>
      <dgm:spPr/>
    </dgm:pt>
    <dgm:pt modelId="{C3B147BA-D271-4C35-AD1F-56330F41C409}" type="pres">
      <dgm:prSet presAssocID="{B39E66BC-40B6-43FC-B82A-C09E2FF391E8}" presName="sibTrans" presStyleCnt="0"/>
      <dgm:spPr/>
    </dgm:pt>
    <dgm:pt modelId="{70902A67-BE6B-4480-B7AF-3EBE5206F7BF}" type="pres">
      <dgm:prSet presAssocID="{3E18AFB7-177A-4665-B477-2A43C48A4898}" presName="compNode" presStyleCnt="0"/>
      <dgm:spPr/>
    </dgm:pt>
    <dgm:pt modelId="{D74195F0-02C9-4047-A4C5-1F3BB93C86A2}" type="pres">
      <dgm:prSet presAssocID="{3E18AFB7-177A-4665-B477-2A43C48A4898}" presName="bgRect" presStyleLbl="bgShp" presStyleIdx="4" presStyleCnt="6"/>
      <dgm:spPr/>
    </dgm:pt>
    <dgm:pt modelId="{BBB9C0CE-EC33-4303-B1A6-50C10404631F}" type="pres">
      <dgm:prSet presAssocID="{3E18AFB7-177A-4665-B477-2A43C48A489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RM Customer Insights App"/>
        </a:ext>
      </dgm:extLst>
    </dgm:pt>
    <dgm:pt modelId="{59568D2C-2167-4C47-BFF9-33FBB13A4795}" type="pres">
      <dgm:prSet presAssocID="{3E18AFB7-177A-4665-B477-2A43C48A4898}" presName="spaceRect" presStyleCnt="0"/>
      <dgm:spPr/>
    </dgm:pt>
    <dgm:pt modelId="{12988AAB-8B77-477A-9766-7E46D87C056E}" type="pres">
      <dgm:prSet presAssocID="{3E18AFB7-177A-4665-B477-2A43C48A4898}" presName="parTx" presStyleLbl="revTx" presStyleIdx="4" presStyleCnt="6">
        <dgm:presLayoutVars>
          <dgm:chMax val="0"/>
          <dgm:chPref val="0"/>
        </dgm:presLayoutVars>
      </dgm:prSet>
      <dgm:spPr/>
    </dgm:pt>
    <dgm:pt modelId="{5C6BF821-9BD3-4B9F-B7EF-E501BAB822BB}" type="pres">
      <dgm:prSet presAssocID="{1E88FE16-1136-4235-B725-893ED78065D2}" presName="sibTrans" presStyleCnt="0"/>
      <dgm:spPr/>
    </dgm:pt>
    <dgm:pt modelId="{7C127861-54D9-4359-B1BB-9A889EE087EB}" type="pres">
      <dgm:prSet presAssocID="{849C1D26-BCE1-4DCE-9431-BFA54A84018B}" presName="compNode" presStyleCnt="0"/>
      <dgm:spPr/>
    </dgm:pt>
    <dgm:pt modelId="{ABAA880E-38F6-4219-A6A4-46136E293855}" type="pres">
      <dgm:prSet presAssocID="{849C1D26-BCE1-4DCE-9431-BFA54A84018B}" presName="bgRect" presStyleLbl="bgShp" presStyleIdx="5" presStyleCnt="6"/>
      <dgm:spPr/>
    </dgm:pt>
    <dgm:pt modelId="{067BD53D-C1E4-4EEE-B004-A720F1EF5355}" type="pres">
      <dgm:prSet presAssocID="{849C1D26-BCE1-4DCE-9431-BFA54A84018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tep"/>
        </a:ext>
      </dgm:extLst>
    </dgm:pt>
    <dgm:pt modelId="{AA5C0BCB-94E8-4A6A-A9FD-8781AC114DE4}" type="pres">
      <dgm:prSet presAssocID="{849C1D26-BCE1-4DCE-9431-BFA54A84018B}" presName="spaceRect" presStyleCnt="0"/>
      <dgm:spPr/>
    </dgm:pt>
    <dgm:pt modelId="{3AFB0F30-5627-4773-9335-D9106B686418}" type="pres">
      <dgm:prSet presAssocID="{849C1D26-BCE1-4DCE-9431-BFA54A84018B}" presName="parTx" presStyleLbl="revTx" presStyleIdx="5" presStyleCnt="6">
        <dgm:presLayoutVars>
          <dgm:chMax val="0"/>
          <dgm:chPref val="0"/>
        </dgm:presLayoutVars>
      </dgm:prSet>
      <dgm:spPr/>
    </dgm:pt>
  </dgm:ptLst>
  <dgm:cxnLst>
    <dgm:cxn modelId="{07F8C70A-94A3-40D9-A6D7-583568C81808}" srcId="{DF775587-81A0-4ED4-B6D8-4D8A250AEC65}" destId="{3E18AFB7-177A-4665-B477-2A43C48A4898}" srcOrd="4" destOrd="0" parTransId="{7A70F7AF-7950-47BD-8973-CD709D13C099}" sibTransId="{1E88FE16-1136-4235-B725-893ED78065D2}"/>
    <dgm:cxn modelId="{E16CD20D-1F6A-42FD-8CA3-4AB25DF63D53}" srcId="{DF775587-81A0-4ED4-B6D8-4D8A250AEC65}" destId="{CC2F63BB-5727-4E70-9C36-3DFEDC19A60D}" srcOrd="2" destOrd="0" parTransId="{07392EA4-C2BC-4D9D-8DC4-0418FBABB562}" sibTransId="{0796A4E2-B639-453A-A5FF-F42A7A965C4E}"/>
    <dgm:cxn modelId="{3248F80F-1767-4C01-BC30-D4825E136433}" srcId="{DF775587-81A0-4ED4-B6D8-4D8A250AEC65}" destId="{849C1D26-BCE1-4DCE-9431-BFA54A84018B}" srcOrd="5" destOrd="0" parTransId="{A1A489BD-D12F-4486-B06E-B4A83C8620A2}" sibTransId="{97DB4E42-1C96-4375-A632-78A52C4443BD}"/>
    <dgm:cxn modelId="{8CAC3D10-F8F0-4B31-B8A2-9876C9C656D2}" type="presOf" srcId="{DF775587-81A0-4ED4-B6D8-4D8A250AEC65}" destId="{E404E2AF-60AA-44DE-8E99-32B38995BA53}" srcOrd="0" destOrd="0" presId="urn:microsoft.com/office/officeart/2018/2/layout/IconVerticalSolidList"/>
    <dgm:cxn modelId="{F2430D25-BC29-4308-827B-BFD97A4A28F8}" srcId="{DF775587-81A0-4ED4-B6D8-4D8A250AEC65}" destId="{BCCD3E8A-B84C-4903-9082-ADEF8CC191DE}" srcOrd="3" destOrd="0" parTransId="{0FBE759E-0916-42DB-822E-8DA458567560}" sibTransId="{B39E66BC-40B6-43FC-B82A-C09E2FF391E8}"/>
    <dgm:cxn modelId="{778EB53C-3164-4C2E-86F0-AF73F24F4723}" srcId="{DF775587-81A0-4ED4-B6D8-4D8A250AEC65}" destId="{08930C93-842C-4E16-BED5-056EE2C04533}" srcOrd="1" destOrd="0" parTransId="{0C306833-E529-4A88-AEA3-6467B09E5908}" sibTransId="{E955ABEA-C5CB-4706-A3A0-6E021E515146}"/>
    <dgm:cxn modelId="{C8501088-859B-48DF-ACE1-916F30B5573B}" type="presOf" srcId="{A6195432-D72A-4E81-9C14-33DFD001E530}" destId="{88FD6E67-0101-4776-812F-1449B5FD8E88}" srcOrd="0" destOrd="0" presId="urn:microsoft.com/office/officeart/2018/2/layout/IconVerticalSolidList"/>
    <dgm:cxn modelId="{3725C38B-B7C2-4A9D-B583-07481C9AC710}" type="presOf" srcId="{3E18AFB7-177A-4665-B477-2A43C48A4898}" destId="{12988AAB-8B77-477A-9766-7E46D87C056E}" srcOrd="0" destOrd="0" presId="urn:microsoft.com/office/officeart/2018/2/layout/IconVerticalSolidList"/>
    <dgm:cxn modelId="{DCA644A8-B31E-4B02-8A53-5F2B3805D37B}" type="presOf" srcId="{08930C93-842C-4E16-BED5-056EE2C04533}" destId="{01B112C0-0B36-4EEC-9752-13C11FD96761}" srcOrd="0" destOrd="0" presId="urn:microsoft.com/office/officeart/2018/2/layout/IconVerticalSolidList"/>
    <dgm:cxn modelId="{E1608ABC-63A3-429F-8E0E-4A0CBAB5D517}" type="presOf" srcId="{849C1D26-BCE1-4DCE-9431-BFA54A84018B}" destId="{3AFB0F30-5627-4773-9335-D9106B686418}" srcOrd="0" destOrd="0" presId="urn:microsoft.com/office/officeart/2018/2/layout/IconVerticalSolidList"/>
    <dgm:cxn modelId="{3194FECC-ABF1-4A09-9D46-F7B4944243EE}" srcId="{DF775587-81A0-4ED4-B6D8-4D8A250AEC65}" destId="{A6195432-D72A-4E81-9C14-33DFD001E530}" srcOrd="0" destOrd="0" parTransId="{7DD53853-A6A8-490F-AA5E-E9AA73A03FC3}" sibTransId="{3B4748A2-EFA6-48B5-B71B-5DA144B2C6B9}"/>
    <dgm:cxn modelId="{E666A6EC-5BA0-43F0-A374-9C42C77E677D}" type="presOf" srcId="{BCCD3E8A-B84C-4903-9082-ADEF8CC191DE}" destId="{14E2E4C1-DA8E-48C6-99CB-DAD85B148265}" srcOrd="0" destOrd="0" presId="urn:microsoft.com/office/officeart/2018/2/layout/IconVerticalSolidList"/>
    <dgm:cxn modelId="{4D4B30FB-604A-4580-8FC2-34172F778AE6}" type="presOf" srcId="{CC2F63BB-5727-4E70-9C36-3DFEDC19A60D}" destId="{B176D42C-EEA6-4407-A60B-64E385E53935}" srcOrd="0" destOrd="0" presId="urn:microsoft.com/office/officeart/2018/2/layout/IconVerticalSolidList"/>
    <dgm:cxn modelId="{23879F79-4A3E-4BE4-A54C-1AF2BA5028FA}" type="presParOf" srcId="{E404E2AF-60AA-44DE-8E99-32B38995BA53}" destId="{D9534FA0-32CB-45EE-AC2A-1A31266D4144}" srcOrd="0" destOrd="0" presId="urn:microsoft.com/office/officeart/2018/2/layout/IconVerticalSolidList"/>
    <dgm:cxn modelId="{FF20D2A1-6A53-4586-9512-61AAC529C32B}" type="presParOf" srcId="{D9534FA0-32CB-45EE-AC2A-1A31266D4144}" destId="{B42DAE50-AD17-4A0F-B468-DA73CD14CA23}" srcOrd="0" destOrd="0" presId="urn:microsoft.com/office/officeart/2018/2/layout/IconVerticalSolidList"/>
    <dgm:cxn modelId="{875D0653-77A8-429A-A8AE-A3ED6DF8711E}" type="presParOf" srcId="{D9534FA0-32CB-45EE-AC2A-1A31266D4144}" destId="{1467440C-210C-4F0E-80A4-EAE324B3A7C6}" srcOrd="1" destOrd="0" presId="urn:microsoft.com/office/officeart/2018/2/layout/IconVerticalSolidList"/>
    <dgm:cxn modelId="{107446DA-6076-4739-AC47-912E014CA4B0}" type="presParOf" srcId="{D9534FA0-32CB-45EE-AC2A-1A31266D4144}" destId="{54AD1933-8658-4FB5-8D57-E98DC2CB37A1}" srcOrd="2" destOrd="0" presId="urn:microsoft.com/office/officeart/2018/2/layout/IconVerticalSolidList"/>
    <dgm:cxn modelId="{E6E63A0D-8315-41CF-96E1-2B05258D2FB0}" type="presParOf" srcId="{D9534FA0-32CB-45EE-AC2A-1A31266D4144}" destId="{88FD6E67-0101-4776-812F-1449B5FD8E88}" srcOrd="3" destOrd="0" presId="urn:microsoft.com/office/officeart/2018/2/layout/IconVerticalSolidList"/>
    <dgm:cxn modelId="{8DDAF517-0FCC-4DE7-962E-CCE1F37B9D9A}" type="presParOf" srcId="{E404E2AF-60AA-44DE-8E99-32B38995BA53}" destId="{99221292-9132-42D2-AF58-714582185655}" srcOrd="1" destOrd="0" presId="urn:microsoft.com/office/officeart/2018/2/layout/IconVerticalSolidList"/>
    <dgm:cxn modelId="{65F71575-AE10-442F-A788-87F64CCA39A8}" type="presParOf" srcId="{E404E2AF-60AA-44DE-8E99-32B38995BA53}" destId="{998DE384-CB81-4646-9FDC-DC834A9C47EA}" srcOrd="2" destOrd="0" presId="urn:microsoft.com/office/officeart/2018/2/layout/IconVerticalSolidList"/>
    <dgm:cxn modelId="{0F5B568B-168C-427F-BA72-7FE8426A9E26}" type="presParOf" srcId="{998DE384-CB81-4646-9FDC-DC834A9C47EA}" destId="{536DA0A8-358D-49C0-9E73-0FB15EFA98F0}" srcOrd="0" destOrd="0" presId="urn:microsoft.com/office/officeart/2018/2/layout/IconVerticalSolidList"/>
    <dgm:cxn modelId="{653D4196-25EC-4003-8975-8C17F262FD70}" type="presParOf" srcId="{998DE384-CB81-4646-9FDC-DC834A9C47EA}" destId="{DB087A25-3C04-438B-83B0-5B2065AB1D15}" srcOrd="1" destOrd="0" presId="urn:microsoft.com/office/officeart/2018/2/layout/IconVerticalSolidList"/>
    <dgm:cxn modelId="{E7C35BCF-5CA0-48A2-8B4C-91351F29E86F}" type="presParOf" srcId="{998DE384-CB81-4646-9FDC-DC834A9C47EA}" destId="{FFE13C19-EFDF-41EE-AB87-87816AE90A3D}" srcOrd="2" destOrd="0" presId="urn:microsoft.com/office/officeart/2018/2/layout/IconVerticalSolidList"/>
    <dgm:cxn modelId="{FCCD851A-AE9F-418E-91FB-35540EF120E7}" type="presParOf" srcId="{998DE384-CB81-4646-9FDC-DC834A9C47EA}" destId="{01B112C0-0B36-4EEC-9752-13C11FD96761}" srcOrd="3" destOrd="0" presId="urn:microsoft.com/office/officeart/2018/2/layout/IconVerticalSolidList"/>
    <dgm:cxn modelId="{090342C7-BC3E-4987-B168-2F0A63DC0FDE}" type="presParOf" srcId="{E404E2AF-60AA-44DE-8E99-32B38995BA53}" destId="{D4E33097-FB11-4B48-A2C5-AF4EF110E515}" srcOrd="3" destOrd="0" presId="urn:microsoft.com/office/officeart/2018/2/layout/IconVerticalSolidList"/>
    <dgm:cxn modelId="{45C8DD10-B832-4CC1-AB5B-0C90C531C503}" type="presParOf" srcId="{E404E2AF-60AA-44DE-8E99-32B38995BA53}" destId="{5C6C526C-ACEC-4EC8-BDE5-5952966A3915}" srcOrd="4" destOrd="0" presId="urn:microsoft.com/office/officeart/2018/2/layout/IconVerticalSolidList"/>
    <dgm:cxn modelId="{9E6CC6BF-F344-4E78-8D92-90069E2C89B2}" type="presParOf" srcId="{5C6C526C-ACEC-4EC8-BDE5-5952966A3915}" destId="{B6ECC990-4B7B-4EB9-A74D-91F96DE2C9B0}" srcOrd="0" destOrd="0" presId="urn:microsoft.com/office/officeart/2018/2/layout/IconVerticalSolidList"/>
    <dgm:cxn modelId="{721C9CD0-C20F-4D25-AF06-D26C40ADC2C3}" type="presParOf" srcId="{5C6C526C-ACEC-4EC8-BDE5-5952966A3915}" destId="{4FC28677-F58B-458D-A30B-2EBB23F55A74}" srcOrd="1" destOrd="0" presId="urn:microsoft.com/office/officeart/2018/2/layout/IconVerticalSolidList"/>
    <dgm:cxn modelId="{BB863BC9-ACB2-4135-BDA2-B29A4FE33AA1}" type="presParOf" srcId="{5C6C526C-ACEC-4EC8-BDE5-5952966A3915}" destId="{3DECB601-D7AB-4891-99B3-5E022765D74C}" srcOrd="2" destOrd="0" presId="urn:microsoft.com/office/officeart/2018/2/layout/IconVerticalSolidList"/>
    <dgm:cxn modelId="{3B2BDE20-5DA8-4A01-9AFB-1873C6C63E78}" type="presParOf" srcId="{5C6C526C-ACEC-4EC8-BDE5-5952966A3915}" destId="{B176D42C-EEA6-4407-A60B-64E385E53935}" srcOrd="3" destOrd="0" presId="urn:microsoft.com/office/officeart/2018/2/layout/IconVerticalSolidList"/>
    <dgm:cxn modelId="{7B510E5E-0FE3-49FB-B420-83D37D663D4C}" type="presParOf" srcId="{E404E2AF-60AA-44DE-8E99-32B38995BA53}" destId="{57DB4389-373A-4AE0-BD01-9075E9E67763}" srcOrd="5" destOrd="0" presId="urn:microsoft.com/office/officeart/2018/2/layout/IconVerticalSolidList"/>
    <dgm:cxn modelId="{794B53B0-BE59-4647-88D6-3451474F7EDA}" type="presParOf" srcId="{E404E2AF-60AA-44DE-8E99-32B38995BA53}" destId="{B8D81101-7907-4610-B340-D8277C289D31}" srcOrd="6" destOrd="0" presId="urn:microsoft.com/office/officeart/2018/2/layout/IconVerticalSolidList"/>
    <dgm:cxn modelId="{343BF54D-04DD-4D6E-8AAD-E7764948299A}" type="presParOf" srcId="{B8D81101-7907-4610-B340-D8277C289D31}" destId="{31C1CA6B-4AEF-4869-A4B9-54DC945A0E72}" srcOrd="0" destOrd="0" presId="urn:microsoft.com/office/officeart/2018/2/layout/IconVerticalSolidList"/>
    <dgm:cxn modelId="{55949EF5-32DE-46C4-9981-7C65589C13D1}" type="presParOf" srcId="{B8D81101-7907-4610-B340-D8277C289D31}" destId="{2962B6A5-7C39-4A3C-B691-6DC5D9DEA81D}" srcOrd="1" destOrd="0" presId="urn:microsoft.com/office/officeart/2018/2/layout/IconVerticalSolidList"/>
    <dgm:cxn modelId="{FF6C5FD3-4256-4E7F-BFD4-618BBF3C2EBD}" type="presParOf" srcId="{B8D81101-7907-4610-B340-D8277C289D31}" destId="{C80B2427-1857-401B-A9D5-45FD739EE082}" srcOrd="2" destOrd="0" presId="urn:microsoft.com/office/officeart/2018/2/layout/IconVerticalSolidList"/>
    <dgm:cxn modelId="{DE6C75C1-D2FF-473D-9E17-CC7C1A9FB998}" type="presParOf" srcId="{B8D81101-7907-4610-B340-D8277C289D31}" destId="{14E2E4C1-DA8E-48C6-99CB-DAD85B148265}" srcOrd="3" destOrd="0" presId="urn:microsoft.com/office/officeart/2018/2/layout/IconVerticalSolidList"/>
    <dgm:cxn modelId="{057A9D17-181D-4449-AACC-654D7CF4CDE6}" type="presParOf" srcId="{E404E2AF-60AA-44DE-8E99-32B38995BA53}" destId="{C3B147BA-D271-4C35-AD1F-56330F41C409}" srcOrd="7" destOrd="0" presId="urn:microsoft.com/office/officeart/2018/2/layout/IconVerticalSolidList"/>
    <dgm:cxn modelId="{693FF85F-5B5E-48A5-B5CF-B7B2A167FDCE}" type="presParOf" srcId="{E404E2AF-60AA-44DE-8E99-32B38995BA53}" destId="{70902A67-BE6B-4480-B7AF-3EBE5206F7BF}" srcOrd="8" destOrd="0" presId="urn:microsoft.com/office/officeart/2018/2/layout/IconVerticalSolidList"/>
    <dgm:cxn modelId="{97D8B017-AFB9-4506-A370-D1412E252F15}" type="presParOf" srcId="{70902A67-BE6B-4480-B7AF-3EBE5206F7BF}" destId="{D74195F0-02C9-4047-A4C5-1F3BB93C86A2}" srcOrd="0" destOrd="0" presId="urn:microsoft.com/office/officeart/2018/2/layout/IconVerticalSolidList"/>
    <dgm:cxn modelId="{DAC2AA87-0D27-40E2-BA44-C0BB5B17877E}" type="presParOf" srcId="{70902A67-BE6B-4480-B7AF-3EBE5206F7BF}" destId="{BBB9C0CE-EC33-4303-B1A6-50C10404631F}" srcOrd="1" destOrd="0" presId="urn:microsoft.com/office/officeart/2018/2/layout/IconVerticalSolidList"/>
    <dgm:cxn modelId="{50E6B446-B6C4-4ABC-B755-67AA326F5A14}" type="presParOf" srcId="{70902A67-BE6B-4480-B7AF-3EBE5206F7BF}" destId="{59568D2C-2167-4C47-BFF9-33FBB13A4795}" srcOrd="2" destOrd="0" presId="urn:microsoft.com/office/officeart/2018/2/layout/IconVerticalSolidList"/>
    <dgm:cxn modelId="{74EAB89F-55D9-4038-A5FE-C82B2F006305}" type="presParOf" srcId="{70902A67-BE6B-4480-B7AF-3EBE5206F7BF}" destId="{12988AAB-8B77-477A-9766-7E46D87C056E}" srcOrd="3" destOrd="0" presId="urn:microsoft.com/office/officeart/2018/2/layout/IconVerticalSolidList"/>
    <dgm:cxn modelId="{5B7503CC-E413-42AD-A4DD-38B5BA1E7B69}" type="presParOf" srcId="{E404E2AF-60AA-44DE-8E99-32B38995BA53}" destId="{5C6BF821-9BD3-4B9F-B7EF-E501BAB822BB}" srcOrd="9" destOrd="0" presId="urn:microsoft.com/office/officeart/2018/2/layout/IconVerticalSolidList"/>
    <dgm:cxn modelId="{209ECF3B-778D-40A2-A64E-264B3C0AC3BC}" type="presParOf" srcId="{E404E2AF-60AA-44DE-8E99-32B38995BA53}" destId="{7C127861-54D9-4359-B1BB-9A889EE087EB}" srcOrd="10" destOrd="0" presId="urn:microsoft.com/office/officeart/2018/2/layout/IconVerticalSolidList"/>
    <dgm:cxn modelId="{973D31E9-24F2-4A15-BB1C-48F214DD7368}" type="presParOf" srcId="{7C127861-54D9-4359-B1BB-9A889EE087EB}" destId="{ABAA880E-38F6-4219-A6A4-46136E293855}" srcOrd="0" destOrd="0" presId="urn:microsoft.com/office/officeart/2018/2/layout/IconVerticalSolidList"/>
    <dgm:cxn modelId="{F317D824-C42D-498B-A71A-BD492F6BD5F4}" type="presParOf" srcId="{7C127861-54D9-4359-B1BB-9A889EE087EB}" destId="{067BD53D-C1E4-4EEE-B004-A720F1EF5355}" srcOrd="1" destOrd="0" presId="urn:microsoft.com/office/officeart/2018/2/layout/IconVerticalSolidList"/>
    <dgm:cxn modelId="{C8772C5A-CB08-4AF3-B628-2F7AE6F34778}" type="presParOf" srcId="{7C127861-54D9-4359-B1BB-9A889EE087EB}" destId="{AA5C0BCB-94E8-4A6A-A9FD-8781AC114DE4}" srcOrd="2" destOrd="0" presId="urn:microsoft.com/office/officeart/2018/2/layout/IconVerticalSolidList"/>
    <dgm:cxn modelId="{CE041001-48FD-4C38-9F03-5675572A49E5}" type="presParOf" srcId="{7C127861-54D9-4359-B1BB-9A889EE087EB}" destId="{3AFB0F30-5627-4773-9335-D9106B6864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F6673BE-AEC2-4BCB-BC87-D868DB66837D}" type="doc">
      <dgm:prSet loTypeId="urn:microsoft.com/office/officeart/2005/8/layout/vList5" loCatId="list" qsTypeId="urn:microsoft.com/office/officeart/2005/8/quickstyle/simple1" qsCatId="simple" csTypeId="urn:microsoft.com/office/officeart/2018/5/colors/Iconchunking_neutralbg_accent1_2" csCatId="accent1" phldr="1"/>
      <dgm:spPr/>
      <dgm:t>
        <a:bodyPr/>
        <a:lstStyle/>
        <a:p>
          <a:endParaRPr lang="en-US"/>
        </a:p>
      </dgm:t>
    </dgm:pt>
    <dgm:pt modelId="{9643FD57-11CF-4608-9A56-3A502D38ECE8}">
      <dgm:prSet/>
      <dgm:spPr/>
      <dgm:t>
        <a:bodyPr/>
        <a:lstStyle/>
        <a:p>
          <a:pPr>
            <a:lnSpc>
              <a:spcPct val="100000"/>
            </a:lnSpc>
            <a:defRPr b="1"/>
          </a:pPr>
          <a:r>
            <a:rPr lang="en-US" b="1" dirty="0">
              <a:latin typeface="Arial Nova" panose="020B0504020202020204" pitchFamily="34" charset="0"/>
            </a:rPr>
            <a:t>Driver Behavior:</a:t>
          </a:r>
          <a:endParaRPr lang="en-US" dirty="0">
            <a:latin typeface="Arial Nova" panose="020B0504020202020204" pitchFamily="34" charset="0"/>
          </a:endParaRPr>
        </a:p>
      </dgm:t>
    </dgm:pt>
    <dgm:pt modelId="{0A8FB7A0-6C1A-45EB-AA3F-EA73DE85DD48}" type="parTrans" cxnId="{98D0EB4A-A67F-4015-8471-39BB5372A773}">
      <dgm:prSet/>
      <dgm:spPr/>
      <dgm:t>
        <a:bodyPr/>
        <a:lstStyle/>
        <a:p>
          <a:endParaRPr lang="en-US"/>
        </a:p>
      </dgm:t>
    </dgm:pt>
    <dgm:pt modelId="{D1E3AA1E-1932-4759-ADF6-42EC1C6729D7}" type="sibTrans" cxnId="{98D0EB4A-A67F-4015-8471-39BB5372A773}">
      <dgm:prSet/>
      <dgm:spPr/>
      <dgm:t>
        <a:bodyPr/>
        <a:lstStyle/>
        <a:p>
          <a:endParaRPr lang="en-US"/>
        </a:p>
      </dgm:t>
    </dgm:pt>
    <dgm:pt modelId="{E99E0339-62E9-4FA8-85D0-605E14471E68}">
      <dgm:prSet/>
      <dgm:spPr/>
      <dgm:t>
        <a:bodyPr/>
        <a:lstStyle/>
        <a:p>
          <a:pPr>
            <a:lnSpc>
              <a:spcPct val="100000"/>
            </a:lnSpc>
          </a:pPr>
          <a:r>
            <a:rPr lang="en-US" b="1" dirty="0">
              <a:latin typeface="Arial Nova" panose="020B0504020202020204" pitchFamily="34" charset="0"/>
            </a:rPr>
            <a:t>Previous Incident History:</a:t>
          </a:r>
          <a:r>
            <a:rPr lang="en-US" dirty="0">
              <a:latin typeface="Arial Nova" panose="020B0504020202020204" pitchFamily="34" charset="0"/>
            </a:rPr>
            <a:t> Information on whether the driver has been involved in previous incidents.</a:t>
          </a:r>
        </a:p>
      </dgm:t>
    </dgm:pt>
    <dgm:pt modelId="{2BDFC569-2DD0-4AE6-8F5E-0DFC244BB729}" type="parTrans" cxnId="{4C4CE6D3-0892-4C3E-8990-18B4814C5B22}">
      <dgm:prSet/>
      <dgm:spPr/>
      <dgm:t>
        <a:bodyPr/>
        <a:lstStyle/>
        <a:p>
          <a:endParaRPr lang="en-US"/>
        </a:p>
      </dgm:t>
    </dgm:pt>
    <dgm:pt modelId="{0C188D2F-DA60-4BD7-B8BA-3A9844EF7B0D}" type="sibTrans" cxnId="{4C4CE6D3-0892-4C3E-8990-18B4814C5B22}">
      <dgm:prSet/>
      <dgm:spPr/>
      <dgm:t>
        <a:bodyPr/>
        <a:lstStyle/>
        <a:p>
          <a:endParaRPr lang="en-US"/>
        </a:p>
      </dgm:t>
    </dgm:pt>
    <dgm:pt modelId="{CF8484D7-6E87-466A-8F12-24A16359EFCA}">
      <dgm:prSet/>
      <dgm:spPr/>
      <dgm:t>
        <a:bodyPr/>
        <a:lstStyle/>
        <a:p>
          <a:pPr>
            <a:lnSpc>
              <a:spcPct val="100000"/>
            </a:lnSpc>
          </a:pPr>
          <a:r>
            <a:rPr lang="en-US" b="1" dirty="0">
              <a:latin typeface="Arial Nova" panose="020B0504020202020204" pitchFamily="34" charset="0"/>
            </a:rPr>
            <a:t>Traffic Violations:</a:t>
          </a:r>
          <a:r>
            <a:rPr lang="en-US" dirty="0">
              <a:latin typeface="Arial Nova" panose="020B0504020202020204" pitchFamily="34" charset="0"/>
            </a:rPr>
            <a:t> Any past traffic violations by the driver could be useful to identify patterns of risky behavior.</a:t>
          </a:r>
        </a:p>
      </dgm:t>
    </dgm:pt>
    <dgm:pt modelId="{847968F5-2496-49B7-B15E-23A94B530594}" type="parTrans" cxnId="{773FDC4D-E9EC-4755-8C70-F33C9F19CB1A}">
      <dgm:prSet/>
      <dgm:spPr/>
      <dgm:t>
        <a:bodyPr/>
        <a:lstStyle/>
        <a:p>
          <a:endParaRPr lang="en-US"/>
        </a:p>
      </dgm:t>
    </dgm:pt>
    <dgm:pt modelId="{32605F82-E331-4034-999B-6CE71BFF37AB}" type="sibTrans" cxnId="{773FDC4D-E9EC-4755-8C70-F33C9F19CB1A}">
      <dgm:prSet/>
      <dgm:spPr/>
      <dgm:t>
        <a:bodyPr/>
        <a:lstStyle/>
        <a:p>
          <a:endParaRPr lang="en-US"/>
        </a:p>
      </dgm:t>
    </dgm:pt>
    <dgm:pt modelId="{C7139FEB-0856-4286-A77F-4F285199DFF0}">
      <dgm:prSet/>
      <dgm:spPr/>
      <dgm:t>
        <a:bodyPr/>
        <a:lstStyle/>
        <a:p>
          <a:pPr>
            <a:lnSpc>
              <a:spcPct val="100000"/>
            </a:lnSpc>
          </a:pPr>
          <a:r>
            <a:rPr lang="en-US" b="1" dirty="0">
              <a:latin typeface="Arial Nova" panose="020B0504020202020204" pitchFamily="34" charset="0"/>
            </a:rPr>
            <a:t>Incident Response Time:</a:t>
          </a:r>
          <a:r>
            <a:rPr lang="en-US" dirty="0">
              <a:latin typeface="Arial Nova" panose="020B0504020202020204" pitchFamily="34" charset="0"/>
            </a:rPr>
            <a:t> Data on how quickly the incident was reported and responded to can provide insights into emergency response efficiency.</a:t>
          </a:r>
        </a:p>
      </dgm:t>
    </dgm:pt>
    <dgm:pt modelId="{4D145949-1E2B-4B91-966C-50D64ECDFCA1}" type="parTrans" cxnId="{99507A17-8D76-4197-9EB3-E48882829F25}">
      <dgm:prSet/>
      <dgm:spPr/>
      <dgm:t>
        <a:bodyPr/>
        <a:lstStyle/>
        <a:p>
          <a:endParaRPr lang="en-US"/>
        </a:p>
      </dgm:t>
    </dgm:pt>
    <dgm:pt modelId="{B18C16B6-9C97-4CC1-AD78-06DF2E964A91}" type="sibTrans" cxnId="{99507A17-8D76-4197-9EB3-E48882829F25}">
      <dgm:prSet/>
      <dgm:spPr/>
      <dgm:t>
        <a:bodyPr/>
        <a:lstStyle/>
        <a:p>
          <a:endParaRPr lang="en-US"/>
        </a:p>
      </dgm:t>
    </dgm:pt>
    <dgm:pt modelId="{0BBDE461-A485-40B5-8E23-F4EA45D22AE6}">
      <dgm:prSet/>
      <dgm:spPr/>
      <dgm:t>
        <a:bodyPr/>
        <a:lstStyle/>
        <a:p>
          <a:pPr>
            <a:lnSpc>
              <a:spcPct val="100000"/>
            </a:lnSpc>
            <a:defRPr b="1"/>
          </a:pPr>
          <a:r>
            <a:rPr lang="en-US" b="1" dirty="0">
              <a:latin typeface="Arial Nova" panose="020B0504020202020204" pitchFamily="34" charset="0"/>
            </a:rPr>
            <a:t>Geographical Information:</a:t>
          </a:r>
          <a:endParaRPr lang="en-US" dirty="0">
            <a:latin typeface="Arial Nova" panose="020B0504020202020204" pitchFamily="34" charset="0"/>
          </a:endParaRPr>
        </a:p>
      </dgm:t>
    </dgm:pt>
    <dgm:pt modelId="{03C5BA9E-9BE6-4EA1-A87F-5312C30902B3}" type="parTrans" cxnId="{0B9F3D63-638A-4577-B7DA-10E13385967B}">
      <dgm:prSet/>
      <dgm:spPr/>
      <dgm:t>
        <a:bodyPr/>
        <a:lstStyle/>
        <a:p>
          <a:endParaRPr lang="en-US"/>
        </a:p>
      </dgm:t>
    </dgm:pt>
    <dgm:pt modelId="{868CCA1A-87BF-4E1A-A16B-AF65789F5916}" type="sibTrans" cxnId="{0B9F3D63-638A-4577-B7DA-10E13385967B}">
      <dgm:prSet/>
      <dgm:spPr/>
      <dgm:t>
        <a:bodyPr/>
        <a:lstStyle/>
        <a:p>
          <a:endParaRPr lang="en-US"/>
        </a:p>
      </dgm:t>
    </dgm:pt>
    <dgm:pt modelId="{11BA30C2-9753-4808-99A9-3E8A02708BD9}">
      <dgm:prSet/>
      <dgm:spPr/>
      <dgm:t>
        <a:bodyPr/>
        <a:lstStyle/>
        <a:p>
          <a:pPr>
            <a:lnSpc>
              <a:spcPct val="100000"/>
            </a:lnSpc>
          </a:pPr>
          <a:r>
            <a:rPr lang="en-US" b="1" dirty="0">
              <a:latin typeface="Arial Nova" panose="020B0504020202020204" pitchFamily="34" charset="0"/>
            </a:rPr>
            <a:t>Precise Location Coordinates:</a:t>
          </a:r>
          <a:r>
            <a:rPr lang="en-US" dirty="0">
              <a:latin typeface="Arial Nova" panose="020B0504020202020204" pitchFamily="34" charset="0"/>
            </a:rPr>
            <a:t> Exact GPS coordinates of the incidents can help in mapping and spatial analysis.</a:t>
          </a:r>
        </a:p>
      </dgm:t>
    </dgm:pt>
    <dgm:pt modelId="{DA3744F0-D188-418D-9B81-058F96A58BD7}" type="parTrans" cxnId="{F971AA61-5C4B-46B9-9D7C-EDFDF5AE7318}">
      <dgm:prSet/>
      <dgm:spPr/>
      <dgm:t>
        <a:bodyPr/>
        <a:lstStyle/>
        <a:p>
          <a:endParaRPr lang="en-US"/>
        </a:p>
      </dgm:t>
    </dgm:pt>
    <dgm:pt modelId="{188202AA-6F8D-4251-86D2-AFE36F9BFF51}" type="sibTrans" cxnId="{F971AA61-5C4B-46B9-9D7C-EDFDF5AE7318}">
      <dgm:prSet/>
      <dgm:spPr/>
      <dgm:t>
        <a:bodyPr/>
        <a:lstStyle/>
        <a:p>
          <a:endParaRPr lang="en-US"/>
        </a:p>
      </dgm:t>
    </dgm:pt>
    <dgm:pt modelId="{64DAE550-C8EE-42E7-A3E1-220F20F79684}">
      <dgm:prSet/>
      <dgm:spPr/>
      <dgm:t>
        <a:bodyPr/>
        <a:lstStyle/>
        <a:p>
          <a:pPr>
            <a:lnSpc>
              <a:spcPct val="100000"/>
            </a:lnSpc>
          </a:pPr>
          <a:r>
            <a:rPr lang="en-US" b="1" dirty="0">
              <a:latin typeface="Arial Nova" panose="020B0504020202020204" pitchFamily="34" charset="0"/>
            </a:rPr>
            <a:t>Urban vs. Rural:</a:t>
          </a:r>
          <a:r>
            <a:rPr lang="en-US" dirty="0">
              <a:latin typeface="Arial Nova" panose="020B0504020202020204" pitchFamily="34" charset="0"/>
            </a:rPr>
            <a:t> Categorizing incidents based on urban or rural settings can highlight differences in incident patterns.</a:t>
          </a:r>
        </a:p>
      </dgm:t>
    </dgm:pt>
    <dgm:pt modelId="{011A9F14-16DC-4966-8664-F42534ABF1A5}" type="parTrans" cxnId="{784850AE-2470-4AED-8651-EC02D86F308A}">
      <dgm:prSet/>
      <dgm:spPr/>
      <dgm:t>
        <a:bodyPr/>
        <a:lstStyle/>
        <a:p>
          <a:endParaRPr lang="en-US"/>
        </a:p>
      </dgm:t>
    </dgm:pt>
    <dgm:pt modelId="{F879C71B-5C86-464D-8E10-6B3C04438B37}" type="sibTrans" cxnId="{784850AE-2470-4AED-8651-EC02D86F308A}">
      <dgm:prSet/>
      <dgm:spPr/>
      <dgm:t>
        <a:bodyPr/>
        <a:lstStyle/>
        <a:p>
          <a:endParaRPr lang="en-US"/>
        </a:p>
      </dgm:t>
    </dgm:pt>
    <dgm:pt modelId="{DF50219C-24CE-41C9-988C-BAA21FF91EA6}" type="pres">
      <dgm:prSet presAssocID="{BF6673BE-AEC2-4BCB-BC87-D868DB66837D}" presName="Name0" presStyleCnt="0">
        <dgm:presLayoutVars>
          <dgm:dir/>
          <dgm:animLvl val="lvl"/>
          <dgm:resizeHandles val="exact"/>
        </dgm:presLayoutVars>
      </dgm:prSet>
      <dgm:spPr/>
    </dgm:pt>
    <dgm:pt modelId="{13E922AB-327E-4FD6-A474-571426224C83}" type="pres">
      <dgm:prSet presAssocID="{9643FD57-11CF-4608-9A56-3A502D38ECE8}" presName="linNode" presStyleCnt="0"/>
      <dgm:spPr/>
    </dgm:pt>
    <dgm:pt modelId="{2D280349-E0B2-40A9-9319-C61659496B2B}" type="pres">
      <dgm:prSet presAssocID="{9643FD57-11CF-4608-9A56-3A502D38ECE8}" presName="parentText" presStyleLbl="node1" presStyleIdx="0" presStyleCnt="2">
        <dgm:presLayoutVars>
          <dgm:chMax val="1"/>
          <dgm:bulletEnabled val="1"/>
        </dgm:presLayoutVars>
      </dgm:prSet>
      <dgm:spPr/>
    </dgm:pt>
    <dgm:pt modelId="{A83EBBFD-66B1-412F-831C-2A8FAA161FE2}" type="pres">
      <dgm:prSet presAssocID="{9643FD57-11CF-4608-9A56-3A502D38ECE8}" presName="descendantText" presStyleLbl="alignAccFollowNode1" presStyleIdx="0" presStyleCnt="2">
        <dgm:presLayoutVars>
          <dgm:bulletEnabled val="1"/>
        </dgm:presLayoutVars>
      </dgm:prSet>
      <dgm:spPr/>
    </dgm:pt>
    <dgm:pt modelId="{51E7C1D2-9758-4CBC-865D-3C7D11660927}" type="pres">
      <dgm:prSet presAssocID="{D1E3AA1E-1932-4759-ADF6-42EC1C6729D7}" presName="sp" presStyleCnt="0"/>
      <dgm:spPr/>
    </dgm:pt>
    <dgm:pt modelId="{D957DC2B-EB71-44FB-8FD5-1D0928A805A1}" type="pres">
      <dgm:prSet presAssocID="{0BBDE461-A485-40B5-8E23-F4EA45D22AE6}" presName="linNode" presStyleCnt="0"/>
      <dgm:spPr/>
    </dgm:pt>
    <dgm:pt modelId="{E46A233B-46DE-4026-ACC9-8DB3F68A9092}" type="pres">
      <dgm:prSet presAssocID="{0BBDE461-A485-40B5-8E23-F4EA45D22AE6}" presName="parentText" presStyleLbl="node1" presStyleIdx="1" presStyleCnt="2">
        <dgm:presLayoutVars>
          <dgm:chMax val="1"/>
          <dgm:bulletEnabled val="1"/>
        </dgm:presLayoutVars>
      </dgm:prSet>
      <dgm:spPr/>
    </dgm:pt>
    <dgm:pt modelId="{1E0B19CC-C04E-4C79-92EB-80C8727D5668}" type="pres">
      <dgm:prSet presAssocID="{0BBDE461-A485-40B5-8E23-F4EA45D22AE6}" presName="descendantText" presStyleLbl="alignAccFollowNode1" presStyleIdx="1" presStyleCnt="2">
        <dgm:presLayoutVars>
          <dgm:bulletEnabled val="1"/>
        </dgm:presLayoutVars>
      </dgm:prSet>
      <dgm:spPr/>
    </dgm:pt>
  </dgm:ptLst>
  <dgm:cxnLst>
    <dgm:cxn modelId="{99507A17-8D76-4197-9EB3-E48882829F25}" srcId="{9643FD57-11CF-4608-9A56-3A502D38ECE8}" destId="{C7139FEB-0856-4286-A77F-4F285199DFF0}" srcOrd="2" destOrd="0" parTransId="{4D145949-1E2B-4B91-966C-50D64ECDFCA1}" sibTransId="{B18C16B6-9C97-4CC1-AD78-06DF2E964A91}"/>
    <dgm:cxn modelId="{9941FC2A-E0D9-4A52-BC32-9C050EA5C6F4}" type="presOf" srcId="{64DAE550-C8EE-42E7-A3E1-220F20F79684}" destId="{1E0B19CC-C04E-4C79-92EB-80C8727D5668}" srcOrd="0" destOrd="1" presId="urn:microsoft.com/office/officeart/2005/8/layout/vList5"/>
    <dgm:cxn modelId="{11C18835-6CCF-4D0B-9F8B-FED2CC7EE241}" type="presOf" srcId="{C7139FEB-0856-4286-A77F-4F285199DFF0}" destId="{A83EBBFD-66B1-412F-831C-2A8FAA161FE2}" srcOrd="0" destOrd="2" presId="urn:microsoft.com/office/officeart/2005/8/layout/vList5"/>
    <dgm:cxn modelId="{F971AA61-5C4B-46B9-9D7C-EDFDF5AE7318}" srcId="{0BBDE461-A485-40B5-8E23-F4EA45D22AE6}" destId="{11BA30C2-9753-4808-99A9-3E8A02708BD9}" srcOrd="0" destOrd="0" parTransId="{DA3744F0-D188-418D-9B81-058F96A58BD7}" sibTransId="{188202AA-6F8D-4251-86D2-AFE36F9BFF51}"/>
    <dgm:cxn modelId="{9B3B3442-9849-4EEC-B205-CB9932D40B2F}" type="presOf" srcId="{0BBDE461-A485-40B5-8E23-F4EA45D22AE6}" destId="{E46A233B-46DE-4026-ACC9-8DB3F68A9092}" srcOrd="0" destOrd="0" presId="urn:microsoft.com/office/officeart/2005/8/layout/vList5"/>
    <dgm:cxn modelId="{0B9F3D63-638A-4577-B7DA-10E13385967B}" srcId="{BF6673BE-AEC2-4BCB-BC87-D868DB66837D}" destId="{0BBDE461-A485-40B5-8E23-F4EA45D22AE6}" srcOrd="1" destOrd="0" parTransId="{03C5BA9E-9BE6-4EA1-A87F-5312C30902B3}" sibTransId="{868CCA1A-87BF-4E1A-A16B-AF65789F5916}"/>
    <dgm:cxn modelId="{98D0EB4A-A67F-4015-8471-39BB5372A773}" srcId="{BF6673BE-AEC2-4BCB-BC87-D868DB66837D}" destId="{9643FD57-11CF-4608-9A56-3A502D38ECE8}" srcOrd="0" destOrd="0" parTransId="{0A8FB7A0-6C1A-45EB-AA3F-EA73DE85DD48}" sibTransId="{D1E3AA1E-1932-4759-ADF6-42EC1C6729D7}"/>
    <dgm:cxn modelId="{773FDC4D-E9EC-4755-8C70-F33C9F19CB1A}" srcId="{9643FD57-11CF-4608-9A56-3A502D38ECE8}" destId="{CF8484D7-6E87-466A-8F12-24A16359EFCA}" srcOrd="1" destOrd="0" parTransId="{847968F5-2496-49B7-B15E-23A94B530594}" sibTransId="{32605F82-E331-4034-999B-6CE71BFF37AB}"/>
    <dgm:cxn modelId="{4E42277D-A6AC-4FB5-8225-31C6641B7806}" type="presOf" srcId="{BF6673BE-AEC2-4BCB-BC87-D868DB66837D}" destId="{DF50219C-24CE-41C9-988C-BAA21FF91EA6}" srcOrd="0" destOrd="0" presId="urn:microsoft.com/office/officeart/2005/8/layout/vList5"/>
    <dgm:cxn modelId="{409C4198-84D2-42AB-99E1-18124A280394}" type="presOf" srcId="{11BA30C2-9753-4808-99A9-3E8A02708BD9}" destId="{1E0B19CC-C04E-4C79-92EB-80C8727D5668}" srcOrd="0" destOrd="0" presId="urn:microsoft.com/office/officeart/2005/8/layout/vList5"/>
    <dgm:cxn modelId="{784850AE-2470-4AED-8651-EC02D86F308A}" srcId="{0BBDE461-A485-40B5-8E23-F4EA45D22AE6}" destId="{64DAE550-C8EE-42E7-A3E1-220F20F79684}" srcOrd="1" destOrd="0" parTransId="{011A9F14-16DC-4966-8664-F42534ABF1A5}" sibTransId="{F879C71B-5C86-464D-8E10-6B3C04438B37}"/>
    <dgm:cxn modelId="{89682BBA-3A1B-4E9F-9A51-5040F3EBFC88}" type="presOf" srcId="{E99E0339-62E9-4FA8-85D0-605E14471E68}" destId="{A83EBBFD-66B1-412F-831C-2A8FAA161FE2}" srcOrd="0" destOrd="0" presId="urn:microsoft.com/office/officeart/2005/8/layout/vList5"/>
    <dgm:cxn modelId="{4C4CE6D3-0892-4C3E-8990-18B4814C5B22}" srcId="{9643FD57-11CF-4608-9A56-3A502D38ECE8}" destId="{E99E0339-62E9-4FA8-85D0-605E14471E68}" srcOrd="0" destOrd="0" parTransId="{2BDFC569-2DD0-4AE6-8F5E-0DFC244BB729}" sibTransId="{0C188D2F-DA60-4BD7-B8BA-3A9844EF7B0D}"/>
    <dgm:cxn modelId="{974417D6-8E36-4EF4-AFD3-39E5C2ED5E31}" type="presOf" srcId="{9643FD57-11CF-4608-9A56-3A502D38ECE8}" destId="{2D280349-E0B2-40A9-9319-C61659496B2B}" srcOrd="0" destOrd="0" presId="urn:microsoft.com/office/officeart/2005/8/layout/vList5"/>
    <dgm:cxn modelId="{C0FEA6EB-673F-4EEA-95FC-23A3FC4CC36D}" type="presOf" srcId="{CF8484D7-6E87-466A-8F12-24A16359EFCA}" destId="{A83EBBFD-66B1-412F-831C-2A8FAA161FE2}" srcOrd="0" destOrd="1" presId="urn:microsoft.com/office/officeart/2005/8/layout/vList5"/>
    <dgm:cxn modelId="{4FF8BB27-5255-4559-83DE-5361015F05C6}" type="presParOf" srcId="{DF50219C-24CE-41C9-988C-BAA21FF91EA6}" destId="{13E922AB-327E-4FD6-A474-571426224C83}" srcOrd="0" destOrd="0" presId="urn:microsoft.com/office/officeart/2005/8/layout/vList5"/>
    <dgm:cxn modelId="{192DF427-E0EA-43C7-A05F-53508A172B58}" type="presParOf" srcId="{13E922AB-327E-4FD6-A474-571426224C83}" destId="{2D280349-E0B2-40A9-9319-C61659496B2B}" srcOrd="0" destOrd="0" presId="urn:microsoft.com/office/officeart/2005/8/layout/vList5"/>
    <dgm:cxn modelId="{0754AA1C-E29D-4877-8884-8DFAEFEF7F69}" type="presParOf" srcId="{13E922AB-327E-4FD6-A474-571426224C83}" destId="{A83EBBFD-66B1-412F-831C-2A8FAA161FE2}" srcOrd="1" destOrd="0" presId="urn:microsoft.com/office/officeart/2005/8/layout/vList5"/>
    <dgm:cxn modelId="{D54C9A2D-A00E-4BAF-9D0B-5ABC0728E394}" type="presParOf" srcId="{DF50219C-24CE-41C9-988C-BAA21FF91EA6}" destId="{51E7C1D2-9758-4CBC-865D-3C7D11660927}" srcOrd="1" destOrd="0" presId="urn:microsoft.com/office/officeart/2005/8/layout/vList5"/>
    <dgm:cxn modelId="{C285932F-8AD1-4A95-86A6-466A939EDD64}" type="presParOf" srcId="{DF50219C-24CE-41C9-988C-BAA21FF91EA6}" destId="{D957DC2B-EB71-44FB-8FD5-1D0928A805A1}" srcOrd="2" destOrd="0" presId="urn:microsoft.com/office/officeart/2005/8/layout/vList5"/>
    <dgm:cxn modelId="{4BE1FD67-1D1F-448C-B9A5-D3D51DA7622F}" type="presParOf" srcId="{D957DC2B-EB71-44FB-8FD5-1D0928A805A1}" destId="{E46A233B-46DE-4026-ACC9-8DB3F68A9092}" srcOrd="0" destOrd="0" presId="urn:microsoft.com/office/officeart/2005/8/layout/vList5"/>
    <dgm:cxn modelId="{000E0308-A9BA-4006-8051-AE64B72886D5}" type="presParOf" srcId="{D957DC2B-EB71-44FB-8FD5-1D0928A805A1}" destId="{1E0B19CC-C04E-4C79-92EB-80C8727D566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21792F1-1871-4589-8B8C-EEDA458CBF8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89862C3-1A9E-4A70-9C29-918F59632110}">
      <dgm:prSet/>
      <dgm:spPr/>
      <dgm:t>
        <a:bodyPr/>
        <a:lstStyle/>
        <a:p>
          <a:pPr>
            <a:lnSpc>
              <a:spcPct val="100000"/>
            </a:lnSpc>
          </a:pPr>
          <a:r>
            <a:rPr lang="en-US" dirty="0">
              <a:latin typeface="Arial Nova" panose="020B0504020202020204" pitchFamily="34" charset="0"/>
            </a:rPr>
            <a:t>Work on connecting Power BI to Intelex.</a:t>
          </a:r>
        </a:p>
      </dgm:t>
    </dgm:pt>
    <dgm:pt modelId="{BB2719FE-841B-458A-AA90-2FA2B992F7F3}" type="parTrans" cxnId="{F0A6FD0E-8C44-4AF1-A286-527B7B2C5F8F}">
      <dgm:prSet/>
      <dgm:spPr/>
      <dgm:t>
        <a:bodyPr/>
        <a:lstStyle/>
        <a:p>
          <a:endParaRPr lang="en-US"/>
        </a:p>
      </dgm:t>
    </dgm:pt>
    <dgm:pt modelId="{CD0C8906-6F1E-4A98-B4F7-05371E478352}" type="sibTrans" cxnId="{F0A6FD0E-8C44-4AF1-A286-527B7B2C5F8F}">
      <dgm:prSet/>
      <dgm:spPr/>
      <dgm:t>
        <a:bodyPr/>
        <a:lstStyle/>
        <a:p>
          <a:endParaRPr lang="en-US"/>
        </a:p>
      </dgm:t>
    </dgm:pt>
    <dgm:pt modelId="{C70307CD-4B24-4C74-8A4C-505C4BCED591}">
      <dgm:prSet/>
      <dgm:spPr/>
      <dgm:t>
        <a:bodyPr/>
        <a:lstStyle/>
        <a:p>
          <a:pPr>
            <a:lnSpc>
              <a:spcPct val="100000"/>
            </a:lnSpc>
          </a:pPr>
          <a:r>
            <a:rPr lang="en-US" dirty="0">
              <a:latin typeface="Arial Nova" panose="020B0504020202020204" pitchFamily="34" charset="0"/>
            </a:rPr>
            <a:t>Work on automate data refresh</a:t>
          </a:r>
        </a:p>
      </dgm:t>
    </dgm:pt>
    <dgm:pt modelId="{A74BFC7D-201F-4BA4-A17D-1581358AE811}" type="parTrans" cxnId="{AC9A02CA-4746-4220-AF34-E2A4F483555B}">
      <dgm:prSet/>
      <dgm:spPr/>
      <dgm:t>
        <a:bodyPr/>
        <a:lstStyle/>
        <a:p>
          <a:endParaRPr lang="en-US"/>
        </a:p>
      </dgm:t>
    </dgm:pt>
    <dgm:pt modelId="{7E6F5D95-DC37-4149-B089-269A71A2C979}" type="sibTrans" cxnId="{AC9A02CA-4746-4220-AF34-E2A4F483555B}">
      <dgm:prSet/>
      <dgm:spPr/>
      <dgm:t>
        <a:bodyPr/>
        <a:lstStyle/>
        <a:p>
          <a:endParaRPr lang="en-US"/>
        </a:p>
      </dgm:t>
    </dgm:pt>
    <dgm:pt modelId="{E111045B-9362-4C4D-955F-05B22813A373}">
      <dgm:prSet/>
      <dgm:spPr/>
      <dgm:t>
        <a:bodyPr/>
        <a:lstStyle/>
        <a:p>
          <a:pPr>
            <a:lnSpc>
              <a:spcPct val="100000"/>
            </a:lnSpc>
          </a:pPr>
          <a:r>
            <a:rPr lang="en-US" dirty="0">
              <a:latin typeface="Arial Nova" panose="020B0504020202020204" pitchFamily="34" charset="0"/>
            </a:rPr>
            <a:t>Learn how to collaborate with my team in the Power BI workspace</a:t>
          </a:r>
        </a:p>
      </dgm:t>
    </dgm:pt>
    <dgm:pt modelId="{5BCDC425-1C2F-4A36-B67E-AF927F156428}" type="parTrans" cxnId="{C23699BE-C7C2-42D4-911C-9000EBA87971}">
      <dgm:prSet/>
      <dgm:spPr/>
      <dgm:t>
        <a:bodyPr/>
        <a:lstStyle/>
        <a:p>
          <a:endParaRPr lang="en-US"/>
        </a:p>
      </dgm:t>
    </dgm:pt>
    <dgm:pt modelId="{EC55945D-6F1A-45DE-816A-4FA24C430D56}" type="sibTrans" cxnId="{C23699BE-C7C2-42D4-911C-9000EBA87971}">
      <dgm:prSet/>
      <dgm:spPr/>
      <dgm:t>
        <a:bodyPr/>
        <a:lstStyle/>
        <a:p>
          <a:endParaRPr lang="en-US"/>
        </a:p>
      </dgm:t>
    </dgm:pt>
    <dgm:pt modelId="{766E5EE7-CAD2-4DF0-9667-608E36EB3833}">
      <dgm:prSet/>
      <dgm:spPr/>
      <dgm:t>
        <a:bodyPr/>
        <a:lstStyle/>
        <a:p>
          <a:pPr>
            <a:lnSpc>
              <a:spcPct val="100000"/>
            </a:lnSpc>
          </a:pPr>
          <a:r>
            <a:rPr lang="en-US" dirty="0">
              <a:latin typeface="Arial Nova" panose="020B0504020202020204" pitchFamily="34" charset="0"/>
            </a:rPr>
            <a:t>Complete automation implementation.</a:t>
          </a:r>
        </a:p>
      </dgm:t>
    </dgm:pt>
    <dgm:pt modelId="{5D3AEB08-F142-4B7D-820E-7C5EF33DFCA8}" type="parTrans" cxnId="{3B8B1CB8-5781-4BD9-8F5C-A5CFD1004246}">
      <dgm:prSet/>
      <dgm:spPr/>
      <dgm:t>
        <a:bodyPr/>
        <a:lstStyle/>
        <a:p>
          <a:endParaRPr lang="en-US"/>
        </a:p>
      </dgm:t>
    </dgm:pt>
    <dgm:pt modelId="{AEAAE2F4-30F7-4AD3-8304-61F98EDF747E}" type="sibTrans" cxnId="{3B8B1CB8-5781-4BD9-8F5C-A5CFD1004246}">
      <dgm:prSet/>
      <dgm:spPr/>
      <dgm:t>
        <a:bodyPr/>
        <a:lstStyle/>
        <a:p>
          <a:endParaRPr lang="en-US"/>
        </a:p>
      </dgm:t>
    </dgm:pt>
    <dgm:pt modelId="{7AA423DC-67B4-4887-ACDD-9159DE453E91}">
      <dgm:prSet/>
      <dgm:spPr/>
      <dgm:t>
        <a:bodyPr/>
        <a:lstStyle/>
        <a:p>
          <a:pPr>
            <a:lnSpc>
              <a:spcPct val="100000"/>
            </a:lnSpc>
          </a:pPr>
          <a:r>
            <a:rPr lang="en-US" dirty="0">
              <a:latin typeface="Arial Nova" panose="020B0504020202020204" pitchFamily="34" charset="0"/>
            </a:rPr>
            <a:t>Plan for continuous improvement and monitoring.</a:t>
          </a:r>
        </a:p>
      </dgm:t>
    </dgm:pt>
    <dgm:pt modelId="{739B7DB1-979B-4559-8DC1-5BC0BDA74F20}" type="parTrans" cxnId="{D0149DBD-68C1-4793-867F-9DF2BB11A291}">
      <dgm:prSet/>
      <dgm:spPr/>
      <dgm:t>
        <a:bodyPr/>
        <a:lstStyle/>
        <a:p>
          <a:endParaRPr lang="en-US"/>
        </a:p>
      </dgm:t>
    </dgm:pt>
    <dgm:pt modelId="{15B05AB2-E27B-4064-B740-B1DC0D92E20F}" type="sibTrans" cxnId="{D0149DBD-68C1-4793-867F-9DF2BB11A291}">
      <dgm:prSet/>
      <dgm:spPr/>
      <dgm:t>
        <a:bodyPr/>
        <a:lstStyle/>
        <a:p>
          <a:endParaRPr lang="en-US"/>
        </a:p>
      </dgm:t>
    </dgm:pt>
    <dgm:pt modelId="{51D9A623-25C5-451F-A70C-F04CA09F8E69}">
      <dgm:prSet/>
      <dgm:spPr/>
      <dgm:t>
        <a:bodyPr/>
        <a:lstStyle/>
        <a:p>
          <a:pPr>
            <a:lnSpc>
              <a:spcPct val="100000"/>
            </a:lnSpc>
          </a:pPr>
          <a:r>
            <a:rPr lang="en-US" dirty="0">
              <a:latin typeface="Arial Nova" panose="020B0504020202020204" pitchFamily="34" charset="0"/>
            </a:rPr>
            <a:t>Include “Road/Weather condition” and “Backup Camera?” column's visuals in the report.</a:t>
          </a:r>
        </a:p>
      </dgm:t>
    </dgm:pt>
    <dgm:pt modelId="{D3151940-10B6-4319-9B06-A257B30A3F98}" type="parTrans" cxnId="{CC5ADC11-EDDB-40DE-807C-93BF4BD6508A}">
      <dgm:prSet/>
      <dgm:spPr/>
      <dgm:t>
        <a:bodyPr/>
        <a:lstStyle/>
        <a:p>
          <a:endParaRPr lang="en-US"/>
        </a:p>
      </dgm:t>
    </dgm:pt>
    <dgm:pt modelId="{476C50B5-D000-4904-8354-0296E1AF5391}" type="sibTrans" cxnId="{CC5ADC11-EDDB-40DE-807C-93BF4BD6508A}">
      <dgm:prSet/>
      <dgm:spPr/>
      <dgm:t>
        <a:bodyPr/>
        <a:lstStyle/>
        <a:p>
          <a:endParaRPr lang="en-US"/>
        </a:p>
      </dgm:t>
    </dgm:pt>
    <dgm:pt modelId="{FA0D03CC-80A1-47D4-B2ED-DCDDC8E51AE7}" type="pres">
      <dgm:prSet presAssocID="{221792F1-1871-4589-8B8C-EEDA458CBF82}" presName="root" presStyleCnt="0">
        <dgm:presLayoutVars>
          <dgm:dir/>
          <dgm:resizeHandles val="exact"/>
        </dgm:presLayoutVars>
      </dgm:prSet>
      <dgm:spPr/>
    </dgm:pt>
    <dgm:pt modelId="{DAB66100-98BE-477B-8EDC-64DE4BA57BEF}" type="pres">
      <dgm:prSet presAssocID="{089862C3-1A9E-4A70-9C29-918F59632110}" presName="compNode" presStyleCnt="0"/>
      <dgm:spPr/>
    </dgm:pt>
    <dgm:pt modelId="{B93D60DD-9EF5-4CB3-9214-4426EDDEF38E}" type="pres">
      <dgm:prSet presAssocID="{089862C3-1A9E-4A70-9C29-918F59632110}" presName="bgRect" presStyleLbl="bgShp" presStyleIdx="0" presStyleCnt="6"/>
      <dgm:spPr/>
    </dgm:pt>
    <dgm:pt modelId="{9A0ED100-6934-405B-A112-C7CB3F2994C1}" type="pres">
      <dgm:prSet presAssocID="{089862C3-1A9E-4A70-9C29-918F5963211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nected"/>
        </a:ext>
      </dgm:extLst>
    </dgm:pt>
    <dgm:pt modelId="{37B7C394-C54D-414B-AF9A-E0AC6C6A79CE}" type="pres">
      <dgm:prSet presAssocID="{089862C3-1A9E-4A70-9C29-918F59632110}" presName="spaceRect" presStyleCnt="0"/>
      <dgm:spPr/>
    </dgm:pt>
    <dgm:pt modelId="{619B6282-FEFB-4364-922B-BE11D3ACF019}" type="pres">
      <dgm:prSet presAssocID="{089862C3-1A9E-4A70-9C29-918F59632110}" presName="parTx" presStyleLbl="revTx" presStyleIdx="0" presStyleCnt="6">
        <dgm:presLayoutVars>
          <dgm:chMax val="0"/>
          <dgm:chPref val="0"/>
        </dgm:presLayoutVars>
      </dgm:prSet>
      <dgm:spPr/>
    </dgm:pt>
    <dgm:pt modelId="{3E849D8D-84F7-4F69-B6D8-71A873BC2838}" type="pres">
      <dgm:prSet presAssocID="{CD0C8906-6F1E-4A98-B4F7-05371E478352}" presName="sibTrans" presStyleCnt="0"/>
      <dgm:spPr/>
    </dgm:pt>
    <dgm:pt modelId="{F26AB61E-234A-4C3D-A9F5-8819D8749BEE}" type="pres">
      <dgm:prSet presAssocID="{C70307CD-4B24-4C74-8A4C-505C4BCED591}" presName="compNode" presStyleCnt="0"/>
      <dgm:spPr/>
    </dgm:pt>
    <dgm:pt modelId="{8D909CF3-446D-4CB7-A5DA-6B5455102F1A}" type="pres">
      <dgm:prSet presAssocID="{C70307CD-4B24-4C74-8A4C-505C4BCED591}" presName="bgRect" presStyleLbl="bgShp" presStyleIdx="1" presStyleCnt="6"/>
      <dgm:spPr/>
    </dgm:pt>
    <dgm:pt modelId="{86FE42BA-9DA1-4007-958E-35234BD0668C}" type="pres">
      <dgm:prSet presAssocID="{C70307CD-4B24-4C74-8A4C-505C4BCED59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2F09EAA1-766B-4C41-BDB9-5EAB402A9E61}" type="pres">
      <dgm:prSet presAssocID="{C70307CD-4B24-4C74-8A4C-505C4BCED591}" presName="spaceRect" presStyleCnt="0"/>
      <dgm:spPr/>
    </dgm:pt>
    <dgm:pt modelId="{4E618F07-E2A4-467A-9DC7-96D999E21F1B}" type="pres">
      <dgm:prSet presAssocID="{C70307CD-4B24-4C74-8A4C-505C4BCED591}" presName="parTx" presStyleLbl="revTx" presStyleIdx="1" presStyleCnt="6">
        <dgm:presLayoutVars>
          <dgm:chMax val="0"/>
          <dgm:chPref val="0"/>
        </dgm:presLayoutVars>
      </dgm:prSet>
      <dgm:spPr/>
    </dgm:pt>
    <dgm:pt modelId="{1955C836-9634-4F7B-9EFE-3FEF8DA4B7F7}" type="pres">
      <dgm:prSet presAssocID="{7E6F5D95-DC37-4149-B089-269A71A2C979}" presName="sibTrans" presStyleCnt="0"/>
      <dgm:spPr/>
    </dgm:pt>
    <dgm:pt modelId="{51AADC58-4C25-4A51-90AF-02335F49D05F}" type="pres">
      <dgm:prSet presAssocID="{E111045B-9362-4C4D-955F-05B22813A373}" presName="compNode" presStyleCnt="0"/>
      <dgm:spPr/>
    </dgm:pt>
    <dgm:pt modelId="{95DA8C21-FFC9-48B9-8BA4-644017D808E7}" type="pres">
      <dgm:prSet presAssocID="{E111045B-9362-4C4D-955F-05B22813A373}" presName="bgRect" presStyleLbl="bgShp" presStyleIdx="2" presStyleCnt="6"/>
      <dgm:spPr/>
    </dgm:pt>
    <dgm:pt modelId="{BCFE0057-9C37-4111-9EEA-EFA147CEDADE}" type="pres">
      <dgm:prSet presAssocID="{E111045B-9362-4C4D-955F-05B22813A37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5F16345B-5C98-444C-B826-EA32949B3692}" type="pres">
      <dgm:prSet presAssocID="{E111045B-9362-4C4D-955F-05B22813A373}" presName="spaceRect" presStyleCnt="0"/>
      <dgm:spPr/>
    </dgm:pt>
    <dgm:pt modelId="{A6C73038-69C3-4AE8-BAC4-0BA4FAD7E330}" type="pres">
      <dgm:prSet presAssocID="{E111045B-9362-4C4D-955F-05B22813A373}" presName="parTx" presStyleLbl="revTx" presStyleIdx="2" presStyleCnt="6">
        <dgm:presLayoutVars>
          <dgm:chMax val="0"/>
          <dgm:chPref val="0"/>
        </dgm:presLayoutVars>
      </dgm:prSet>
      <dgm:spPr/>
    </dgm:pt>
    <dgm:pt modelId="{AD8222AD-FF69-4D45-9715-3225CD942DBD}" type="pres">
      <dgm:prSet presAssocID="{EC55945D-6F1A-45DE-816A-4FA24C430D56}" presName="sibTrans" presStyleCnt="0"/>
      <dgm:spPr/>
    </dgm:pt>
    <dgm:pt modelId="{C5BF8825-2C26-45D6-8A4C-CD0C2E54AC87}" type="pres">
      <dgm:prSet presAssocID="{766E5EE7-CAD2-4DF0-9667-608E36EB3833}" presName="compNode" presStyleCnt="0"/>
      <dgm:spPr/>
    </dgm:pt>
    <dgm:pt modelId="{955E0F1B-3B67-4ABD-BA49-40594B323690}" type="pres">
      <dgm:prSet presAssocID="{766E5EE7-CAD2-4DF0-9667-608E36EB3833}" presName="bgRect" presStyleLbl="bgShp" presStyleIdx="3" presStyleCnt="6"/>
      <dgm:spPr/>
    </dgm:pt>
    <dgm:pt modelId="{2617070E-AA01-4736-A3DF-004BE29312D1}" type="pres">
      <dgm:prSet presAssocID="{766E5EE7-CAD2-4DF0-9667-608E36EB383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 List"/>
        </a:ext>
      </dgm:extLst>
    </dgm:pt>
    <dgm:pt modelId="{2E91A539-63F3-4B26-A2CB-B946852BBE5F}" type="pres">
      <dgm:prSet presAssocID="{766E5EE7-CAD2-4DF0-9667-608E36EB3833}" presName="spaceRect" presStyleCnt="0"/>
      <dgm:spPr/>
    </dgm:pt>
    <dgm:pt modelId="{242CC7CB-053F-4D98-B9FE-6431803A27D2}" type="pres">
      <dgm:prSet presAssocID="{766E5EE7-CAD2-4DF0-9667-608E36EB3833}" presName="parTx" presStyleLbl="revTx" presStyleIdx="3" presStyleCnt="6">
        <dgm:presLayoutVars>
          <dgm:chMax val="0"/>
          <dgm:chPref val="0"/>
        </dgm:presLayoutVars>
      </dgm:prSet>
      <dgm:spPr/>
    </dgm:pt>
    <dgm:pt modelId="{43616BF1-559A-47D0-B9FC-34569611B026}" type="pres">
      <dgm:prSet presAssocID="{AEAAE2F4-30F7-4AD3-8304-61F98EDF747E}" presName="sibTrans" presStyleCnt="0"/>
      <dgm:spPr/>
    </dgm:pt>
    <dgm:pt modelId="{0AE59513-0AD7-4A10-BA3C-F781836E6B05}" type="pres">
      <dgm:prSet presAssocID="{7AA423DC-67B4-4887-ACDD-9159DE453E91}" presName="compNode" presStyleCnt="0"/>
      <dgm:spPr/>
    </dgm:pt>
    <dgm:pt modelId="{685086F4-2801-4F09-88AC-FC45FA8F836B}" type="pres">
      <dgm:prSet presAssocID="{7AA423DC-67B4-4887-ACDD-9159DE453E91}" presName="bgRect" presStyleLbl="bgShp" presStyleIdx="4" presStyleCnt="6"/>
      <dgm:spPr/>
    </dgm:pt>
    <dgm:pt modelId="{ADE7DBBE-39DC-4EB6-ACB5-740F4DF4EE63}" type="pres">
      <dgm:prSet presAssocID="{7AA423DC-67B4-4887-ACDD-9159DE453E9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siness Growth"/>
        </a:ext>
      </dgm:extLst>
    </dgm:pt>
    <dgm:pt modelId="{D274E834-A660-4251-A2D5-6A3FCB55E274}" type="pres">
      <dgm:prSet presAssocID="{7AA423DC-67B4-4887-ACDD-9159DE453E91}" presName="spaceRect" presStyleCnt="0"/>
      <dgm:spPr/>
    </dgm:pt>
    <dgm:pt modelId="{25A55FD7-69C9-47AA-BDCE-6618DB5714D3}" type="pres">
      <dgm:prSet presAssocID="{7AA423DC-67B4-4887-ACDD-9159DE453E91}" presName="parTx" presStyleLbl="revTx" presStyleIdx="4" presStyleCnt="6">
        <dgm:presLayoutVars>
          <dgm:chMax val="0"/>
          <dgm:chPref val="0"/>
        </dgm:presLayoutVars>
      </dgm:prSet>
      <dgm:spPr/>
    </dgm:pt>
    <dgm:pt modelId="{D41826E1-0FF7-4E1D-B0B3-B27CE5D10C73}" type="pres">
      <dgm:prSet presAssocID="{15B05AB2-E27B-4064-B740-B1DC0D92E20F}" presName="sibTrans" presStyleCnt="0"/>
      <dgm:spPr/>
    </dgm:pt>
    <dgm:pt modelId="{3CBCFBF4-EA4D-4780-B6E1-20909C95CB25}" type="pres">
      <dgm:prSet presAssocID="{51D9A623-25C5-451F-A70C-F04CA09F8E69}" presName="compNode" presStyleCnt="0"/>
      <dgm:spPr/>
    </dgm:pt>
    <dgm:pt modelId="{816C0A18-AE54-4033-9DA2-DF9164C13453}" type="pres">
      <dgm:prSet presAssocID="{51D9A623-25C5-451F-A70C-F04CA09F8E69}" presName="bgRect" presStyleLbl="bgShp" presStyleIdx="5" presStyleCnt="6"/>
      <dgm:spPr/>
    </dgm:pt>
    <dgm:pt modelId="{F5268D27-6120-4075-8E05-242982786D21}" type="pres">
      <dgm:prSet presAssocID="{51D9A623-25C5-451F-A70C-F04CA09F8E6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Open Folder"/>
        </a:ext>
      </dgm:extLst>
    </dgm:pt>
    <dgm:pt modelId="{F536E822-E3F0-4AA6-8A9A-509EFD78039D}" type="pres">
      <dgm:prSet presAssocID="{51D9A623-25C5-451F-A70C-F04CA09F8E69}" presName="spaceRect" presStyleCnt="0"/>
      <dgm:spPr/>
    </dgm:pt>
    <dgm:pt modelId="{CBE4B939-5FE2-4C8F-95A6-BA0C69D2A7BA}" type="pres">
      <dgm:prSet presAssocID="{51D9A623-25C5-451F-A70C-F04CA09F8E69}" presName="parTx" presStyleLbl="revTx" presStyleIdx="5" presStyleCnt="6">
        <dgm:presLayoutVars>
          <dgm:chMax val="0"/>
          <dgm:chPref val="0"/>
        </dgm:presLayoutVars>
      </dgm:prSet>
      <dgm:spPr/>
    </dgm:pt>
  </dgm:ptLst>
  <dgm:cxnLst>
    <dgm:cxn modelId="{F0A6FD0E-8C44-4AF1-A286-527B7B2C5F8F}" srcId="{221792F1-1871-4589-8B8C-EEDA458CBF82}" destId="{089862C3-1A9E-4A70-9C29-918F59632110}" srcOrd="0" destOrd="0" parTransId="{BB2719FE-841B-458A-AA90-2FA2B992F7F3}" sibTransId="{CD0C8906-6F1E-4A98-B4F7-05371E478352}"/>
    <dgm:cxn modelId="{CC5ADC11-EDDB-40DE-807C-93BF4BD6508A}" srcId="{221792F1-1871-4589-8B8C-EEDA458CBF82}" destId="{51D9A623-25C5-451F-A70C-F04CA09F8E69}" srcOrd="5" destOrd="0" parTransId="{D3151940-10B6-4319-9B06-A257B30A3F98}" sibTransId="{476C50B5-D000-4904-8354-0296E1AF5391}"/>
    <dgm:cxn modelId="{8A9A2224-CD78-44EB-A240-C0EBDBEC51C6}" type="presOf" srcId="{766E5EE7-CAD2-4DF0-9667-608E36EB3833}" destId="{242CC7CB-053F-4D98-B9FE-6431803A27D2}" srcOrd="0" destOrd="0" presId="urn:microsoft.com/office/officeart/2018/2/layout/IconVerticalSolidList"/>
    <dgm:cxn modelId="{8C53BC3C-1B3C-4BA4-9A78-1FFD7B6D062E}" type="presOf" srcId="{089862C3-1A9E-4A70-9C29-918F59632110}" destId="{619B6282-FEFB-4364-922B-BE11D3ACF019}" srcOrd="0" destOrd="0" presId="urn:microsoft.com/office/officeart/2018/2/layout/IconVerticalSolidList"/>
    <dgm:cxn modelId="{4E5F8F5B-75CD-4952-A102-E8A9E021F1BF}" type="presOf" srcId="{E111045B-9362-4C4D-955F-05B22813A373}" destId="{A6C73038-69C3-4AE8-BAC4-0BA4FAD7E330}" srcOrd="0" destOrd="0" presId="urn:microsoft.com/office/officeart/2018/2/layout/IconVerticalSolidList"/>
    <dgm:cxn modelId="{9348EC69-C8ED-492A-9853-B5B824023A67}" type="presOf" srcId="{C70307CD-4B24-4C74-8A4C-505C4BCED591}" destId="{4E618F07-E2A4-467A-9DC7-96D999E21F1B}" srcOrd="0" destOrd="0" presId="urn:microsoft.com/office/officeart/2018/2/layout/IconVerticalSolidList"/>
    <dgm:cxn modelId="{7983AD4C-B8FE-4C1E-B087-113B24AA9170}" type="presOf" srcId="{221792F1-1871-4589-8B8C-EEDA458CBF82}" destId="{FA0D03CC-80A1-47D4-B2ED-DCDDC8E51AE7}" srcOrd="0" destOrd="0" presId="urn:microsoft.com/office/officeart/2018/2/layout/IconVerticalSolidList"/>
    <dgm:cxn modelId="{CD4B397E-DFAC-443A-9EE6-918583845EE4}" type="presOf" srcId="{51D9A623-25C5-451F-A70C-F04CA09F8E69}" destId="{CBE4B939-5FE2-4C8F-95A6-BA0C69D2A7BA}" srcOrd="0" destOrd="0" presId="urn:microsoft.com/office/officeart/2018/2/layout/IconVerticalSolidList"/>
    <dgm:cxn modelId="{000E22AA-5D29-4F1B-9461-62FC82C498A3}" type="presOf" srcId="{7AA423DC-67B4-4887-ACDD-9159DE453E91}" destId="{25A55FD7-69C9-47AA-BDCE-6618DB5714D3}" srcOrd="0" destOrd="0" presId="urn:microsoft.com/office/officeart/2018/2/layout/IconVerticalSolidList"/>
    <dgm:cxn modelId="{3B8B1CB8-5781-4BD9-8F5C-A5CFD1004246}" srcId="{221792F1-1871-4589-8B8C-EEDA458CBF82}" destId="{766E5EE7-CAD2-4DF0-9667-608E36EB3833}" srcOrd="3" destOrd="0" parTransId="{5D3AEB08-F142-4B7D-820E-7C5EF33DFCA8}" sibTransId="{AEAAE2F4-30F7-4AD3-8304-61F98EDF747E}"/>
    <dgm:cxn modelId="{D0149DBD-68C1-4793-867F-9DF2BB11A291}" srcId="{221792F1-1871-4589-8B8C-EEDA458CBF82}" destId="{7AA423DC-67B4-4887-ACDD-9159DE453E91}" srcOrd="4" destOrd="0" parTransId="{739B7DB1-979B-4559-8DC1-5BC0BDA74F20}" sibTransId="{15B05AB2-E27B-4064-B740-B1DC0D92E20F}"/>
    <dgm:cxn modelId="{C23699BE-C7C2-42D4-911C-9000EBA87971}" srcId="{221792F1-1871-4589-8B8C-EEDA458CBF82}" destId="{E111045B-9362-4C4D-955F-05B22813A373}" srcOrd="2" destOrd="0" parTransId="{5BCDC425-1C2F-4A36-B67E-AF927F156428}" sibTransId="{EC55945D-6F1A-45DE-816A-4FA24C430D56}"/>
    <dgm:cxn modelId="{AC9A02CA-4746-4220-AF34-E2A4F483555B}" srcId="{221792F1-1871-4589-8B8C-EEDA458CBF82}" destId="{C70307CD-4B24-4C74-8A4C-505C4BCED591}" srcOrd="1" destOrd="0" parTransId="{A74BFC7D-201F-4BA4-A17D-1581358AE811}" sibTransId="{7E6F5D95-DC37-4149-B089-269A71A2C979}"/>
    <dgm:cxn modelId="{1A2903CF-090B-4B60-93CE-7973265B1B45}" type="presParOf" srcId="{FA0D03CC-80A1-47D4-B2ED-DCDDC8E51AE7}" destId="{DAB66100-98BE-477B-8EDC-64DE4BA57BEF}" srcOrd="0" destOrd="0" presId="urn:microsoft.com/office/officeart/2018/2/layout/IconVerticalSolidList"/>
    <dgm:cxn modelId="{8C0ABCEB-639D-4E26-95E8-937D06B6455A}" type="presParOf" srcId="{DAB66100-98BE-477B-8EDC-64DE4BA57BEF}" destId="{B93D60DD-9EF5-4CB3-9214-4426EDDEF38E}" srcOrd="0" destOrd="0" presId="urn:microsoft.com/office/officeart/2018/2/layout/IconVerticalSolidList"/>
    <dgm:cxn modelId="{5DE0A358-CC65-4E2E-B2EF-0383DC73F083}" type="presParOf" srcId="{DAB66100-98BE-477B-8EDC-64DE4BA57BEF}" destId="{9A0ED100-6934-405B-A112-C7CB3F2994C1}" srcOrd="1" destOrd="0" presId="urn:microsoft.com/office/officeart/2018/2/layout/IconVerticalSolidList"/>
    <dgm:cxn modelId="{D7C7D83D-505B-4A3A-8E6E-2785FA9A3DEF}" type="presParOf" srcId="{DAB66100-98BE-477B-8EDC-64DE4BA57BEF}" destId="{37B7C394-C54D-414B-AF9A-E0AC6C6A79CE}" srcOrd="2" destOrd="0" presId="urn:microsoft.com/office/officeart/2018/2/layout/IconVerticalSolidList"/>
    <dgm:cxn modelId="{472AA2A2-9E01-4567-AE86-84058E447694}" type="presParOf" srcId="{DAB66100-98BE-477B-8EDC-64DE4BA57BEF}" destId="{619B6282-FEFB-4364-922B-BE11D3ACF019}" srcOrd="3" destOrd="0" presId="urn:microsoft.com/office/officeart/2018/2/layout/IconVerticalSolidList"/>
    <dgm:cxn modelId="{45D3296F-B24E-4D6F-9933-395C21CCB8BE}" type="presParOf" srcId="{FA0D03CC-80A1-47D4-B2ED-DCDDC8E51AE7}" destId="{3E849D8D-84F7-4F69-B6D8-71A873BC2838}" srcOrd="1" destOrd="0" presId="urn:microsoft.com/office/officeart/2018/2/layout/IconVerticalSolidList"/>
    <dgm:cxn modelId="{EDC2C89C-5610-4D2B-9A77-9B862E6AD5CA}" type="presParOf" srcId="{FA0D03CC-80A1-47D4-B2ED-DCDDC8E51AE7}" destId="{F26AB61E-234A-4C3D-A9F5-8819D8749BEE}" srcOrd="2" destOrd="0" presId="urn:microsoft.com/office/officeart/2018/2/layout/IconVerticalSolidList"/>
    <dgm:cxn modelId="{17A97444-121C-4F20-A773-F0883290C977}" type="presParOf" srcId="{F26AB61E-234A-4C3D-A9F5-8819D8749BEE}" destId="{8D909CF3-446D-4CB7-A5DA-6B5455102F1A}" srcOrd="0" destOrd="0" presId="urn:microsoft.com/office/officeart/2018/2/layout/IconVerticalSolidList"/>
    <dgm:cxn modelId="{069172D2-433B-4915-98CE-7F5E6EB6BFB1}" type="presParOf" srcId="{F26AB61E-234A-4C3D-A9F5-8819D8749BEE}" destId="{86FE42BA-9DA1-4007-958E-35234BD0668C}" srcOrd="1" destOrd="0" presId="urn:microsoft.com/office/officeart/2018/2/layout/IconVerticalSolidList"/>
    <dgm:cxn modelId="{F0C5F731-809F-4C44-9B8C-C0B1A4C1E788}" type="presParOf" srcId="{F26AB61E-234A-4C3D-A9F5-8819D8749BEE}" destId="{2F09EAA1-766B-4C41-BDB9-5EAB402A9E61}" srcOrd="2" destOrd="0" presId="urn:microsoft.com/office/officeart/2018/2/layout/IconVerticalSolidList"/>
    <dgm:cxn modelId="{A8A9ABCA-6E81-455C-A2AC-BD175447B1FE}" type="presParOf" srcId="{F26AB61E-234A-4C3D-A9F5-8819D8749BEE}" destId="{4E618F07-E2A4-467A-9DC7-96D999E21F1B}" srcOrd="3" destOrd="0" presId="urn:microsoft.com/office/officeart/2018/2/layout/IconVerticalSolidList"/>
    <dgm:cxn modelId="{55697AFF-A22D-41DC-9D82-2BEE791DCCB0}" type="presParOf" srcId="{FA0D03CC-80A1-47D4-B2ED-DCDDC8E51AE7}" destId="{1955C836-9634-4F7B-9EFE-3FEF8DA4B7F7}" srcOrd="3" destOrd="0" presId="urn:microsoft.com/office/officeart/2018/2/layout/IconVerticalSolidList"/>
    <dgm:cxn modelId="{675C0FB7-4306-49E7-8E18-B329A553CC06}" type="presParOf" srcId="{FA0D03CC-80A1-47D4-B2ED-DCDDC8E51AE7}" destId="{51AADC58-4C25-4A51-90AF-02335F49D05F}" srcOrd="4" destOrd="0" presId="urn:microsoft.com/office/officeart/2018/2/layout/IconVerticalSolidList"/>
    <dgm:cxn modelId="{5C09A9BF-0BC8-4E44-915E-DAD67E6A98BA}" type="presParOf" srcId="{51AADC58-4C25-4A51-90AF-02335F49D05F}" destId="{95DA8C21-FFC9-48B9-8BA4-644017D808E7}" srcOrd="0" destOrd="0" presId="urn:microsoft.com/office/officeart/2018/2/layout/IconVerticalSolidList"/>
    <dgm:cxn modelId="{4B6B3B84-84A6-4058-8137-2D6380C6BC9D}" type="presParOf" srcId="{51AADC58-4C25-4A51-90AF-02335F49D05F}" destId="{BCFE0057-9C37-4111-9EEA-EFA147CEDADE}" srcOrd="1" destOrd="0" presId="urn:microsoft.com/office/officeart/2018/2/layout/IconVerticalSolidList"/>
    <dgm:cxn modelId="{7DF34A36-46CD-4643-A615-127075EB29BA}" type="presParOf" srcId="{51AADC58-4C25-4A51-90AF-02335F49D05F}" destId="{5F16345B-5C98-444C-B826-EA32949B3692}" srcOrd="2" destOrd="0" presId="urn:microsoft.com/office/officeart/2018/2/layout/IconVerticalSolidList"/>
    <dgm:cxn modelId="{4F31C0FA-E108-4920-AEAF-AF9839D24227}" type="presParOf" srcId="{51AADC58-4C25-4A51-90AF-02335F49D05F}" destId="{A6C73038-69C3-4AE8-BAC4-0BA4FAD7E330}" srcOrd="3" destOrd="0" presId="urn:microsoft.com/office/officeart/2018/2/layout/IconVerticalSolidList"/>
    <dgm:cxn modelId="{D74F0907-9F7F-473A-8977-F81D76349BD0}" type="presParOf" srcId="{FA0D03CC-80A1-47D4-B2ED-DCDDC8E51AE7}" destId="{AD8222AD-FF69-4D45-9715-3225CD942DBD}" srcOrd="5" destOrd="0" presId="urn:microsoft.com/office/officeart/2018/2/layout/IconVerticalSolidList"/>
    <dgm:cxn modelId="{4DD5649C-E760-482A-9C1A-7939C2108A56}" type="presParOf" srcId="{FA0D03CC-80A1-47D4-B2ED-DCDDC8E51AE7}" destId="{C5BF8825-2C26-45D6-8A4C-CD0C2E54AC87}" srcOrd="6" destOrd="0" presId="urn:microsoft.com/office/officeart/2018/2/layout/IconVerticalSolidList"/>
    <dgm:cxn modelId="{5B5B8417-D002-4B95-BB07-1B4D5BEC2E8C}" type="presParOf" srcId="{C5BF8825-2C26-45D6-8A4C-CD0C2E54AC87}" destId="{955E0F1B-3B67-4ABD-BA49-40594B323690}" srcOrd="0" destOrd="0" presId="urn:microsoft.com/office/officeart/2018/2/layout/IconVerticalSolidList"/>
    <dgm:cxn modelId="{B5EA4F54-1067-4600-A5A0-15C396AF7369}" type="presParOf" srcId="{C5BF8825-2C26-45D6-8A4C-CD0C2E54AC87}" destId="{2617070E-AA01-4736-A3DF-004BE29312D1}" srcOrd="1" destOrd="0" presId="urn:microsoft.com/office/officeart/2018/2/layout/IconVerticalSolidList"/>
    <dgm:cxn modelId="{0B79709E-330F-4BB3-9646-C3F87ACDFEAD}" type="presParOf" srcId="{C5BF8825-2C26-45D6-8A4C-CD0C2E54AC87}" destId="{2E91A539-63F3-4B26-A2CB-B946852BBE5F}" srcOrd="2" destOrd="0" presId="urn:microsoft.com/office/officeart/2018/2/layout/IconVerticalSolidList"/>
    <dgm:cxn modelId="{A559DD95-A62A-4B96-ACEE-A4FD2EEF48CE}" type="presParOf" srcId="{C5BF8825-2C26-45D6-8A4C-CD0C2E54AC87}" destId="{242CC7CB-053F-4D98-B9FE-6431803A27D2}" srcOrd="3" destOrd="0" presId="urn:microsoft.com/office/officeart/2018/2/layout/IconVerticalSolidList"/>
    <dgm:cxn modelId="{14B2759F-AE2B-45D0-9E11-9629A2DF8C0C}" type="presParOf" srcId="{FA0D03CC-80A1-47D4-B2ED-DCDDC8E51AE7}" destId="{43616BF1-559A-47D0-B9FC-34569611B026}" srcOrd="7" destOrd="0" presId="urn:microsoft.com/office/officeart/2018/2/layout/IconVerticalSolidList"/>
    <dgm:cxn modelId="{CEB3FBAF-74FA-4FEB-A278-CEBC84360C9B}" type="presParOf" srcId="{FA0D03CC-80A1-47D4-B2ED-DCDDC8E51AE7}" destId="{0AE59513-0AD7-4A10-BA3C-F781836E6B05}" srcOrd="8" destOrd="0" presId="urn:microsoft.com/office/officeart/2018/2/layout/IconVerticalSolidList"/>
    <dgm:cxn modelId="{497F34B0-AAEC-4F59-BAA3-3914C3DCBE18}" type="presParOf" srcId="{0AE59513-0AD7-4A10-BA3C-F781836E6B05}" destId="{685086F4-2801-4F09-88AC-FC45FA8F836B}" srcOrd="0" destOrd="0" presId="urn:microsoft.com/office/officeart/2018/2/layout/IconVerticalSolidList"/>
    <dgm:cxn modelId="{7AC39923-5EE7-4B6F-93D5-B1658E0F20CC}" type="presParOf" srcId="{0AE59513-0AD7-4A10-BA3C-F781836E6B05}" destId="{ADE7DBBE-39DC-4EB6-ACB5-740F4DF4EE63}" srcOrd="1" destOrd="0" presId="urn:microsoft.com/office/officeart/2018/2/layout/IconVerticalSolidList"/>
    <dgm:cxn modelId="{2C2E7CCC-D819-4B4B-ADE1-5D62F751D97D}" type="presParOf" srcId="{0AE59513-0AD7-4A10-BA3C-F781836E6B05}" destId="{D274E834-A660-4251-A2D5-6A3FCB55E274}" srcOrd="2" destOrd="0" presId="urn:microsoft.com/office/officeart/2018/2/layout/IconVerticalSolidList"/>
    <dgm:cxn modelId="{7EA388AD-9BEB-449D-B21B-A6FD0A79894D}" type="presParOf" srcId="{0AE59513-0AD7-4A10-BA3C-F781836E6B05}" destId="{25A55FD7-69C9-47AA-BDCE-6618DB5714D3}" srcOrd="3" destOrd="0" presId="urn:microsoft.com/office/officeart/2018/2/layout/IconVerticalSolidList"/>
    <dgm:cxn modelId="{64115A67-EB88-49AC-A642-2167184780AC}" type="presParOf" srcId="{FA0D03CC-80A1-47D4-B2ED-DCDDC8E51AE7}" destId="{D41826E1-0FF7-4E1D-B0B3-B27CE5D10C73}" srcOrd="9" destOrd="0" presId="urn:microsoft.com/office/officeart/2018/2/layout/IconVerticalSolidList"/>
    <dgm:cxn modelId="{0BCA24B8-3761-42D1-8CE2-8D243070E30D}" type="presParOf" srcId="{FA0D03CC-80A1-47D4-B2ED-DCDDC8E51AE7}" destId="{3CBCFBF4-EA4D-4780-B6E1-20909C95CB25}" srcOrd="10" destOrd="0" presId="urn:microsoft.com/office/officeart/2018/2/layout/IconVerticalSolidList"/>
    <dgm:cxn modelId="{B145E91C-1DEA-4FA4-B498-970EC598F0C3}" type="presParOf" srcId="{3CBCFBF4-EA4D-4780-B6E1-20909C95CB25}" destId="{816C0A18-AE54-4033-9DA2-DF9164C13453}" srcOrd="0" destOrd="0" presId="urn:microsoft.com/office/officeart/2018/2/layout/IconVerticalSolidList"/>
    <dgm:cxn modelId="{FE847007-BAEE-4B8E-8FD0-1EBC6C89FDBC}" type="presParOf" srcId="{3CBCFBF4-EA4D-4780-B6E1-20909C95CB25}" destId="{F5268D27-6120-4075-8E05-242982786D21}" srcOrd="1" destOrd="0" presId="urn:microsoft.com/office/officeart/2018/2/layout/IconVerticalSolidList"/>
    <dgm:cxn modelId="{AE3B414A-F221-4BF6-9AA1-62DFAEACC833}" type="presParOf" srcId="{3CBCFBF4-EA4D-4780-B6E1-20909C95CB25}" destId="{F536E822-E3F0-4AA6-8A9A-509EFD78039D}" srcOrd="2" destOrd="0" presId="urn:microsoft.com/office/officeart/2018/2/layout/IconVerticalSolidList"/>
    <dgm:cxn modelId="{A9166826-DFC7-4A8E-A7B8-1158C4EEDED2}" type="presParOf" srcId="{3CBCFBF4-EA4D-4780-B6E1-20909C95CB25}" destId="{CBE4B939-5FE2-4C8F-95A6-BA0C69D2A7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E58100-225C-4E62-969B-3A9B8E44F6A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D1146F-24A9-4FD0-8529-7A9E29F018C2}">
      <dgm:prSet/>
      <dgm:spPr/>
      <dgm:t>
        <a:bodyPr/>
        <a:lstStyle/>
        <a:p>
          <a:pPr>
            <a:lnSpc>
              <a:spcPct val="100000"/>
            </a:lnSpc>
          </a:pPr>
          <a:r>
            <a:rPr lang="en-US" b="1" dirty="0">
              <a:latin typeface="Arial Nova" panose="020B0504020202020204" pitchFamily="34" charset="0"/>
            </a:rPr>
            <a:t>Situation:</a:t>
          </a:r>
          <a:r>
            <a:rPr lang="en-US" b="0" dirty="0">
              <a:latin typeface="Arial Nova" panose="020B0504020202020204" pitchFamily="34" charset="0"/>
            </a:rPr>
            <a:t> FirstEnergy employees involved in vehicle accidents due to various causes (backing, driver inattention, etc.)</a:t>
          </a:r>
          <a:endParaRPr lang="en-US" dirty="0">
            <a:latin typeface="Arial Nova" panose="020B0504020202020204" pitchFamily="34" charset="0"/>
          </a:endParaRPr>
        </a:p>
      </dgm:t>
    </dgm:pt>
    <dgm:pt modelId="{75EB7F95-3816-4BEC-BF3D-068E992DE5B6}" type="parTrans" cxnId="{C466B650-BB42-420A-8EC0-0AB63D2943B8}">
      <dgm:prSet/>
      <dgm:spPr/>
      <dgm:t>
        <a:bodyPr/>
        <a:lstStyle/>
        <a:p>
          <a:endParaRPr lang="en-US"/>
        </a:p>
      </dgm:t>
    </dgm:pt>
    <dgm:pt modelId="{984E8264-CF17-4110-A561-D536E2FB584A}" type="sibTrans" cxnId="{C466B650-BB42-420A-8EC0-0AB63D2943B8}">
      <dgm:prSet/>
      <dgm:spPr/>
      <dgm:t>
        <a:bodyPr/>
        <a:lstStyle/>
        <a:p>
          <a:endParaRPr lang="en-US"/>
        </a:p>
      </dgm:t>
    </dgm:pt>
    <dgm:pt modelId="{D0F077CA-9B04-46CB-A49E-24A31025E472}">
      <dgm:prSet/>
      <dgm:spPr/>
      <dgm:t>
        <a:bodyPr/>
        <a:lstStyle/>
        <a:p>
          <a:pPr>
            <a:lnSpc>
              <a:spcPct val="100000"/>
            </a:lnSpc>
          </a:pPr>
          <a:r>
            <a:rPr lang="en-US" b="1" dirty="0">
              <a:latin typeface="Arial Nova" panose="020B0504020202020204" pitchFamily="34" charset="0"/>
            </a:rPr>
            <a:t>Task: </a:t>
          </a:r>
          <a:r>
            <a:rPr lang="en-US" b="0" dirty="0">
              <a:latin typeface="Arial Nova" panose="020B0504020202020204" pitchFamily="34" charset="0"/>
            </a:rPr>
            <a:t>Analyze accident data to identify patterns and inform prevention strategies using Power BI.</a:t>
          </a:r>
          <a:endParaRPr lang="en-US" dirty="0">
            <a:latin typeface="Arial Nova" panose="020B0504020202020204" pitchFamily="34" charset="0"/>
          </a:endParaRPr>
        </a:p>
      </dgm:t>
    </dgm:pt>
    <dgm:pt modelId="{FB66122C-DAE0-4433-B0EF-D65C98569CC6}" type="parTrans" cxnId="{6422C8D4-1EAB-49EB-A1BD-D5BCA8DF8D37}">
      <dgm:prSet/>
      <dgm:spPr/>
      <dgm:t>
        <a:bodyPr/>
        <a:lstStyle/>
        <a:p>
          <a:endParaRPr lang="en-US"/>
        </a:p>
      </dgm:t>
    </dgm:pt>
    <dgm:pt modelId="{0A2937FC-ED57-4D92-A3DB-FC0DBD4973B7}" type="sibTrans" cxnId="{6422C8D4-1EAB-49EB-A1BD-D5BCA8DF8D37}">
      <dgm:prSet/>
      <dgm:spPr/>
      <dgm:t>
        <a:bodyPr/>
        <a:lstStyle/>
        <a:p>
          <a:endParaRPr lang="en-US"/>
        </a:p>
      </dgm:t>
    </dgm:pt>
    <dgm:pt modelId="{215369A1-ED41-47B9-982E-4DAE5F8F0808}">
      <dgm:prSet/>
      <dgm:spPr/>
      <dgm:t>
        <a:bodyPr/>
        <a:lstStyle/>
        <a:p>
          <a:pPr>
            <a:lnSpc>
              <a:spcPct val="100000"/>
            </a:lnSpc>
          </a:pPr>
          <a:r>
            <a:rPr lang="en-US" b="1" dirty="0">
              <a:latin typeface="Arial Nova" panose="020B0504020202020204" pitchFamily="34" charset="0"/>
            </a:rPr>
            <a:t>Action: </a:t>
          </a:r>
          <a:r>
            <a:rPr lang="en-US" b="0" dirty="0">
              <a:latin typeface="Arial Nova" panose="020B0504020202020204" pitchFamily="34" charset="0"/>
            </a:rPr>
            <a:t>Transformed data with Power Query and DAX. Created reports and dashboards using column charts, tables, slicers, matrices, and pie charts.</a:t>
          </a:r>
          <a:endParaRPr lang="en-US" dirty="0">
            <a:latin typeface="Arial Nova" panose="020B0504020202020204" pitchFamily="34" charset="0"/>
          </a:endParaRPr>
        </a:p>
      </dgm:t>
    </dgm:pt>
    <dgm:pt modelId="{69697A48-08CA-47D4-A343-2B0518CE63DC}" type="parTrans" cxnId="{368EB667-D63E-40AD-89D8-00F7820BE11E}">
      <dgm:prSet/>
      <dgm:spPr/>
      <dgm:t>
        <a:bodyPr/>
        <a:lstStyle/>
        <a:p>
          <a:endParaRPr lang="en-US"/>
        </a:p>
      </dgm:t>
    </dgm:pt>
    <dgm:pt modelId="{7388CB2E-126A-43FA-93A8-1860D62B8A30}" type="sibTrans" cxnId="{368EB667-D63E-40AD-89D8-00F7820BE11E}">
      <dgm:prSet/>
      <dgm:spPr/>
      <dgm:t>
        <a:bodyPr/>
        <a:lstStyle/>
        <a:p>
          <a:endParaRPr lang="en-US"/>
        </a:p>
      </dgm:t>
    </dgm:pt>
    <dgm:pt modelId="{8E824244-1E4B-4FED-B55C-B3DBBAF7094B}">
      <dgm:prSet/>
      <dgm:spPr/>
      <dgm:t>
        <a:bodyPr/>
        <a:lstStyle/>
        <a:p>
          <a:pPr>
            <a:lnSpc>
              <a:spcPct val="100000"/>
            </a:lnSpc>
          </a:pPr>
          <a:r>
            <a:rPr lang="en-US" b="1" dirty="0">
              <a:latin typeface="Arial Nova" panose="020B0504020202020204" pitchFamily="34" charset="0"/>
            </a:rPr>
            <a:t>Result:</a:t>
          </a:r>
          <a:endParaRPr lang="en-US" dirty="0">
            <a:latin typeface="Arial Nova" panose="020B0504020202020204" pitchFamily="34" charset="0"/>
          </a:endParaRPr>
        </a:p>
      </dgm:t>
    </dgm:pt>
    <dgm:pt modelId="{C2720EB5-3EE1-460B-9858-5B1B5548EC73}" type="parTrans" cxnId="{FC8128E7-07B7-4250-98C5-1F31CD54BD2A}">
      <dgm:prSet/>
      <dgm:spPr/>
      <dgm:t>
        <a:bodyPr/>
        <a:lstStyle/>
        <a:p>
          <a:endParaRPr lang="en-US"/>
        </a:p>
      </dgm:t>
    </dgm:pt>
    <dgm:pt modelId="{B6DCEFB4-9467-48B3-840B-043B181195E0}" type="sibTrans" cxnId="{FC8128E7-07B7-4250-98C5-1F31CD54BD2A}">
      <dgm:prSet/>
      <dgm:spPr/>
      <dgm:t>
        <a:bodyPr/>
        <a:lstStyle/>
        <a:p>
          <a:endParaRPr lang="en-US"/>
        </a:p>
      </dgm:t>
    </dgm:pt>
    <dgm:pt modelId="{2D6C3223-34D0-49EB-A8CA-9147BD218A92}">
      <dgm:prSet custT="1"/>
      <dgm:spPr/>
      <dgm:t>
        <a:bodyPr/>
        <a:lstStyle/>
        <a:p>
          <a:pPr>
            <a:lnSpc>
              <a:spcPct val="100000"/>
            </a:lnSpc>
          </a:pPr>
          <a:r>
            <a:rPr lang="en-US" sz="1200" b="0" dirty="0">
              <a:latin typeface="Arial Nova" panose="020B0504020202020204" pitchFamily="34" charset="0"/>
            </a:rPr>
            <a:t>Identified high-incident locations (e.g., Penelec, Mon Power).</a:t>
          </a:r>
          <a:endParaRPr lang="en-US" sz="1200" dirty="0">
            <a:latin typeface="Arial Nova" panose="020B0504020202020204" pitchFamily="34" charset="0"/>
          </a:endParaRPr>
        </a:p>
      </dgm:t>
    </dgm:pt>
    <dgm:pt modelId="{A119F6FE-8038-4534-86D6-93D2B6E28E10}" type="parTrans" cxnId="{BAED2348-16FF-4A68-8100-87E49576C4AD}">
      <dgm:prSet/>
      <dgm:spPr/>
      <dgm:t>
        <a:bodyPr/>
        <a:lstStyle/>
        <a:p>
          <a:endParaRPr lang="en-US"/>
        </a:p>
      </dgm:t>
    </dgm:pt>
    <dgm:pt modelId="{59A7E104-DC42-4D8E-B500-0483E120450B}" type="sibTrans" cxnId="{BAED2348-16FF-4A68-8100-87E49576C4AD}">
      <dgm:prSet/>
      <dgm:spPr/>
      <dgm:t>
        <a:bodyPr/>
        <a:lstStyle/>
        <a:p>
          <a:endParaRPr lang="en-US"/>
        </a:p>
      </dgm:t>
    </dgm:pt>
    <dgm:pt modelId="{45D0B8AC-F9D5-45E3-9D4B-D7E53AAE3FE0}">
      <dgm:prSet custT="1"/>
      <dgm:spPr/>
      <dgm:t>
        <a:bodyPr/>
        <a:lstStyle/>
        <a:p>
          <a:pPr>
            <a:lnSpc>
              <a:spcPct val="100000"/>
            </a:lnSpc>
          </a:pPr>
          <a:r>
            <a:rPr lang="en-US" sz="1200" b="0" dirty="0">
              <a:latin typeface="Arial Nova" panose="020B0504020202020204" pitchFamily="34" charset="0"/>
            </a:rPr>
            <a:t>Analyzed incidents by time of day, day of week, month, and experience range.</a:t>
          </a:r>
          <a:endParaRPr lang="en-US" sz="1200" dirty="0">
            <a:latin typeface="Arial Nova" panose="020B0504020202020204" pitchFamily="34" charset="0"/>
          </a:endParaRPr>
        </a:p>
      </dgm:t>
    </dgm:pt>
    <dgm:pt modelId="{21F929BE-0215-4C47-9A7B-9B82727C8839}" type="parTrans" cxnId="{54F726B2-BD1B-42EB-87DD-DF946735F926}">
      <dgm:prSet/>
      <dgm:spPr/>
      <dgm:t>
        <a:bodyPr/>
        <a:lstStyle/>
        <a:p>
          <a:endParaRPr lang="en-US"/>
        </a:p>
      </dgm:t>
    </dgm:pt>
    <dgm:pt modelId="{D2B0D198-401B-4A80-93EB-0F1FE3E31B2C}" type="sibTrans" cxnId="{54F726B2-BD1B-42EB-87DD-DF946735F926}">
      <dgm:prSet/>
      <dgm:spPr/>
      <dgm:t>
        <a:bodyPr/>
        <a:lstStyle/>
        <a:p>
          <a:endParaRPr lang="en-US"/>
        </a:p>
      </dgm:t>
    </dgm:pt>
    <dgm:pt modelId="{4F8BB917-3884-48F2-BCDF-434B8654ADE0}">
      <dgm:prSet custT="1"/>
      <dgm:spPr/>
      <dgm:t>
        <a:bodyPr/>
        <a:lstStyle/>
        <a:p>
          <a:pPr>
            <a:lnSpc>
              <a:spcPct val="100000"/>
            </a:lnSpc>
          </a:pPr>
          <a:r>
            <a:rPr lang="en-US" sz="1200" b="0" dirty="0">
              <a:latin typeface="Arial Nova" panose="020B0504020202020204" pitchFamily="34" charset="0"/>
            </a:rPr>
            <a:t>Categorized types of accidents and road characteristics.</a:t>
          </a:r>
          <a:endParaRPr lang="en-US" sz="1200" dirty="0">
            <a:latin typeface="Arial Nova" panose="020B0504020202020204" pitchFamily="34" charset="0"/>
          </a:endParaRPr>
        </a:p>
      </dgm:t>
    </dgm:pt>
    <dgm:pt modelId="{AC6F6201-3753-48DE-B0D6-CDABBE356474}" type="parTrans" cxnId="{856BD6E5-8EB8-41ED-9682-2A46AB888B5E}">
      <dgm:prSet/>
      <dgm:spPr/>
      <dgm:t>
        <a:bodyPr/>
        <a:lstStyle/>
        <a:p>
          <a:endParaRPr lang="en-US"/>
        </a:p>
      </dgm:t>
    </dgm:pt>
    <dgm:pt modelId="{656CC99D-CA24-4544-9718-30212AB68FDC}" type="sibTrans" cxnId="{856BD6E5-8EB8-41ED-9682-2A46AB888B5E}">
      <dgm:prSet/>
      <dgm:spPr/>
      <dgm:t>
        <a:bodyPr/>
        <a:lstStyle/>
        <a:p>
          <a:endParaRPr lang="en-US"/>
        </a:p>
      </dgm:t>
    </dgm:pt>
    <dgm:pt modelId="{62A34E78-ADFE-4FFB-B362-248BB583C537}">
      <dgm:prSet custT="1"/>
      <dgm:spPr/>
      <dgm:t>
        <a:bodyPr/>
        <a:lstStyle/>
        <a:p>
          <a:pPr>
            <a:lnSpc>
              <a:spcPct val="100000"/>
            </a:lnSpc>
          </a:pPr>
          <a:r>
            <a:rPr lang="en-US" sz="1200" b="0" dirty="0">
              <a:latin typeface="Arial Nova" panose="020B0504020202020204" pitchFamily="34" charset="0"/>
            </a:rPr>
            <a:t>Enabled data-driven decisions to prevent future accidents.</a:t>
          </a:r>
          <a:endParaRPr lang="en-US" sz="1200" dirty="0">
            <a:latin typeface="Arial Nova" panose="020B0504020202020204" pitchFamily="34" charset="0"/>
          </a:endParaRPr>
        </a:p>
      </dgm:t>
    </dgm:pt>
    <dgm:pt modelId="{A9A43CBA-39A9-4271-A6FE-DDF951A07189}" type="parTrans" cxnId="{B228B2EF-F59F-4027-902A-FBF66A4968F5}">
      <dgm:prSet/>
      <dgm:spPr/>
      <dgm:t>
        <a:bodyPr/>
        <a:lstStyle/>
        <a:p>
          <a:endParaRPr lang="en-US"/>
        </a:p>
      </dgm:t>
    </dgm:pt>
    <dgm:pt modelId="{1756BD0B-7F5D-4360-87D5-630F93E207A8}" type="sibTrans" cxnId="{B228B2EF-F59F-4027-902A-FBF66A4968F5}">
      <dgm:prSet/>
      <dgm:spPr/>
      <dgm:t>
        <a:bodyPr/>
        <a:lstStyle/>
        <a:p>
          <a:endParaRPr lang="en-US"/>
        </a:p>
      </dgm:t>
    </dgm:pt>
    <dgm:pt modelId="{742E4BB5-07CF-40FD-A63A-7364651AF670}" type="pres">
      <dgm:prSet presAssocID="{12E58100-225C-4E62-969B-3A9B8E44F6AA}" presName="root" presStyleCnt="0">
        <dgm:presLayoutVars>
          <dgm:dir/>
          <dgm:resizeHandles val="exact"/>
        </dgm:presLayoutVars>
      </dgm:prSet>
      <dgm:spPr/>
    </dgm:pt>
    <dgm:pt modelId="{78997B3A-59F4-4737-B6C2-BF4748912AFE}" type="pres">
      <dgm:prSet presAssocID="{EFD1146F-24A9-4FD0-8529-7A9E29F018C2}" presName="compNode" presStyleCnt="0"/>
      <dgm:spPr/>
    </dgm:pt>
    <dgm:pt modelId="{78FCC014-2839-41A9-AB79-FB5F403C1DF2}" type="pres">
      <dgm:prSet presAssocID="{EFD1146F-24A9-4FD0-8529-7A9E29F018C2}" presName="bgRect" presStyleLbl="bgShp" presStyleIdx="0" presStyleCnt="4"/>
      <dgm:spPr/>
    </dgm:pt>
    <dgm:pt modelId="{96154912-11EB-4F2F-930B-8407DCC4C2F9}" type="pres">
      <dgm:prSet presAssocID="{EFD1146F-24A9-4FD0-8529-7A9E29F018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39668151-B927-4C6E-B698-A66DD5940F7D}" type="pres">
      <dgm:prSet presAssocID="{EFD1146F-24A9-4FD0-8529-7A9E29F018C2}" presName="spaceRect" presStyleCnt="0"/>
      <dgm:spPr/>
    </dgm:pt>
    <dgm:pt modelId="{6D21D82F-3816-4368-8E5D-88A77C63D602}" type="pres">
      <dgm:prSet presAssocID="{EFD1146F-24A9-4FD0-8529-7A9E29F018C2}" presName="parTx" presStyleLbl="revTx" presStyleIdx="0" presStyleCnt="5">
        <dgm:presLayoutVars>
          <dgm:chMax val="0"/>
          <dgm:chPref val="0"/>
        </dgm:presLayoutVars>
      </dgm:prSet>
      <dgm:spPr/>
    </dgm:pt>
    <dgm:pt modelId="{CD83E6E3-A2E1-446B-88B5-5A4DC6151C62}" type="pres">
      <dgm:prSet presAssocID="{984E8264-CF17-4110-A561-D536E2FB584A}" presName="sibTrans" presStyleCnt="0"/>
      <dgm:spPr/>
    </dgm:pt>
    <dgm:pt modelId="{E12A11AF-B597-4F43-8695-97926649FB9A}" type="pres">
      <dgm:prSet presAssocID="{D0F077CA-9B04-46CB-A49E-24A31025E472}" presName="compNode" presStyleCnt="0"/>
      <dgm:spPr/>
    </dgm:pt>
    <dgm:pt modelId="{A6480BD5-A283-4F89-BE0B-71B7DFB7EE34}" type="pres">
      <dgm:prSet presAssocID="{D0F077CA-9B04-46CB-A49E-24A31025E472}" presName="bgRect" presStyleLbl="bgShp" presStyleIdx="1" presStyleCnt="4"/>
      <dgm:spPr/>
    </dgm:pt>
    <dgm:pt modelId="{251AADEE-1D43-4F6B-A665-EE1AC0A21B8F}" type="pres">
      <dgm:prSet presAssocID="{D0F077CA-9B04-46CB-A49E-24A31025E4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349728C2-0FCD-42D5-9F58-38F12991F799}" type="pres">
      <dgm:prSet presAssocID="{D0F077CA-9B04-46CB-A49E-24A31025E472}" presName="spaceRect" presStyleCnt="0"/>
      <dgm:spPr/>
    </dgm:pt>
    <dgm:pt modelId="{ABE85E57-7652-4E87-B31B-7653B1EBD395}" type="pres">
      <dgm:prSet presAssocID="{D0F077CA-9B04-46CB-A49E-24A31025E472}" presName="parTx" presStyleLbl="revTx" presStyleIdx="1" presStyleCnt="5">
        <dgm:presLayoutVars>
          <dgm:chMax val="0"/>
          <dgm:chPref val="0"/>
        </dgm:presLayoutVars>
      </dgm:prSet>
      <dgm:spPr/>
    </dgm:pt>
    <dgm:pt modelId="{FB324199-A3E4-42FB-A730-B1399A6F0A86}" type="pres">
      <dgm:prSet presAssocID="{0A2937FC-ED57-4D92-A3DB-FC0DBD4973B7}" presName="sibTrans" presStyleCnt="0"/>
      <dgm:spPr/>
    </dgm:pt>
    <dgm:pt modelId="{BD4F4063-8E1A-430A-86C0-939B882BC94A}" type="pres">
      <dgm:prSet presAssocID="{215369A1-ED41-47B9-982E-4DAE5F8F0808}" presName="compNode" presStyleCnt="0"/>
      <dgm:spPr/>
    </dgm:pt>
    <dgm:pt modelId="{44D6A558-AA7B-4BC4-ADE6-89D1A6A5AE8D}" type="pres">
      <dgm:prSet presAssocID="{215369A1-ED41-47B9-982E-4DAE5F8F0808}" presName="bgRect" presStyleLbl="bgShp" presStyleIdx="2" presStyleCnt="4"/>
      <dgm:spPr/>
    </dgm:pt>
    <dgm:pt modelId="{95BAD267-6030-4405-A8A6-F5D079EAC0A8}" type="pres">
      <dgm:prSet presAssocID="{215369A1-ED41-47B9-982E-4DAE5F8F08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47694887-30D7-453B-ACB2-9E31FFF1C77F}" type="pres">
      <dgm:prSet presAssocID="{215369A1-ED41-47B9-982E-4DAE5F8F0808}" presName="spaceRect" presStyleCnt="0"/>
      <dgm:spPr/>
    </dgm:pt>
    <dgm:pt modelId="{0C231788-E69A-4FE3-AA24-F284117CA7D8}" type="pres">
      <dgm:prSet presAssocID="{215369A1-ED41-47B9-982E-4DAE5F8F0808}" presName="parTx" presStyleLbl="revTx" presStyleIdx="2" presStyleCnt="5">
        <dgm:presLayoutVars>
          <dgm:chMax val="0"/>
          <dgm:chPref val="0"/>
        </dgm:presLayoutVars>
      </dgm:prSet>
      <dgm:spPr/>
    </dgm:pt>
    <dgm:pt modelId="{1F54F80C-02A3-4ADC-B1EE-5CD67EA11A7C}" type="pres">
      <dgm:prSet presAssocID="{7388CB2E-126A-43FA-93A8-1860D62B8A30}" presName="sibTrans" presStyleCnt="0"/>
      <dgm:spPr/>
    </dgm:pt>
    <dgm:pt modelId="{2B08FC3B-EA5A-4B6F-8B55-0D41A993014C}" type="pres">
      <dgm:prSet presAssocID="{8E824244-1E4B-4FED-B55C-B3DBBAF7094B}" presName="compNode" presStyleCnt="0"/>
      <dgm:spPr/>
    </dgm:pt>
    <dgm:pt modelId="{0E40059B-D70A-483A-82CA-DE3E61A6555D}" type="pres">
      <dgm:prSet presAssocID="{8E824244-1E4B-4FED-B55C-B3DBBAF7094B}" presName="bgRect" presStyleLbl="bgShp" presStyleIdx="3" presStyleCnt="4" custScaleY="180180" custLinFactNeighborY="3"/>
      <dgm:spPr/>
    </dgm:pt>
    <dgm:pt modelId="{7EA1BB3A-38C1-4F7C-A3BF-3991508AE55C}" type="pres">
      <dgm:prSet presAssocID="{8E824244-1E4B-4FED-B55C-B3DBBAF709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ptain"/>
        </a:ext>
      </dgm:extLst>
    </dgm:pt>
    <dgm:pt modelId="{E5222419-CA9E-4777-8771-D18607A02D12}" type="pres">
      <dgm:prSet presAssocID="{8E824244-1E4B-4FED-B55C-B3DBBAF7094B}" presName="spaceRect" presStyleCnt="0"/>
      <dgm:spPr/>
    </dgm:pt>
    <dgm:pt modelId="{728F7790-D0BE-4994-9517-902A05BC723A}" type="pres">
      <dgm:prSet presAssocID="{8E824244-1E4B-4FED-B55C-B3DBBAF7094B}" presName="parTx" presStyleLbl="revTx" presStyleIdx="3" presStyleCnt="5">
        <dgm:presLayoutVars>
          <dgm:chMax val="0"/>
          <dgm:chPref val="0"/>
        </dgm:presLayoutVars>
      </dgm:prSet>
      <dgm:spPr/>
    </dgm:pt>
    <dgm:pt modelId="{5A3F7089-665A-48FE-98DA-986327CDBD94}" type="pres">
      <dgm:prSet presAssocID="{8E824244-1E4B-4FED-B55C-B3DBBAF7094B}" presName="desTx" presStyleLbl="revTx" presStyleIdx="4" presStyleCnt="5" custScaleX="111334" custScaleY="165060" custLinFactNeighborX="-70772" custLinFactNeighborY="5992">
        <dgm:presLayoutVars/>
      </dgm:prSet>
      <dgm:spPr/>
    </dgm:pt>
  </dgm:ptLst>
  <dgm:cxnLst>
    <dgm:cxn modelId="{AF1DFF3B-6B28-46ED-AB9C-05B72723A7BF}" type="presOf" srcId="{8E824244-1E4B-4FED-B55C-B3DBBAF7094B}" destId="{728F7790-D0BE-4994-9517-902A05BC723A}" srcOrd="0" destOrd="0" presId="urn:microsoft.com/office/officeart/2018/2/layout/IconVerticalSolidList"/>
    <dgm:cxn modelId="{28FE6964-291A-4A3A-8BA9-603C1718FE22}" type="presOf" srcId="{215369A1-ED41-47B9-982E-4DAE5F8F0808}" destId="{0C231788-E69A-4FE3-AA24-F284117CA7D8}" srcOrd="0" destOrd="0" presId="urn:microsoft.com/office/officeart/2018/2/layout/IconVerticalSolidList"/>
    <dgm:cxn modelId="{F110B367-E467-42CD-B3F3-B9EF423A05AE}" type="presOf" srcId="{2D6C3223-34D0-49EB-A8CA-9147BD218A92}" destId="{5A3F7089-665A-48FE-98DA-986327CDBD94}" srcOrd="0" destOrd="0" presId="urn:microsoft.com/office/officeart/2018/2/layout/IconVerticalSolidList"/>
    <dgm:cxn modelId="{368EB667-D63E-40AD-89D8-00F7820BE11E}" srcId="{12E58100-225C-4E62-969B-3A9B8E44F6AA}" destId="{215369A1-ED41-47B9-982E-4DAE5F8F0808}" srcOrd="2" destOrd="0" parTransId="{69697A48-08CA-47D4-A343-2B0518CE63DC}" sibTransId="{7388CB2E-126A-43FA-93A8-1860D62B8A30}"/>
    <dgm:cxn modelId="{BAED2348-16FF-4A68-8100-87E49576C4AD}" srcId="{8E824244-1E4B-4FED-B55C-B3DBBAF7094B}" destId="{2D6C3223-34D0-49EB-A8CA-9147BD218A92}" srcOrd="0" destOrd="0" parTransId="{A119F6FE-8038-4534-86D6-93D2B6E28E10}" sibTransId="{59A7E104-DC42-4D8E-B500-0483E120450B}"/>
    <dgm:cxn modelId="{C466B650-BB42-420A-8EC0-0AB63D2943B8}" srcId="{12E58100-225C-4E62-969B-3A9B8E44F6AA}" destId="{EFD1146F-24A9-4FD0-8529-7A9E29F018C2}" srcOrd="0" destOrd="0" parTransId="{75EB7F95-3816-4BEC-BF3D-068E992DE5B6}" sibTransId="{984E8264-CF17-4110-A561-D536E2FB584A}"/>
    <dgm:cxn modelId="{EFD32A58-0100-4B37-A5DB-CA40841E685D}" type="presOf" srcId="{45D0B8AC-F9D5-45E3-9D4B-D7E53AAE3FE0}" destId="{5A3F7089-665A-48FE-98DA-986327CDBD94}" srcOrd="0" destOrd="1" presId="urn:microsoft.com/office/officeart/2018/2/layout/IconVerticalSolidList"/>
    <dgm:cxn modelId="{89F12B7B-EF26-44B6-BF8A-DB161139E213}" type="presOf" srcId="{12E58100-225C-4E62-969B-3A9B8E44F6AA}" destId="{742E4BB5-07CF-40FD-A63A-7364651AF670}" srcOrd="0" destOrd="0" presId="urn:microsoft.com/office/officeart/2018/2/layout/IconVerticalSolidList"/>
    <dgm:cxn modelId="{31B96689-281F-4249-9818-0A62832BC8D1}" type="presOf" srcId="{4F8BB917-3884-48F2-BCDF-434B8654ADE0}" destId="{5A3F7089-665A-48FE-98DA-986327CDBD94}" srcOrd="0" destOrd="2" presId="urn:microsoft.com/office/officeart/2018/2/layout/IconVerticalSolidList"/>
    <dgm:cxn modelId="{913C1FA4-304B-4E96-9560-9E4347C6F6C9}" type="presOf" srcId="{62A34E78-ADFE-4FFB-B362-248BB583C537}" destId="{5A3F7089-665A-48FE-98DA-986327CDBD94}" srcOrd="0" destOrd="3" presId="urn:microsoft.com/office/officeart/2018/2/layout/IconVerticalSolidList"/>
    <dgm:cxn modelId="{A058BAAF-F57D-4782-B059-E98C63991302}" type="presOf" srcId="{D0F077CA-9B04-46CB-A49E-24A31025E472}" destId="{ABE85E57-7652-4E87-B31B-7653B1EBD395}" srcOrd="0" destOrd="0" presId="urn:microsoft.com/office/officeart/2018/2/layout/IconVerticalSolidList"/>
    <dgm:cxn modelId="{54F726B2-BD1B-42EB-87DD-DF946735F926}" srcId="{8E824244-1E4B-4FED-B55C-B3DBBAF7094B}" destId="{45D0B8AC-F9D5-45E3-9D4B-D7E53AAE3FE0}" srcOrd="1" destOrd="0" parTransId="{21F929BE-0215-4C47-9A7B-9B82727C8839}" sibTransId="{D2B0D198-401B-4A80-93EB-0F1FE3E31B2C}"/>
    <dgm:cxn modelId="{6422C8D4-1EAB-49EB-A1BD-D5BCA8DF8D37}" srcId="{12E58100-225C-4E62-969B-3A9B8E44F6AA}" destId="{D0F077CA-9B04-46CB-A49E-24A31025E472}" srcOrd="1" destOrd="0" parTransId="{FB66122C-DAE0-4433-B0EF-D65C98569CC6}" sibTransId="{0A2937FC-ED57-4D92-A3DB-FC0DBD4973B7}"/>
    <dgm:cxn modelId="{C62B21DB-FAAB-4A67-96BC-65C462C2B7CE}" type="presOf" srcId="{EFD1146F-24A9-4FD0-8529-7A9E29F018C2}" destId="{6D21D82F-3816-4368-8E5D-88A77C63D602}" srcOrd="0" destOrd="0" presId="urn:microsoft.com/office/officeart/2018/2/layout/IconVerticalSolidList"/>
    <dgm:cxn modelId="{856BD6E5-8EB8-41ED-9682-2A46AB888B5E}" srcId="{8E824244-1E4B-4FED-B55C-B3DBBAF7094B}" destId="{4F8BB917-3884-48F2-BCDF-434B8654ADE0}" srcOrd="2" destOrd="0" parTransId="{AC6F6201-3753-48DE-B0D6-CDABBE356474}" sibTransId="{656CC99D-CA24-4544-9718-30212AB68FDC}"/>
    <dgm:cxn modelId="{FC8128E7-07B7-4250-98C5-1F31CD54BD2A}" srcId="{12E58100-225C-4E62-969B-3A9B8E44F6AA}" destId="{8E824244-1E4B-4FED-B55C-B3DBBAF7094B}" srcOrd="3" destOrd="0" parTransId="{C2720EB5-3EE1-460B-9858-5B1B5548EC73}" sibTransId="{B6DCEFB4-9467-48B3-840B-043B181195E0}"/>
    <dgm:cxn modelId="{B228B2EF-F59F-4027-902A-FBF66A4968F5}" srcId="{8E824244-1E4B-4FED-B55C-B3DBBAF7094B}" destId="{62A34E78-ADFE-4FFB-B362-248BB583C537}" srcOrd="3" destOrd="0" parTransId="{A9A43CBA-39A9-4271-A6FE-DDF951A07189}" sibTransId="{1756BD0B-7F5D-4360-87D5-630F93E207A8}"/>
    <dgm:cxn modelId="{3DCB5427-B4D9-4C56-B095-7E6BAA852293}" type="presParOf" srcId="{742E4BB5-07CF-40FD-A63A-7364651AF670}" destId="{78997B3A-59F4-4737-B6C2-BF4748912AFE}" srcOrd="0" destOrd="0" presId="urn:microsoft.com/office/officeart/2018/2/layout/IconVerticalSolidList"/>
    <dgm:cxn modelId="{ABFCDFDE-6ACA-4FC1-9D2F-45BA6113DBD3}" type="presParOf" srcId="{78997B3A-59F4-4737-B6C2-BF4748912AFE}" destId="{78FCC014-2839-41A9-AB79-FB5F403C1DF2}" srcOrd="0" destOrd="0" presId="urn:microsoft.com/office/officeart/2018/2/layout/IconVerticalSolidList"/>
    <dgm:cxn modelId="{95A5236B-64D2-4593-B113-B572BDE68E4D}" type="presParOf" srcId="{78997B3A-59F4-4737-B6C2-BF4748912AFE}" destId="{96154912-11EB-4F2F-930B-8407DCC4C2F9}" srcOrd="1" destOrd="0" presId="urn:microsoft.com/office/officeart/2018/2/layout/IconVerticalSolidList"/>
    <dgm:cxn modelId="{A31EE769-6C05-4141-8142-2469EB321E64}" type="presParOf" srcId="{78997B3A-59F4-4737-B6C2-BF4748912AFE}" destId="{39668151-B927-4C6E-B698-A66DD5940F7D}" srcOrd="2" destOrd="0" presId="urn:microsoft.com/office/officeart/2018/2/layout/IconVerticalSolidList"/>
    <dgm:cxn modelId="{F7F5A527-A2DB-47A5-9E88-3AA3FBC518A3}" type="presParOf" srcId="{78997B3A-59F4-4737-B6C2-BF4748912AFE}" destId="{6D21D82F-3816-4368-8E5D-88A77C63D602}" srcOrd="3" destOrd="0" presId="urn:microsoft.com/office/officeart/2018/2/layout/IconVerticalSolidList"/>
    <dgm:cxn modelId="{563E06B1-68AA-4BCD-9067-7A95DA052965}" type="presParOf" srcId="{742E4BB5-07CF-40FD-A63A-7364651AF670}" destId="{CD83E6E3-A2E1-446B-88B5-5A4DC6151C62}" srcOrd="1" destOrd="0" presId="urn:microsoft.com/office/officeart/2018/2/layout/IconVerticalSolidList"/>
    <dgm:cxn modelId="{1895A072-CB2D-4B19-84F5-9288AABFD65B}" type="presParOf" srcId="{742E4BB5-07CF-40FD-A63A-7364651AF670}" destId="{E12A11AF-B597-4F43-8695-97926649FB9A}" srcOrd="2" destOrd="0" presId="urn:microsoft.com/office/officeart/2018/2/layout/IconVerticalSolidList"/>
    <dgm:cxn modelId="{133ED0DE-088A-4058-90E4-D57D23924A65}" type="presParOf" srcId="{E12A11AF-B597-4F43-8695-97926649FB9A}" destId="{A6480BD5-A283-4F89-BE0B-71B7DFB7EE34}" srcOrd="0" destOrd="0" presId="urn:microsoft.com/office/officeart/2018/2/layout/IconVerticalSolidList"/>
    <dgm:cxn modelId="{71440532-A9D5-46CC-AD57-1400DC6D295F}" type="presParOf" srcId="{E12A11AF-B597-4F43-8695-97926649FB9A}" destId="{251AADEE-1D43-4F6B-A665-EE1AC0A21B8F}" srcOrd="1" destOrd="0" presId="urn:microsoft.com/office/officeart/2018/2/layout/IconVerticalSolidList"/>
    <dgm:cxn modelId="{FB43AA64-947A-430F-859F-970B678771B9}" type="presParOf" srcId="{E12A11AF-B597-4F43-8695-97926649FB9A}" destId="{349728C2-0FCD-42D5-9F58-38F12991F799}" srcOrd="2" destOrd="0" presId="urn:microsoft.com/office/officeart/2018/2/layout/IconVerticalSolidList"/>
    <dgm:cxn modelId="{C3C9EAA5-7BED-4451-9CD8-4BF83A763208}" type="presParOf" srcId="{E12A11AF-B597-4F43-8695-97926649FB9A}" destId="{ABE85E57-7652-4E87-B31B-7653B1EBD395}" srcOrd="3" destOrd="0" presId="urn:microsoft.com/office/officeart/2018/2/layout/IconVerticalSolidList"/>
    <dgm:cxn modelId="{3B8F5C73-0B2F-464C-A4CD-0B99C5017C5C}" type="presParOf" srcId="{742E4BB5-07CF-40FD-A63A-7364651AF670}" destId="{FB324199-A3E4-42FB-A730-B1399A6F0A86}" srcOrd="3" destOrd="0" presId="urn:microsoft.com/office/officeart/2018/2/layout/IconVerticalSolidList"/>
    <dgm:cxn modelId="{C1441ACA-33B5-4C44-8705-D0A0E309546A}" type="presParOf" srcId="{742E4BB5-07CF-40FD-A63A-7364651AF670}" destId="{BD4F4063-8E1A-430A-86C0-939B882BC94A}" srcOrd="4" destOrd="0" presId="urn:microsoft.com/office/officeart/2018/2/layout/IconVerticalSolidList"/>
    <dgm:cxn modelId="{39013F89-7196-4553-9A0C-DC48943905E2}" type="presParOf" srcId="{BD4F4063-8E1A-430A-86C0-939B882BC94A}" destId="{44D6A558-AA7B-4BC4-ADE6-89D1A6A5AE8D}" srcOrd="0" destOrd="0" presId="urn:microsoft.com/office/officeart/2018/2/layout/IconVerticalSolidList"/>
    <dgm:cxn modelId="{292C17CE-D274-452A-A71C-2DA506106332}" type="presParOf" srcId="{BD4F4063-8E1A-430A-86C0-939B882BC94A}" destId="{95BAD267-6030-4405-A8A6-F5D079EAC0A8}" srcOrd="1" destOrd="0" presId="urn:microsoft.com/office/officeart/2018/2/layout/IconVerticalSolidList"/>
    <dgm:cxn modelId="{D1CEF8B3-CF8A-4F95-AFFA-E0F074F0C9AC}" type="presParOf" srcId="{BD4F4063-8E1A-430A-86C0-939B882BC94A}" destId="{47694887-30D7-453B-ACB2-9E31FFF1C77F}" srcOrd="2" destOrd="0" presId="urn:microsoft.com/office/officeart/2018/2/layout/IconVerticalSolidList"/>
    <dgm:cxn modelId="{F334E885-81D8-45C2-9E1F-1CEE4DDF307F}" type="presParOf" srcId="{BD4F4063-8E1A-430A-86C0-939B882BC94A}" destId="{0C231788-E69A-4FE3-AA24-F284117CA7D8}" srcOrd="3" destOrd="0" presId="urn:microsoft.com/office/officeart/2018/2/layout/IconVerticalSolidList"/>
    <dgm:cxn modelId="{4D3884B7-1126-4B52-9F08-E79FE4D6CF92}" type="presParOf" srcId="{742E4BB5-07CF-40FD-A63A-7364651AF670}" destId="{1F54F80C-02A3-4ADC-B1EE-5CD67EA11A7C}" srcOrd="5" destOrd="0" presId="urn:microsoft.com/office/officeart/2018/2/layout/IconVerticalSolidList"/>
    <dgm:cxn modelId="{77E3D0A7-BC0B-42FA-9605-93B434228BD6}" type="presParOf" srcId="{742E4BB5-07CF-40FD-A63A-7364651AF670}" destId="{2B08FC3B-EA5A-4B6F-8B55-0D41A993014C}" srcOrd="6" destOrd="0" presId="urn:microsoft.com/office/officeart/2018/2/layout/IconVerticalSolidList"/>
    <dgm:cxn modelId="{85F9A490-6C5F-4C5F-B06D-0FA6ECCB484F}" type="presParOf" srcId="{2B08FC3B-EA5A-4B6F-8B55-0D41A993014C}" destId="{0E40059B-D70A-483A-82CA-DE3E61A6555D}" srcOrd="0" destOrd="0" presId="urn:microsoft.com/office/officeart/2018/2/layout/IconVerticalSolidList"/>
    <dgm:cxn modelId="{2B6C9E32-3A76-433E-80C0-90E4419444E5}" type="presParOf" srcId="{2B08FC3B-EA5A-4B6F-8B55-0D41A993014C}" destId="{7EA1BB3A-38C1-4F7C-A3BF-3991508AE55C}" srcOrd="1" destOrd="0" presId="urn:microsoft.com/office/officeart/2018/2/layout/IconVerticalSolidList"/>
    <dgm:cxn modelId="{47403AE4-34C3-46FA-B9FF-3B125BDDB7C3}" type="presParOf" srcId="{2B08FC3B-EA5A-4B6F-8B55-0D41A993014C}" destId="{E5222419-CA9E-4777-8771-D18607A02D12}" srcOrd="2" destOrd="0" presId="urn:microsoft.com/office/officeart/2018/2/layout/IconVerticalSolidList"/>
    <dgm:cxn modelId="{10070A6F-17BE-4B3C-B051-19C32BF597F2}" type="presParOf" srcId="{2B08FC3B-EA5A-4B6F-8B55-0D41A993014C}" destId="{728F7790-D0BE-4994-9517-902A05BC723A}" srcOrd="3" destOrd="0" presId="urn:microsoft.com/office/officeart/2018/2/layout/IconVerticalSolidList"/>
    <dgm:cxn modelId="{ADF7B954-C905-481D-8BCF-C1ECF3F9EC4B}" type="presParOf" srcId="{2B08FC3B-EA5A-4B6F-8B55-0D41A993014C}" destId="{5A3F7089-665A-48FE-98DA-986327CDBD9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1687F6-8325-4FBB-897D-F9C3B0C8C2E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044524A-A14C-426D-9F90-3566DC662995}">
      <dgm:prSet/>
      <dgm:spPr/>
      <dgm:t>
        <a:bodyPr/>
        <a:lstStyle/>
        <a:p>
          <a:r>
            <a:rPr lang="en-US" b="0" dirty="0">
              <a:latin typeface="Arial Nova" panose="020B0504020202020204" pitchFamily="34" charset="0"/>
            </a:rPr>
            <a:t>Aim to improve data accuracy and efficiency in MVA dataset.</a:t>
          </a:r>
          <a:endParaRPr lang="en-US" dirty="0">
            <a:latin typeface="Arial Nova" panose="020B0504020202020204" pitchFamily="34" charset="0"/>
          </a:endParaRPr>
        </a:p>
      </dgm:t>
    </dgm:pt>
    <dgm:pt modelId="{8562C3D8-FE62-4CFE-9280-31FC99EE9EBD}" type="parTrans" cxnId="{D71113DA-BDDE-4DBF-BCBE-AA65AF1ABE22}">
      <dgm:prSet/>
      <dgm:spPr/>
      <dgm:t>
        <a:bodyPr/>
        <a:lstStyle/>
        <a:p>
          <a:endParaRPr lang="en-US"/>
        </a:p>
      </dgm:t>
    </dgm:pt>
    <dgm:pt modelId="{45EB5485-C5E8-4C1A-AF26-D4A20E7EA104}" type="sibTrans" cxnId="{D71113DA-BDDE-4DBF-BCBE-AA65AF1ABE22}">
      <dgm:prSet/>
      <dgm:spPr/>
      <dgm:t>
        <a:bodyPr/>
        <a:lstStyle/>
        <a:p>
          <a:endParaRPr lang="en-US"/>
        </a:p>
      </dgm:t>
    </dgm:pt>
    <dgm:pt modelId="{E88F940D-EE55-4E1E-888C-40875894F9DB}">
      <dgm:prSet/>
      <dgm:spPr/>
      <dgm:t>
        <a:bodyPr/>
        <a:lstStyle/>
        <a:p>
          <a:r>
            <a:rPr lang="en-US" b="0" dirty="0">
              <a:latin typeface="Arial Narrow" panose="020B0606020202030204" pitchFamily="34" charset="0"/>
            </a:rPr>
            <a:t>Work on missing values in the MVA dataset.</a:t>
          </a:r>
          <a:endParaRPr lang="en-US" dirty="0">
            <a:latin typeface="Arial Narrow" panose="020B0606020202030204" pitchFamily="34" charset="0"/>
          </a:endParaRPr>
        </a:p>
      </dgm:t>
    </dgm:pt>
    <dgm:pt modelId="{669193BF-A49F-4EC1-9FB9-F798B83D4887}" type="parTrans" cxnId="{0C8D06C8-C8A2-4D91-8A04-05C45CD16A1E}">
      <dgm:prSet/>
      <dgm:spPr/>
      <dgm:t>
        <a:bodyPr/>
        <a:lstStyle/>
        <a:p>
          <a:endParaRPr lang="en-US"/>
        </a:p>
      </dgm:t>
    </dgm:pt>
    <dgm:pt modelId="{867E3507-20B5-4891-B074-FACD19CDCC5B}" type="sibTrans" cxnId="{0C8D06C8-C8A2-4D91-8A04-05C45CD16A1E}">
      <dgm:prSet/>
      <dgm:spPr/>
      <dgm:t>
        <a:bodyPr/>
        <a:lstStyle/>
        <a:p>
          <a:endParaRPr lang="en-US"/>
        </a:p>
      </dgm:t>
    </dgm:pt>
    <dgm:pt modelId="{A8ADE795-C262-416A-ADC3-8BCBCD99C420}">
      <dgm:prSet/>
      <dgm:spPr/>
      <dgm:t>
        <a:bodyPr/>
        <a:lstStyle/>
        <a:p>
          <a:r>
            <a:rPr lang="en-US" b="0" dirty="0">
              <a:latin typeface="Arial Nova" panose="020B0504020202020204" pitchFamily="34" charset="0"/>
            </a:rPr>
            <a:t>Implement automation in reporting process.</a:t>
          </a:r>
          <a:endParaRPr lang="en-US" dirty="0">
            <a:latin typeface="Arial Nova" panose="020B0504020202020204" pitchFamily="34" charset="0"/>
          </a:endParaRPr>
        </a:p>
      </dgm:t>
    </dgm:pt>
    <dgm:pt modelId="{7418677D-6358-4648-91D6-8F1A01BBBE86}" type="parTrans" cxnId="{0AF43F1E-69CD-42B3-B285-3127CAD5CC40}">
      <dgm:prSet/>
      <dgm:spPr/>
      <dgm:t>
        <a:bodyPr/>
        <a:lstStyle/>
        <a:p>
          <a:endParaRPr lang="en-US"/>
        </a:p>
      </dgm:t>
    </dgm:pt>
    <dgm:pt modelId="{8AF2E24B-176A-4ACD-9CC5-B41122AB1208}" type="sibTrans" cxnId="{0AF43F1E-69CD-42B3-B285-3127CAD5CC40}">
      <dgm:prSet/>
      <dgm:spPr/>
      <dgm:t>
        <a:bodyPr/>
        <a:lstStyle/>
        <a:p>
          <a:endParaRPr lang="en-US"/>
        </a:p>
      </dgm:t>
    </dgm:pt>
    <dgm:pt modelId="{59F3944D-A3AC-4049-8FB4-CAC2BA5ADC4B}">
      <dgm:prSet/>
      <dgm:spPr/>
      <dgm:t>
        <a:bodyPr/>
        <a:lstStyle/>
        <a:p>
          <a:r>
            <a:rPr lang="en-US" b="0" dirty="0">
              <a:latin typeface="Arial Nova" panose="020B0504020202020204" pitchFamily="34" charset="0"/>
            </a:rPr>
            <a:t>MVA data resides in the Intelex database</a:t>
          </a:r>
          <a:endParaRPr lang="en-US" dirty="0">
            <a:latin typeface="Arial Nova" panose="020B0504020202020204" pitchFamily="34" charset="0"/>
          </a:endParaRPr>
        </a:p>
      </dgm:t>
    </dgm:pt>
    <dgm:pt modelId="{FDDD0C2B-D885-470A-BF03-AFFB0F4965F3}" type="parTrans" cxnId="{72CFBF0D-4A80-4F2E-B7F9-BEEC6B43E496}">
      <dgm:prSet/>
      <dgm:spPr/>
      <dgm:t>
        <a:bodyPr/>
        <a:lstStyle/>
        <a:p>
          <a:endParaRPr lang="en-US"/>
        </a:p>
      </dgm:t>
    </dgm:pt>
    <dgm:pt modelId="{FA33FD13-1662-4E55-BE66-0C7F1A8BBA46}" type="sibTrans" cxnId="{72CFBF0D-4A80-4F2E-B7F9-BEEC6B43E496}">
      <dgm:prSet/>
      <dgm:spPr/>
      <dgm:t>
        <a:bodyPr/>
        <a:lstStyle/>
        <a:p>
          <a:endParaRPr lang="en-US"/>
        </a:p>
      </dgm:t>
    </dgm:pt>
    <dgm:pt modelId="{DFA6D1EE-C7BF-459F-9B8B-1F19F0365690}">
      <dgm:prSet/>
      <dgm:spPr/>
      <dgm:t>
        <a:bodyPr/>
        <a:lstStyle/>
        <a:p>
          <a:r>
            <a:rPr lang="en-US" b="0" dirty="0">
              <a:latin typeface="Arial Nova" panose="020B0504020202020204" pitchFamily="34" charset="0"/>
            </a:rPr>
            <a:t>If possible, connect Power BI to Intelex. If not set up automatic downloads.</a:t>
          </a:r>
          <a:endParaRPr lang="en-US" dirty="0">
            <a:latin typeface="Arial Nova" panose="020B0504020202020204" pitchFamily="34" charset="0"/>
          </a:endParaRPr>
        </a:p>
      </dgm:t>
    </dgm:pt>
    <dgm:pt modelId="{48E51F1D-8B14-4617-B521-403230E2FA20}" type="parTrans" cxnId="{9EB1C675-C729-4392-96E2-3888F27B21DB}">
      <dgm:prSet/>
      <dgm:spPr/>
      <dgm:t>
        <a:bodyPr/>
        <a:lstStyle/>
        <a:p>
          <a:endParaRPr lang="en-US"/>
        </a:p>
      </dgm:t>
    </dgm:pt>
    <dgm:pt modelId="{D613DFC8-8A41-4DB1-A1B3-7D97E29E6DD6}" type="sibTrans" cxnId="{9EB1C675-C729-4392-96E2-3888F27B21DB}">
      <dgm:prSet/>
      <dgm:spPr/>
      <dgm:t>
        <a:bodyPr/>
        <a:lstStyle/>
        <a:p>
          <a:endParaRPr lang="en-US"/>
        </a:p>
      </dgm:t>
    </dgm:pt>
    <dgm:pt modelId="{25A7182F-61CF-4FE6-8478-911576C3321C}">
      <dgm:prSet/>
      <dgm:spPr/>
      <dgm:t>
        <a:bodyPr/>
        <a:lstStyle/>
        <a:p>
          <a:r>
            <a:rPr lang="en-US" b="0">
              <a:latin typeface="Arial Nova" panose="020B0504020202020204" pitchFamily="34" charset="0"/>
            </a:rPr>
            <a:t>Automate Data Refresh</a:t>
          </a:r>
          <a:endParaRPr lang="en-US">
            <a:latin typeface="Arial Nova" panose="020B0504020202020204" pitchFamily="34" charset="0"/>
          </a:endParaRPr>
        </a:p>
      </dgm:t>
    </dgm:pt>
    <dgm:pt modelId="{7DAF158F-D9F7-4555-9462-520A50A95180}" type="parTrans" cxnId="{25888AEA-CB26-470B-8731-2F61F0C5E914}">
      <dgm:prSet/>
      <dgm:spPr/>
      <dgm:t>
        <a:bodyPr/>
        <a:lstStyle/>
        <a:p>
          <a:endParaRPr lang="en-US"/>
        </a:p>
      </dgm:t>
    </dgm:pt>
    <dgm:pt modelId="{368F76C0-F55D-414D-B4AD-CD7C05FD0AB9}" type="sibTrans" cxnId="{25888AEA-CB26-470B-8731-2F61F0C5E914}">
      <dgm:prSet/>
      <dgm:spPr/>
      <dgm:t>
        <a:bodyPr/>
        <a:lstStyle/>
        <a:p>
          <a:endParaRPr lang="en-US"/>
        </a:p>
      </dgm:t>
    </dgm:pt>
    <dgm:pt modelId="{F4BB7DBC-4719-481D-9F38-5BC2AD583E82}">
      <dgm:prSet/>
      <dgm:spPr/>
      <dgm:t>
        <a:bodyPr/>
        <a:lstStyle/>
        <a:p>
          <a:r>
            <a:rPr lang="en-US" b="0" dirty="0">
              <a:latin typeface="Arial Nova" panose="020B0504020202020204" pitchFamily="34" charset="0"/>
            </a:rPr>
            <a:t>If possible, use Power BI APIs for automation</a:t>
          </a:r>
          <a:endParaRPr lang="en-US" dirty="0">
            <a:latin typeface="Arial Nova" panose="020B0504020202020204" pitchFamily="34" charset="0"/>
          </a:endParaRPr>
        </a:p>
      </dgm:t>
    </dgm:pt>
    <dgm:pt modelId="{E2AFEB68-24B0-4531-A11B-1DC62F89B31F}" type="parTrans" cxnId="{F86EAED3-3FE3-4A3C-A870-A59EE458517F}">
      <dgm:prSet/>
      <dgm:spPr/>
      <dgm:t>
        <a:bodyPr/>
        <a:lstStyle/>
        <a:p>
          <a:endParaRPr lang="en-US"/>
        </a:p>
      </dgm:t>
    </dgm:pt>
    <dgm:pt modelId="{D7950855-42CE-4817-BD60-61CF6A2D938A}" type="sibTrans" cxnId="{F86EAED3-3FE3-4A3C-A870-A59EE458517F}">
      <dgm:prSet/>
      <dgm:spPr/>
      <dgm:t>
        <a:bodyPr/>
        <a:lstStyle/>
        <a:p>
          <a:endParaRPr lang="en-US"/>
        </a:p>
      </dgm:t>
    </dgm:pt>
    <dgm:pt modelId="{4E9BDE3F-7FC1-4713-A313-409ECBCD4539}">
      <dgm:prSet/>
      <dgm:spPr/>
      <dgm:t>
        <a:bodyPr/>
        <a:lstStyle/>
        <a:p>
          <a:r>
            <a:rPr lang="en-US" b="0" dirty="0">
              <a:latin typeface="Arial Nova" panose="020B0504020202020204" pitchFamily="34" charset="0"/>
            </a:rPr>
            <a:t>Create/Add new columns for reports.</a:t>
          </a:r>
          <a:endParaRPr lang="en-US" dirty="0">
            <a:latin typeface="Arial Nova" panose="020B0504020202020204" pitchFamily="34" charset="0"/>
          </a:endParaRPr>
        </a:p>
      </dgm:t>
    </dgm:pt>
    <dgm:pt modelId="{91C28D25-E7BE-4944-9BA9-B1DFE654C286}" type="parTrans" cxnId="{DB826CE2-0B15-4CB8-8E91-57DFE44CA6AC}">
      <dgm:prSet/>
      <dgm:spPr/>
      <dgm:t>
        <a:bodyPr/>
        <a:lstStyle/>
        <a:p>
          <a:endParaRPr lang="en-US"/>
        </a:p>
      </dgm:t>
    </dgm:pt>
    <dgm:pt modelId="{FB2F7570-AA09-4F40-A18A-78ACF0E02DB6}" type="sibTrans" cxnId="{DB826CE2-0B15-4CB8-8E91-57DFE44CA6AC}">
      <dgm:prSet/>
      <dgm:spPr/>
      <dgm:t>
        <a:bodyPr/>
        <a:lstStyle/>
        <a:p>
          <a:endParaRPr lang="en-US"/>
        </a:p>
      </dgm:t>
    </dgm:pt>
    <dgm:pt modelId="{C63CFC1E-B77C-4B8F-B55C-3EE1352246E9}">
      <dgm:prSet/>
      <dgm:spPr/>
      <dgm:t>
        <a:bodyPr/>
        <a:lstStyle/>
        <a:p>
          <a:r>
            <a:rPr lang="en-US" b="0" dirty="0">
              <a:latin typeface="Arial Nova" panose="020B0504020202020204" pitchFamily="34" charset="0"/>
            </a:rPr>
            <a:t>Find new trends and insights that could help to make decisions on motor vehicle accidents (MVAs).</a:t>
          </a:r>
          <a:endParaRPr lang="en-US" dirty="0">
            <a:latin typeface="Arial Nova" panose="020B0504020202020204" pitchFamily="34" charset="0"/>
          </a:endParaRPr>
        </a:p>
      </dgm:t>
    </dgm:pt>
    <dgm:pt modelId="{68563017-D489-4B76-A1AC-DC23021DC1CB}" type="parTrans" cxnId="{1F69B634-12DC-44D4-AF20-2E8FE8F7958A}">
      <dgm:prSet/>
      <dgm:spPr/>
      <dgm:t>
        <a:bodyPr/>
        <a:lstStyle/>
        <a:p>
          <a:endParaRPr lang="en-US"/>
        </a:p>
      </dgm:t>
    </dgm:pt>
    <dgm:pt modelId="{2747F909-E153-4F38-8C55-2DF5CF73A9A7}" type="sibTrans" cxnId="{1F69B634-12DC-44D4-AF20-2E8FE8F7958A}">
      <dgm:prSet/>
      <dgm:spPr/>
      <dgm:t>
        <a:bodyPr/>
        <a:lstStyle/>
        <a:p>
          <a:endParaRPr lang="en-US"/>
        </a:p>
      </dgm:t>
    </dgm:pt>
    <dgm:pt modelId="{462B7D86-5DB1-4CD0-88D6-183B4DBFEAD3}">
      <dgm:prSet/>
      <dgm:spPr/>
      <dgm:t>
        <a:bodyPr/>
        <a:lstStyle/>
        <a:p>
          <a:r>
            <a:rPr lang="en-US" b="0" dirty="0">
              <a:latin typeface="Arial Nova" panose="020B0504020202020204" pitchFamily="34" charset="0"/>
            </a:rPr>
            <a:t>Mastering Skills</a:t>
          </a:r>
          <a:endParaRPr lang="en-US" dirty="0">
            <a:latin typeface="Arial Nova" panose="020B0504020202020204" pitchFamily="34" charset="0"/>
          </a:endParaRPr>
        </a:p>
      </dgm:t>
    </dgm:pt>
    <dgm:pt modelId="{22ABD06A-E266-4535-8BBE-009B44F02632}" type="parTrans" cxnId="{AAD6EDD2-E736-4F2C-A93C-E94A876A7210}">
      <dgm:prSet/>
      <dgm:spPr/>
      <dgm:t>
        <a:bodyPr/>
        <a:lstStyle/>
        <a:p>
          <a:endParaRPr lang="en-US"/>
        </a:p>
      </dgm:t>
    </dgm:pt>
    <dgm:pt modelId="{04D30748-5122-4663-AA80-94A5688C11A2}" type="sibTrans" cxnId="{AAD6EDD2-E736-4F2C-A93C-E94A876A7210}">
      <dgm:prSet/>
      <dgm:spPr/>
      <dgm:t>
        <a:bodyPr/>
        <a:lstStyle/>
        <a:p>
          <a:endParaRPr lang="en-US"/>
        </a:p>
      </dgm:t>
    </dgm:pt>
    <dgm:pt modelId="{385A6C11-9425-42D1-A7EE-FF2395C98515}">
      <dgm:prSet/>
      <dgm:spPr/>
      <dgm:t>
        <a:bodyPr/>
        <a:lstStyle/>
        <a:p>
          <a:r>
            <a:rPr lang="en-US" b="0" dirty="0">
              <a:latin typeface="Arial Nova" panose="020B0504020202020204" pitchFamily="34" charset="0"/>
            </a:rPr>
            <a:t>Utilize Power BI to create interactive reports and dashboards to better understand the motor vehicle accidents data.</a:t>
          </a:r>
          <a:endParaRPr lang="en-US" dirty="0">
            <a:latin typeface="Arial Nova" panose="020B0504020202020204" pitchFamily="34" charset="0"/>
          </a:endParaRPr>
        </a:p>
      </dgm:t>
    </dgm:pt>
    <dgm:pt modelId="{4BE83994-C490-47FE-888A-6BDAF8453CF5}" type="parTrans" cxnId="{295BFED2-D177-4D95-B69F-471214E0A4B3}">
      <dgm:prSet/>
      <dgm:spPr/>
      <dgm:t>
        <a:bodyPr/>
        <a:lstStyle/>
        <a:p>
          <a:endParaRPr lang="en-US"/>
        </a:p>
      </dgm:t>
    </dgm:pt>
    <dgm:pt modelId="{A5340393-AFFA-4F17-8255-1B89911F69DC}" type="sibTrans" cxnId="{295BFED2-D177-4D95-B69F-471214E0A4B3}">
      <dgm:prSet/>
      <dgm:spPr/>
      <dgm:t>
        <a:bodyPr/>
        <a:lstStyle/>
        <a:p>
          <a:endParaRPr lang="en-US"/>
        </a:p>
      </dgm:t>
    </dgm:pt>
    <dgm:pt modelId="{1CA5D302-89A1-40BC-AE26-21B792018D39}">
      <dgm:prSet/>
      <dgm:spPr/>
      <dgm:t>
        <a:bodyPr/>
        <a:lstStyle/>
        <a:p>
          <a:r>
            <a:rPr lang="en-US" b="0" dirty="0">
              <a:latin typeface="Arial Nova" panose="020B0504020202020204" pitchFamily="34" charset="0"/>
            </a:rPr>
            <a:t>Mastering time management, multitasking and ability to work under pressure</a:t>
          </a:r>
          <a:endParaRPr lang="en-US" dirty="0">
            <a:latin typeface="Arial Nova" panose="020B0504020202020204" pitchFamily="34" charset="0"/>
          </a:endParaRPr>
        </a:p>
      </dgm:t>
    </dgm:pt>
    <dgm:pt modelId="{0152D691-9FA5-4211-BD38-7D6A5AED3992}" type="parTrans" cxnId="{7E0E993E-663A-4A14-9D16-D76EF383ACA7}">
      <dgm:prSet/>
      <dgm:spPr/>
      <dgm:t>
        <a:bodyPr/>
        <a:lstStyle/>
        <a:p>
          <a:endParaRPr lang="en-US"/>
        </a:p>
      </dgm:t>
    </dgm:pt>
    <dgm:pt modelId="{BEF87ADC-0096-4155-86EE-463E1D00FCB9}" type="sibTrans" cxnId="{7E0E993E-663A-4A14-9D16-D76EF383ACA7}">
      <dgm:prSet/>
      <dgm:spPr/>
      <dgm:t>
        <a:bodyPr/>
        <a:lstStyle/>
        <a:p>
          <a:endParaRPr lang="en-US"/>
        </a:p>
      </dgm:t>
    </dgm:pt>
    <dgm:pt modelId="{6287699E-149F-4E7B-A053-7536AE18EA62}" type="pres">
      <dgm:prSet presAssocID="{A51687F6-8325-4FBB-897D-F9C3B0C8C2E2}" presName="linear" presStyleCnt="0">
        <dgm:presLayoutVars>
          <dgm:animLvl val="lvl"/>
          <dgm:resizeHandles val="exact"/>
        </dgm:presLayoutVars>
      </dgm:prSet>
      <dgm:spPr/>
    </dgm:pt>
    <dgm:pt modelId="{4ED42C4B-92B2-433F-BF72-258CAD425027}" type="pres">
      <dgm:prSet presAssocID="{1044524A-A14C-426D-9F90-3566DC662995}" presName="parentText" presStyleLbl="node1" presStyleIdx="0" presStyleCnt="6">
        <dgm:presLayoutVars>
          <dgm:chMax val="0"/>
          <dgm:bulletEnabled val="1"/>
        </dgm:presLayoutVars>
      </dgm:prSet>
      <dgm:spPr/>
    </dgm:pt>
    <dgm:pt modelId="{C19DA3AA-E254-4977-9FE9-37D0EDDB17EB}" type="pres">
      <dgm:prSet presAssocID="{45EB5485-C5E8-4C1A-AF26-D4A20E7EA104}" presName="spacer" presStyleCnt="0"/>
      <dgm:spPr/>
    </dgm:pt>
    <dgm:pt modelId="{1ECA0F25-E078-4737-9FD7-E540984C94A0}" type="pres">
      <dgm:prSet presAssocID="{E88F940D-EE55-4E1E-888C-40875894F9DB}" presName="parentText" presStyleLbl="node1" presStyleIdx="1" presStyleCnt="6">
        <dgm:presLayoutVars>
          <dgm:chMax val="0"/>
          <dgm:bulletEnabled val="1"/>
        </dgm:presLayoutVars>
      </dgm:prSet>
      <dgm:spPr/>
    </dgm:pt>
    <dgm:pt modelId="{CB72EC44-1F6C-4491-AFDF-49D0CA179C4E}" type="pres">
      <dgm:prSet presAssocID="{867E3507-20B5-4891-B074-FACD19CDCC5B}" presName="spacer" presStyleCnt="0"/>
      <dgm:spPr/>
    </dgm:pt>
    <dgm:pt modelId="{AB262A50-2B49-4E53-ABDC-806968B4DBB0}" type="pres">
      <dgm:prSet presAssocID="{A8ADE795-C262-416A-ADC3-8BCBCD99C420}" presName="parentText" presStyleLbl="node1" presStyleIdx="2" presStyleCnt="6">
        <dgm:presLayoutVars>
          <dgm:chMax val="0"/>
          <dgm:bulletEnabled val="1"/>
        </dgm:presLayoutVars>
      </dgm:prSet>
      <dgm:spPr/>
    </dgm:pt>
    <dgm:pt modelId="{6A80E8DC-2CDF-4F26-A8F4-9D9B677327E0}" type="pres">
      <dgm:prSet presAssocID="{A8ADE795-C262-416A-ADC3-8BCBCD99C420}" presName="childText" presStyleLbl="revTx" presStyleIdx="0" presStyleCnt="2">
        <dgm:presLayoutVars>
          <dgm:bulletEnabled val="1"/>
        </dgm:presLayoutVars>
      </dgm:prSet>
      <dgm:spPr/>
    </dgm:pt>
    <dgm:pt modelId="{AEDE505F-750C-4F27-BEBC-91FECA095B12}" type="pres">
      <dgm:prSet presAssocID="{4E9BDE3F-7FC1-4713-A313-409ECBCD4539}" presName="parentText" presStyleLbl="node1" presStyleIdx="3" presStyleCnt="6">
        <dgm:presLayoutVars>
          <dgm:chMax val="0"/>
          <dgm:bulletEnabled val="1"/>
        </dgm:presLayoutVars>
      </dgm:prSet>
      <dgm:spPr/>
    </dgm:pt>
    <dgm:pt modelId="{219A0E33-7AFA-4E24-B2F9-AABB03E0FF0F}" type="pres">
      <dgm:prSet presAssocID="{FB2F7570-AA09-4F40-A18A-78ACF0E02DB6}" presName="spacer" presStyleCnt="0"/>
      <dgm:spPr/>
    </dgm:pt>
    <dgm:pt modelId="{F1E81258-35BF-41AB-8D23-2DE2A2F01069}" type="pres">
      <dgm:prSet presAssocID="{C63CFC1E-B77C-4B8F-B55C-3EE1352246E9}" presName="parentText" presStyleLbl="node1" presStyleIdx="4" presStyleCnt="6">
        <dgm:presLayoutVars>
          <dgm:chMax val="0"/>
          <dgm:bulletEnabled val="1"/>
        </dgm:presLayoutVars>
      </dgm:prSet>
      <dgm:spPr/>
    </dgm:pt>
    <dgm:pt modelId="{203F946E-6986-4BD4-920D-8D278E7737FE}" type="pres">
      <dgm:prSet presAssocID="{2747F909-E153-4F38-8C55-2DF5CF73A9A7}" presName="spacer" presStyleCnt="0"/>
      <dgm:spPr/>
    </dgm:pt>
    <dgm:pt modelId="{DBAF0F9A-D800-4752-A543-A488700B7D14}" type="pres">
      <dgm:prSet presAssocID="{462B7D86-5DB1-4CD0-88D6-183B4DBFEAD3}" presName="parentText" presStyleLbl="node1" presStyleIdx="5" presStyleCnt="6">
        <dgm:presLayoutVars>
          <dgm:chMax val="0"/>
          <dgm:bulletEnabled val="1"/>
        </dgm:presLayoutVars>
      </dgm:prSet>
      <dgm:spPr/>
    </dgm:pt>
    <dgm:pt modelId="{9368D71D-AE2E-41B1-AF89-8BC1153F3A36}" type="pres">
      <dgm:prSet presAssocID="{462B7D86-5DB1-4CD0-88D6-183B4DBFEAD3}" presName="childText" presStyleLbl="revTx" presStyleIdx="1" presStyleCnt="2">
        <dgm:presLayoutVars>
          <dgm:bulletEnabled val="1"/>
        </dgm:presLayoutVars>
      </dgm:prSet>
      <dgm:spPr/>
    </dgm:pt>
  </dgm:ptLst>
  <dgm:cxnLst>
    <dgm:cxn modelId="{DE49F30B-B47D-4D2E-B5B4-D5B517D16724}" type="presOf" srcId="{25A7182F-61CF-4FE6-8478-911576C3321C}" destId="{6A80E8DC-2CDF-4F26-A8F4-9D9B677327E0}" srcOrd="0" destOrd="2" presId="urn:microsoft.com/office/officeart/2005/8/layout/vList2"/>
    <dgm:cxn modelId="{72CFBF0D-4A80-4F2E-B7F9-BEEC6B43E496}" srcId="{A8ADE795-C262-416A-ADC3-8BCBCD99C420}" destId="{59F3944D-A3AC-4049-8FB4-CAC2BA5ADC4B}" srcOrd="0" destOrd="0" parTransId="{FDDD0C2B-D885-470A-BF03-AFFB0F4965F3}" sibTransId="{FA33FD13-1662-4E55-BE66-0C7F1A8BBA46}"/>
    <dgm:cxn modelId="{059B2913-A9D5-4DC6-BDE9-7322D44B89FC}" type="presOf" srcId="{F4BB7DBC-4719-481D-9F38-5BC2AD583E82}" destId="{6A80E8DC-2CDF-4F26-A8F4-9D9B677327E0}" srcOrd="0" destOrd="3" presId="urn:microsoft.com/office/officeart/2005/8/layout/vList2"/>
    <dgm:cxn modelId="{0192EF1D-A400-48F3-9738-B13977BE73A3}" type="presOf" srcId="{1044524A-A14C-426D-9F90-3566DC662995}" destId="{4ED42C4B-92B2-433F-BF72-258CAD425027}" srcOrd="0" destOrd="0" presId="urn:microsoft.com/office/officeart/2005/8/layout/vList2"/>
    <dgm:cxn modelId="{0AF43F1E-69CD-42B3-B285-3127CAD5CC40}" srcId="{A51687F6-8325-4FBB-897D-F9C3B0C8C2E2}" destId="{A8ADE795-C262-416A-ADC3-8BCBCD99C420}" srcOrd="2" destOrd="0" parTransId="{7418677D-6358-4648-91D6-8F1A01BBBE86}" sibTransId="{8AF2E24B-176A-4ACD-9CC5-B41122AB1208}"/>
    <dgm:cxn modelId="{1F69B634-12DC-44D4-AF20-2E8FE8F7958A}" srcId="{A51687F6-8325-4FBB-897D-F9C3B0C8C2E2}" destId="{C63CFC1E-B77C-4B8F-B55C-3EE1352246E9}" srcOrd="4" destOrd="0" parTransId="{68563017-D489-4B76-A1AC-DC23021DC1CB}" sibTransId="{2747F909-E153-4F38-8C55-2DF5CF73A9A7}"/>
    <dgm:cxn modelId="{FD2FB437-CAB2-40C8-94F6-B500120E54FC}" type="presOf" srcId="{462B7D86-5DB1-4CD0-88D6-183B4DBFEAD3}" destId="{DBAF0F9A-D800-4752-A543-A488700B7D14}" srcOrd="0" destOrd="0" presId="urn:microsoft.com/office/officeart/2005/8/layout/vList2"/>
    <dgm:cxn modelId="{7E0E993E-663A-4A14-9D16-D76EF383ACA7}" srcId="{462B7D86-5DB1-4CD0-88D6-183B4DBFEAD3}" destId="{1CA5D302-89A1-40BC-AE26-21B792018D39}" srcOrd="1" destOrd="0" parTransId="{0152D691-9FA5-4211-BD38-7D6A5AED3992}" sibTransId="{BEF87ADC-0096-4155-86EE-463E1D00FCB9}"/>
    <dgm:cxn modelId="{BF06AA47-3CCC-4B42-8197-949D8801BD3E}" type="presOf" srcId="{A8ADE795-C262-416A-ADC3-8BCBCD99C420}" destId="{AB262A50-2B49-4E53-ABDC-806968B4DBB0}" srcOrd="0" destOrd="0" presId="urn:microsoft.com/office/officeart/2005/8/layout/vList2"/>
    <dgm:cxn modelId="{E256AF4C-BEB0-4374-B509-82858DF9E668}" type="presOf" srcId="{1CA5D302-89A1-40BC-AE26-21B792018D39}" destId="{9368D71D-AE2E-41B1-AF89-8BC1153F3A36}" srcOrd="0" destOrd="1" presId="urn:microsoft.com/office/officeart/2005/8/layout/vList2"/>
    <dgm:cxn modelId="{9EB1C675-C729-4392-96E2-3888F27B21DB}" srcId="{A8ADE795-C262-416A-ADC3-8BCBCD99C420}" destId="{DFA6D1EE-C7BF-459F-9B8B-1F19F0365690}" srcOrd="1" destOrd="0" parTransId="{48E51F1D-8B14-4617-B521-403230E2FA20}" sibTransId="{D613DFC8-8A41-4DB1-A1B3-7D97E29E6DD6}"/>
    <dgm:cxn modelId="{C817F67A-8B09-4C91-B964-C60AD962A437}" type="presOf" srcId="{E88F940D-EE55-4E1E-888C-40875894F9DB}" destId="{1ECA0F25-E078-4737-9FD7-E540984C94A0}" srcOrd="0" destOrd="0" presId="urn:microsoft.com/office/officeart/2005/8/layout/vList2"/>
    <dgm:cxn modelId="{0C199B9B-5F82-4544-8EB6-962150948984}" type="presOf" srcId="{385A6C11-9425-42D1-A7EE-FF2395C98515}" destId="{9368D71D-AE2E-41B1-AF89-8BC1153F3A36}" srcOrd="0" destOrd="0" presId="urn:microsoft.com/office/officeart/2005/8/layout/vList2"/>
    <dgm:cxn modelId="{A5CE94AC-9407-40B4-9D76-B548D7582346}" type="presOf" srcId="{59F3944D-A3AC-4049-8FB4-CAC2BA5ADC4B}" destId="{6A80E8DC-2CDF-4F26-A8F4-9D9B677327E0}" srcOrd="0" destOrd="0" presId="urn:microsoft.com/office/officeart/2005/8/layout/vList2"/>
    <dgm:cxn modelId="{C8344FB6-0B14-4894-B44E-018608CDD78E}" type="presOf" srcId="{4E9BDE3F-7FC1-4713-A313-409ECBCD4539}" destId="{AEDE505F-750C-4F27-BEBC-91FECA095B12}" srcOrd="0" destOrd="0" presId="urn:microsoft.com/office/officeart/2005/8/layout/vList2"/>
    <dgm:cxn modelId="{C2239CC5-2634-425A-AFD4-89CD80C3B658}" type="presOf" srcId="{DFA6D1EE-C7BF-459F-9B8B-1F19F0365690}" destId="{6A80E8DC-2CDF-4F26-A8F4-9D9B677327E0}" srcOrd="0" destOrd="1" presId="urn:microsoft.com/office/officeart/2005/8/layout/vList2"/>
    <dgm:cxn modelId="{0C8D06C8-C8A2-4D91-8A04-05C45CD16A1E}" srcId="{A51687F6-8325-4FBB-897D-F9C3B0C8C2E2}" destId="{E88F940D-EE55-4E1E-888C-40875894F9DB}" srcOrd="1" destOrd="0" parTransId="{669193BF-A49F-4EC1-9FB9-F798B83D4887}" sibTransId="{867E3507-20B5-4891-B074-FACD19CDCC5B}"/>
    <dgm:cxn modelId="{C6E166D0-EBB3-4DD8-BA9D-6A1314FE7A06}" type="presOf" srcId="{A51687F6-8325-4FBB-897D-F9C3B0C8C2E2}" destId="{6287699E-149F-4E7B-A053-7536AE18EA62}" srcOrd="0" destOrd="0" presId="urn:microsoft.com/office/officeart/2005/8/layout/vList2"/>
    <dgm:cxn modelId="{AAD6EDD2-E736-4F2C-A93C-E94A876A7210}" srcId="{A51687F6-8325-4FBB-897D-F9C3B0C8C2E2}" destId="{462B7D86-5DB1-4CD0-88D6-183B4DBFEAD3}" srcOrd="5" destOrd="0" parTransId="{22ABD06A-E266-4535-8BBE-009B44F02632}" sibTransId="{04D30748-5122-4663-AA80-94A5688C11A2}"/>
    <dgm:cxn modelId="{295BFED2-D177-4D95-B69F-471214E0A4B3}" srcId="{462B7D86-5DB1-4CD0-88D6-183B4DBFEAD3}" destId="{385A6C11-9425-42D1-A7EE-FF2395C98515}" srcOrd="0" destOrd="0" parTransId="{4BE83994-C490-47FE-888A-6BDAF8453CF5}" sibTransId="{A5340393-AFFA-4F17-8255-1B89911F69DC}"/>
    <dgm:cxn modelId="{F86EAED3-3FE3-4A3C-A870-A59EE458517F}" srcId="{A8ADE795-C262-416A-ADC3-8BCBCD99C420}" destId="{F4BB7DBC-4719-481D-9F38-5BC2AD583E82}" srcOrd="3" destOrd="0" parTransId="{E2AFEB68-24B0-4531-A11B-1DC62F89B31F}" sibTransId="{D7950855-42CE-4817-BD60-61CF6A2D938A}"/>
    <dgm:cxn modelId="{D71113DA-BDDE-4DBF-BCBE-AA65AF1ABE22}" srcId="{A51687F6-8325-4FBB-897D-F9C3B0C8C2E2}" destId="{1044524A-A14C-426D-9F90-3566DC662995}" srcOrd="0" destOrd="0" parTransId="{8562C3D8-FE62-4CFE-9280-31FC99EE9EBD}" sibTransId="{45EB5485-C5E8-4C1A-AF26-D4A20E7EA104}"/>
    <dgm:cxn modelId="{5E260FDD-B119-4F6E-855B-B28079DB3B3F}" type="presOf" srcId="{C63CFC1E-B77C-4B8F-B55C-3EE1352246E9}" destId="{F1E81258-35BF-41AB-8D23-2DE2A2F01069}" srcOrd="0" destOrd="0" presId="urn:microsoft.com/office/officeart/2005/8/layout/vList2"/>
    <dgm:cxn modelId="{DB826CE2-0B15-4CB8-8E91-57DFE44CA6AC}" srcId="{A51687F6-8325-4FBB-897D-F9C3B0C8C2E2}" destId="{4E9BDE3F-7FC1-4713-A313-409ECBCD4539}" srcOrd="3" destOrd="0" parTransId="{91C28D25-E7BE-4944-9BA9-B1DFE654C286}" sibTransId="{FB2F7570-AA09-4F40-A18A-78ACF0E02DB6}"/>
    <dgm:cxn modelId="{25888AEA-CB26-470B-8731-2F61F0C5E914}" srcId="{A8ADE795-C262-416A-ADC3-8BCBCD99C420}" destId="{25A7182F-61CF-4FE6-8478-911576C3321C}" srcOrd="2" destOrd="0" parTransId="{7DAF158F-D9F7-4555-9462-520A50A95180}" sibTransId="{368F76C0-F55D-414D-B4AD-CD7C05FD0AB9}"/>
    <dgm:cxn modelId="{53253703-4447-4CD5-ADC7-BBD54CEE917B}" type="presParOf" srcId="{6287699E-149F-4E7B-A053-7536AE18EA62}" destId="{4ED42C4B-92B2-433F-BF72-258CAD425027}" srcOrd="0" destOrd="0" presId="urn:microsoft.com/office/officeart/2005/8/layout/vList2"/>
    <dgm:cxn modelId="{6D3DF773-92AA-424B-A49E-DEA670D100C3}" type="presParOf" srcId="{6287699E-149F-4E7B-A053-7536AE18EA62}" destId="{C19DA3AA-E254-4977-9FE9-37D0EDDB17EB}" srcOrd="1" destOrd="0" presId="urn:microsoft.com/office/officeart/2005/8/layout/vList2"/>
    <dgm:cxn modelId="{FDFD86CC-F42E-4753-8131-E7AC73D9928C}" type="presParOf" srcId="{6287699E-149F-4E7B-A053-7536AE18EA62}" destId="{1ECA0F25-E078-4737-9FD7-E540984C94A0}" srcOrd="2" destOrd="0" presId="urn:microsoft.com/office/officeart/2005/8/layout/vList2"/>
    <dgm:cxn modelId="{FD42024A-AD7A-469A-B7DC-2F56155C098A}" type="presParOf" srcId="{6287699E-149F-4E7B-A053-7536AE18EA62}" destId="{CB72EC44-1F6C-4491-AFDF-49D0CA179C4E}" srcOrd="3" destOrd="0" presId="urn:microsoft.com/office/officeart/2005/8/layout/vList2"/>
    <dgm:cxn modelId="{D00C90A2-F985-42F2-82B5-1F637C58CA22}" type="presParOf" srcId="{6287699E-149F-4E7B-A053-7536AE18EA62}" destId="{AB262A50-2B49-4E53-ABDC-806968B4DBB0}" srcOrd="4" destOrd="0" presId="urn:microsoft.com/office/officeart/2005/8/layout/vList2"/>
    <dgm:cxn modelId="{14A41564-0D99-4820-A6ED-5B7C1CFB84AA}" type="presParOf" srcId="{6287699E-149F-4E7B-A053-7536AE18EA62}" destId="{6A80E8DC-2CDF-4F26-A8F4-9D9B677327E0}" srcOrd="5" destOrd="0" presId="urn:microsoft.com/office/officeart/2005/8/layout/vList2"/>
    <dgm:cxn modelId="{95431CB2-EDFB-4828-9C4F-B6000757F41A}" type="presParOf" srcId="{6287699E-149F-4E7B-A053-7536AE18EA62}" destId="{AEDE505F-750C-4F27-BEBC-91FECA095B12}" srcOrd="6" destOrd="0" presId="urn:microsoft.com/office/officeart/2005/8/layout/vList2"/>
    <dgm:cxn modelId="{5762B16A-B7D1-4294-B100-4DFB8FD29105}" type="presParOf" srcId="{6287699E-149F-4E7B-A053-7536AE18EA62}" destId="{219A0E33-7AFA-4E24-B2F9-AABB03E0FF0F}" srcOrd="7" destOrd="0" presId="urn:microsoft.com/office/officeart/2005/8/layout/vList2"/>
    <dgm:cxn modelId="{A529A81F-253A-4E1E-93A7-33947C87B6C2}" type="presParOf" srcId="{6287699E-149F-4E7B-A053-7536AE18EA62}" destId="{F1E81258-35BF-41AB-8D23-2DE2A2F01069}" srcOrd="8" destOrd="0" presId="urn:microsoft.com/office/officeart/2005/8/layout/vList2"/>
    <dgm:cxn modelId="{36916992-DF79-4969-835C-72FC3CFB5C6A}" type="presParOf" srcId="{6287699E-149F-4E7B-A053-7536AE18EA62}" destId="{203F946E-6986-4BD4-920D-8D278E7737FE}" srcOrd="9" destOrd="0" presId="urn:microsoft.com/office/officeart/2005/8/layout/vList2"/>
    <dgm:cxn modelId="{7267731A-E4E9-4843-9210-6586DFE53E30}" type="presParOf" srcId="{6287699E-149F-4E7B-A053-7536AE18EA62}" destId="{DBAF0F9A-D800-4752-A543-A488700B7D14}" srcOrd="10" destOrd="0" presId="urn:microsoft.com/office/officeart/2005/8/layout/vList2"/>
    <dgm:cxn modelId="{3DC09E64-1FAE-4519-80DE-244B51D7CF9F}" type="presParOf" srcId="{6287699E-149F-4E7B-A053-7536AE18EA62}" destId="{9368D71D-AE2E-41B1-AF89-8BC1153F3A36}"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645600-4600-48CA-BCF3-9EF63B35A34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DA73F81E-59A0-44F5-828F-88EBFCA97A77}">
      <dgm:prSet/>
      <dgm:spPr/>
      <dgm:t>
        <a:bodyPr/>
        <a:lstStyle/>
        <a:p>
          <a:r>
            <a:rPr lang="en-US" dirty="0">
              <a:latin typeface="Arial Nova" panose="020B0504020202020204" pitchFamily="34" charset="0"/>
            </a:rPr>
            <a:t>Handled missing values</a:t>
          </a:r>
        </a:p>
      </dgm:t>
    </dgm:pt>
    <dgm:pt modelId="{AE4A80D2-A37F-4CEB-B7AC-86C180F1EA0A}" type="parTrans" cxnId="{A36AA0C3-F6C0-4AC8-AE63-DE1899E98D15}">
      <dgm:prSet/>
      <dgm:spPr/>
      <dgm:t>
        <a:bodyPr/>
        <a:lstStyle/>
        <a:p>
          <a:endParaRPr lang="en-US"/>
        </a:p>
      </dgm:t>
    </dgm:pt>
    <dgm:pt modelId="{E4A69961-F862-4392-B2B0-74E117655341}" type="sibTrans" cxnId="{A36AA0C3-F6C0-4AC8-AE63-DE1899E98D15}">
      <dgm:prSet/>
      <dgm:spPr/>
      <dgm:t>
        <a:bodyPr/>
        <a:lstStyle/>
        <a:p>
          <a:endParaRPr lang="en-US"/>
        </a:p>
      </dgm:t>
    </dgm:pt>
    <dgm:pt modelId="{76DAEE9E-C7F5-400D-88C5-B8D7CB33B14A}">
      <dgm:prSet/>
      <dgm:spPr/>
      <dgm:t>
        <a:bodyPr/>
        <a:lstStyle/>
        <a:p>
          <a:r>
            <a:rPr lang="en-US" dirty="0">
              <a:latin typeface="Arial Nova" panose="020B0504020202020204" pitchFamily="34" charset="0"/>
            </a:rPr>
            <a:t>Created an interactive report on Incidents in power BI.</a:t>
          </a:r>
        </a:p>
      </dgm:t>
    </dgm:pt>
    <dgm:pt modelId="{B9AD97AA-C704-4309-9EF3-BE961419BC13}" type="parTrans" cxnId="{29C8E9BA-8632-49BD-9E82-583B3A2CEE88}">
      <dgm:prSet/>
      <dgm:spPr/>
      <dgm:t>
        <a:bodyPr/>
        <a:lstStyle/>
        <a:p>
          <a:endParaRPr lang="en-US"/>
        </a:p>
      </dgm:t>
    </dgm:pt>
    <dgm:pt modelId="{82412C83-8768-4759-A438-768663792785}" type="sibTrans" cxnId="{29C8E9BA-8632-49BD-9E82-583B3A2CEE88}">
      <dgm:prSet/>
      <dgm:spPr/>
      <dgm:t>
        <a:bodyPr/>
        <a:lstStyle/>
        <a:p>
          <a:endParaRPr lang="en-US"/>
        </a:p>
      </dgm:t>
    </dgm:pt>
    <dgm:pt modelId="{BCB7BB3F-1AB8-43EF-99D6-031AA97500FD}">
      <dgm:prSet/>
      <dgm:spPr/>
      <dgm:t>
        <a:bodyPr/>
        <a:lstStyle/>
        <a:p>
          <a:r>
            <a:rPr lang="en-US" dirty="0">
              <a:latin typeface="Arial Nova" panose="020B0504020202020204" pitchFamily="34" charset="0"/>
            </a:rPr>
            <a:t>Published report and reviewed with team for improvement opportunities.</a:t>
          </a:r>
        </a:p>
      </dgm:t>
    </dgm:pt>
    <dgm:pt modelId="{117DBF57-E4EE-444B-9515-F23D735DA250}" type="parTrans" cxnId="{06C475F8-3071-471D-ADFE-41E8AE362481}">
      <dgm:prSet/>
      <dgm:spPr/>
      <dgm:t>
        <a:bodyPr/>
        <a:lstStyle/>
        <a:p>
          <a:endParaRPr lang="en-US"/>
        </a:p>
      </dgm:t>
    </dgm:pt>
    <dgm:pt modelId="{FE7ECF68-682A-4931-AC25-E8F11435887A}" type="sibTrans" cxnId="{06C475F8-3071-471D-ADFE-41E8AE362481}">
      <dgm:prSet/>
      <dgm:spPr/>
      <dgm:t>
        <a:bodyPr/>
        <a:lstStyle/>
        <a:p>
          <a:endParaRPr lang="en-US"/>
        </a:p>
      </dgm:t>
    </dgm:pt>
    <dgm:pt modelId="{05EE5594-2378-486E-9192-A3761EEF0F4B}">
      <dgm:prSet/>
      <dgm:spPr/>
      <dgm:t>
        <a:bodyPr/>
        <a:lstStyle/>
        <a:p>
          <a:r>
            <a:rPr lang="en-US" dirty="0">
              <a:latin typeface="Arial Nova" panose="020B0504020202020204" pitchFamily="34" charset="0"/>
            </a:rPr>
            <a:t>Reviewed in Ohio Driving Committee meeting and discussed prevention tactics, particularly in the 3 Op-Cos of Ohio state.</a:t>
          </a:r>
        </a:p>
      </dgm:t>
    </dgm:pt>
    <dgm:pt modelId="{518A9CDE-DB2E-4C6D-B88C-2776388EE7E5}" type="parTrans" cxnId="{682C5315-8DBA-4D02-95E7-DF3CEE57B22C}">
      <dgm:prSet/>
      <dgm:spPr/>
      <dgm:t>
        <a:bodyPr/>
        <a:lstStyle/>
        <a:p>
          <a:endParaRPr lang="en-US"/>
        </a:p>
      </dgm:t>
    </dgm:pt>
    <dgm:pt modelId="{149AAA7A-579A-42A4-B94B-D30E5D6B2CB9}" type="sibTrans" cxnId="{682C5315-8DBA-4D02-95E7-DF3CEE57B22C}">
      <dgm:prSet/>
      <dgm:spPr/>
      <dgm:t>
        <a:bodyPr/>
        <a:lstStyle/>
        <a:p>
          <a:endParaRPr lang="en-US"/>
        </a:p>
      </dgm:t>
    </dgm:pt>
    <dgm:pt modelId="{0123B4F7-78EB-4680-8FE0-9B5A521BEF46}">
      <dgm:prSet phldr="0"/>
      <dgm:spPr/>
      <dgm:t>
        <a:bodyPr/>
        <a:lstStyle/>
        <a:p>
          <a:pPr rtl="0"/>
          <a:r>
            <a:rPr lang="en-US" dirty="0">
              <a:latin typeface="Arial Nova" panose="020B0504020202020204" pitchFamily="34" charset="0"/>
            </a:rPr>
            <a:t>Participated in the Data Analytics Challenge conducted by the Customer Service Analytics Department</a:t>
          </a:r>
        </a:p>
      </dgm:t>
    </dgm:pt>
    <dgm:pt modelId="{D44B95AC-C85D-46C7-80A8-1D719443EDFB}" type="parTrans" cxnId="{72C57E17-D61F-4875-91E5-C54C04F88354}">
      <dgm:prSet/>
      <dgm:spPr/>
      <dgm:t>
        <a:bodyPr/>
        <a:lstStyle/>
        <a:p>
          <a:endParaRPr lang="en-US"/>
        </a:p>
      </dgm:t>
    </dgm:pt>
    <dgm:pt modelId="{67399218-D2D7-4E8B-ABA0-4783D1CD5356}" type="sibTrans" cxnId="{72C57E17-D61F-4875-91E5-C54C04F88354}">
      <dgm:prSet/>
      <dgm:spPr/>
      <dgm:t>
        <a:bodyPr/>
        <a:lstStyle/>
        <a:p>
          <a:endParaRPr lang="en-US"/>
        </a:p>
      </dgm:t>
    </dgm:pt>
    <dgm:pt modelId="{8578CB46-5565-4643-86AA-4C45A366EF67}" type="pres">
      <dgm:prSet presAssocID="{10645600-4600-48CA-BCF3-9EF63B35A34C}" presName="outerComposite" presStyleCnt="0">
        <dgm:presLayoutVars>
          <dgm:chMax val="5"/>
          <dgm:dir/>
          <dgm:resizeHandles val="exact"/>
        </dgm:presLayoutVars>
      </dgm:prSet>
      <dgm:spPr/>
    </dgm:pt>
    <dgm:pt modelId="{2C8B724C-6EC7-4DB3-9003-37460B15F9D1}" type="pres">
      <dgm:prSet presAssocID="{10645600-4600-48CA-BCF3-9EF63B35A34C}" presName="dummyMaxCanvas" presStyleCnt="0">
        <dgm:presLayoutVars/>
      </dgm:prSet>
      <dgm:spPr/>
    </dgm:pt>
    <dgm:pt modelId="{835674B2-0CF2-43F4-84E7-9A58D8031102}" type="pres">
      <dgm:prSet presAssocID="{10645600-4600-48CA-BCF3-9EF63B35A34C}" presName="FiveNodes_1" presStyleLbl="node1" presStyleIdx="0" presStyleCnt="5">
        <dgm:presLayoutVars>
          <dgm:bulletEnabled val="1"/>
        </dgm:presLayoutVars>
      </dgm:prSet>
      <dgm:spPr/>
    </dgm:pt>
    <dgm:pt modelId="{A889C951-89F5-46DD-AF1D-F78885591544}" type="pres">
      <dgm:prSet presAssocID="{10645600-4600-48CA-BCF3-9EF63B35A34C}" presName="FiveNodes_2" presStyleLbl="node1" presStyleIdx="1" presStyleCnt="5">
        <dgm:presLayoutVars>
          <dgm:bulletEnabled val="1"/>
        </dgm:presLayoutVars>
      </dgm:prSet>
      <dgm:spPr/>
    </dgm:pt>
    <dgm:pt modelId="{6E64C7CF-F433-4602-937B-CEA2B3E1C958}" type="pres">
      <dgm:prSet presAssocID="{10645600-4600-48CA-BCF3-9EF63B35A34C}" presName="FiveNodes_3" presStyleLbl="node1" presStyleIdx="2" presStyleCnt="5">
        <dgm:presLayoutVars>
          <dgm:bulletEnabled val="1"/>
        </dgm:presLayoutVars>
      </dgm:prSet>
      <dgm:spPr/>
    </dgm:pt>
    <dgm:pt modelId="{062C8A37-736B-4437-B0DA-750C42B2361C}" type="pres">
      <dgm:prSet presAssocID="{10645600-4600-48CA-BCF3-9EF63B35A34C}" presName="FiveNodes_4" presStyleLbl="node1" presStyleIdx="3" presStyleCnt="5">
        <dgm:presLayoutVars>
          <dgm:bulletEnabled val="1"/>
        </dgm:presLayoutVars>
      </dgm:prSet>
      <dgm:spPr/>
    </dgm:pt>
    <dgm:pt modelId="{D9C06EAC-0281-458D-909F-4FD9B750C1CE}" type="pres">
      <dgm:prSet presAssocID="{10645600-4600-48CA-BCF3-9EF63B35A34C}" presName="FiveNodes_5" presStyleLbl="node1" presStyleIdx="4" presStyleCnt="5">
        <dgm:presLayoutVars>
          <dgm:bulletEnabled val="1"/>
        </dgm:presLayoutVars>
      </dgm:prSet>
      <dgm:spPr/>
    </dgm:pt>
    <dgm:pt modelId="{14566B54-2B20-4F9A-95AF-CFA791A552FC}" type="pres">
      <dgm:prSet presAssocID="{10645600-4600-48CA-BCF3-9EF63B35A34C}" presName="FiveConn_1-2" presStyleLbl="fgAccFollowNode1" presStyleIdx="0" presStyleCnt="4">
        <dgm:presLayoutVars>
          <dgm:bulletEnabled val="1"/>
        </dgm:presLayoutVars>
      </dgm:prSet>
      <dgm:spPr/>
    </dgm:pt>
    <dgm:pt modelId="{A08516B4-824D-4F42-80E3-99D02B75BEAF}" type="pres">
      <dgm:prSet presAssocID="{10645600-4600-48CA-BCF3-9EF63B35A34C}" presName="FiveConn_2-3" presStyleLbl="fgAccFollowNode1" presStyleIdx="1" presStyleCnt="4">
        <dgm:presLayoutVars>
          <dgm:bulletEnabled val="1"/>
        </dgm:presLayoutVars>
      </dgm:prSet>
      <dgm:spPr/>
    </dgm:pt>
    <dgm:pt modelId="{6505878F-245A-4774-B2C4-F0CA6F69B60B}" type="pres">
      <dgm:prSet presAssocID="{10645600-4600-48CA-BCF3-9EF63B35A34C}" presName="FiveConn_3-4" presStyleLbl="fgAccFollowNode1" presStyleIdx="2" presStyleCnt="4">
        <dgm:presLayoutVars>
          <dgm:bulletEnabled val="1"/>
        </dgm:presLayoutVars>
      </dgm:prSet>
      <dgm:spPr/>
    </dgm:pt>
    <dgm:pt modelId="{4BE9B77F-0DC7-436E-B46B-7E287FE788F0}" type="pres">
      <dgm:prSet presAssocID="{10645600-4600-48CA-BCF3-9EF63B35A34C}" presName="FiveConn_4-5" presStyleLbl="fgAccFollowNode1" presStyleIdx="3" presStyleCnt="4">
        <dgm:presLayoutVars>
          <dgm:bulletEnabled val="1"/>
        </dgm:presLayoutVars>
      </dgm:prSet>
      <dgm:spPr/>
    </dgm:pt>
    <dgm:pt modelId="{75160866-EDBA-4122-AE8B-6F30B6DF0765}" type="pres">
      <dgm:prSet presAssocID="{10645600-4600-48CA-BCF3-9EF63B35A34C}" presName="FiveNodes_1_text" presStyleLbl="node1" presStyleIdx="4" presStyleCnt="5">
        <dgm:presLayoutVars>
          <dgm:bulletEnabled val="1"/>
        </dgm:presLayoutVars>
      </dgm:prSet>
      <dgm:spPr/>
    </dgm:pt>
    <dgm:pt modelId="{E1FD93B5-AA79-414A-88E1-5ED51BD33ED7}" type="pres">
      <dgm:prSet presAssocID="{10645600-4600-48CA-BCF3-9EF63B35A34C}" presName="FiveNodes_2_text" presStyleLbl="node1" presStyleIdx="4" presStyleCnt="5">
        <dgm:presLayoutVars>
          <dgm:bulletEnabled val="1"/>
        </dgm:presLayoutVars>
      </dgm:prSet>
      <dgm:spPr/>
    </dgm:pt>
    <dgm:pt modelId="{703BA8AA-2D97-4AB0-9850-C82CCC048483}" type="pres">
      <dgm:prSet presAssocID="{10645600-4600-48CA-BCF3-9EF63B35A34C}" presName="FiveNodes_3_text" presStyleLbl="node1" presStyleIdx="4" presStyleCnt="5">
        <dgm:presLayoutVars>
          <dgm:bulletEnabled val="1"/>
        </dgm:presLayoutVars>
      </dgm:prSet>
      <dgm:spPr/>
    </dgm:pt>
    <dgm:pt modelId="{00DEAA6B-5840-45BE-945B-BC9813F56F7F}" type="pres">
      <dgm:prSet presAssocID="{10645600-4600-48CA-BCF3-9EF63B35A34C}" presName="FiveNodes_4_text" presStyleLbl="node1" presStyleIdx="4" presStyleCnt="5">
        <dgm:presLayoutVars>
          <dgm:bulletEnabled val="1"/>
        </dgm:presLayoutVars>
      </dgm:prSet>
      <dgm:spPr/>
    </dgm:pt>
    <dgm:pt modelId="{0447DEDF-B742-47F2-BB33-461D0C976EBF}" type="pres">
      <dgm:prSet presAssocID="{10645600-4600-48CA-BCF3-9EF63B35A34C}" presName="FiveNodes_5_text" presStyleLbl="node1" presStyleIdx="4" presStyleCnt="5">
        <dgm:presLayoutVars>
          <dgm:bulletEnabled val="1"/>
        </dgm:presLayoutVars>
      </dgm:prSet>
      <dgm:spPr/>
    </dgm:pt>
  </dgm:ptLst>
  <dgm:cxnLst>
    <dgm:cxn modelId="{FC30DC0B-7051-40E3-9D6D-50CDC42922B4}" type="presOf" srcId="{0123B4F7-78EB-4680-8FE0-9B5A521BEF46}" destId="{D9C06EAC-0281-458D-909F-4FD9B750C1CE}" srcOrd="0" destOrd="0" presId="urn:microsoft.com/office/officeart/2005/8/layout/vProcess5"/>
    <dgm:cxn modelId="{29467D10-FDE2-4649-A97C-79B5167B54DE}" type="presOf" srcId="{BCB7BB3F-1AB8-43EF-99D6-031AA97500FD}" destId="{6E64C7CF-F433-4602-937B-CEA2B3E1C958}" srcOrd="0" destOrd="0" presId="urn:microsoft.com/office/officeart/2005/8/layout/vProcess5"/>
    <dgm:cxn modelId="{60406515-E597-4549-B56B-81E3B4F840D5}" type="presOf" srcId="{0123B4F7-78EB-4680-8FE0-9B5A521BEF46}" destId="{0447DEDF-B742-47F2-BB33-461D0C976EBF}" srcOrd="1" destOrd="0" presId="urn:microsoft.com/office/officeart/2005/8/layout/vProcess5"/>
    <dgm:cxn modelId="{682C5315-8DBA-4D02-95E7-DF3CEE57B22C}" srcId="{10645600-4600-48CA-BCF3-9EF63B35A34C}" destId="{05EE5594-2378-486E-9192-A3761EEF0F4B}" srcOrd="3" destOrd="0" parTransId="{518A9CDE-DB2E-4C6D-B88C-2776388EE7E5}" sibTransId="{149AAA7A-579A-42A4-B94B-D30E5D6B2CB9}"/>
    <dgm:cxn modelId="{72C57E17-D61F-4875-91E5-C54C04F88354}" srcId="{10645600-4600-48CA-BCF3-9EF63B35A34C}" destId="{0123B4F7-78EB-4680-8FE0-9B5A521BEF46}" srcOrd="4" destOrd="0" parTransId="{D44B95AC-C85D-46C7-80A8-1D719443EDFB}" sibTransId="{67399218-D2D7-4E8B-ABA0-4783D1CD5356}"/>
    <dgm:cxn modelId="{DABE7F22-7814-4D80-9CB7-3A8BBB10BDBE}" type="presOf" srcId="{05EE5594-2378-486E-9192-A3761EEF0F4B}" destId="{062C8A37-736B-4437-B0DA-750C42B2361C}" srcOrd="0" destOrd="0" presId="urn:microsoft.com/office/officeart/2005/8/layout/vProcess5"/>
    <dgm:cxn modelId="{76595732-35C1-4687-804A-960664630E0F}" type="presOf" srcId="{DA73F81E-59A0-44F5-828F-88EBFCA97A77}" destId="{835674B2-0CF2-43F4-84E7-9A58D8031102}" srcOrd="0" destOrd="0" presId="urn:microsoft.com/office/officeart/2005/8/layout/vProcess5"/>
    <dgm:cxn modelId="{72C3D73A-7EA6-4267-A038-9FD995484CDF}" type="presOf" srcId="{10645600-4600-48CA-BCF3-9EF63B35A34C}" destId="{8578CB46-5565-4643-86AA-4C45A366EF67}" srcOrd="0" destOrd="0" presId="urn:microsoft.com/office/officeart/2005/8/layout/vProcess5"/>
    <dgm:cxn modelId="{52231762-D0D7-4349-B656-15CA98795145}" type="presOf" srcId="{76DAEE9E-C7F5-400D-88C5-B8D7CB33B14A}" destId="{A889C951-89F5-46DD-AF1D-F78885591544}" srcOrd="0" destOrd="0" presId="urn:microsoft.com/office/officeart/2005/8/layout/vProcess5"/>
    <dgm:cxn modelId="{66415466-AB93-4E17-A6E4-53D0DD90BBDE}" type="presOf" srcId="{BCB7BB3F-1AB8-43EF-99D6-031AA97500FD}" destId="{703BA8AA-2D97-4AB0-9850-C82CCC048483}" srcOrd="1" destOrd="0" presId="urn:microsoft.com/office/officeart/2005/8/layout/vProcess5"/>
    <dgm:cxn modelId="{F7005057-67B1-4D27-958B-14C037C4F45A}" type="presOf" srcId="{FE7ECF68-682A-4931-AC25-E8F11435887A}" destId="{6505878F-245A-4774-B2C4-F0CA6F69B60B}" srcOrd="0" destOrd="0" presId="urn:microsoft.com/office/officeart/2005/8/layout/vProcess5"/>
    <dgm:cxn modelId="{9F68B481-52E9-4890-A834-4DB586945DB1}" type="presOf" srcId="{76DAEE9E-C7F5-400D-88C5-B8D7CB33B14A}" destId="{E1FD93B5-AA79-414A-88E1-5ED51BD33ED7}" srcOrd="1" destOrd="0" presId="urn:microsoft.com/office/officeart/2005/8/layout/vProcess5"/>
    <dgm:cxn modelId="{FFB72382-6B83-4E1E-8451-B477ADD06EAB}" type="presOf" srcId="{05EE5594-2378-486E-9192-A3761EEF0F4B}" destId="{00DEAA6B-5840-45BE-945B-BC9813F56F7F}" srcOrd="1" destOrd="0" presId="urn:microsoft.com/office/officeart/2005/8/layout/vProcess5"/>
    <dgm:cxn modelId="{7C51318A-D6A8-4675-97D5-B94D68422183}" type="presOf" srcId="{DA73F81E-59A0-44F5-828F-88EBFCA97A77}" destId="{75160866-EDBA-4122-AE8B-6F30B6DF0765}" srcOrd="1" destOrd="0" presId="urn:microsoft.com/office/officeart/2005/8/layout/vProcess5"/>
    <dgm:cxn modelId="{29C8E9BA-8632-49BD-9E82-583B3A2CEE88}" srcId="{10645600-4600-48CA-BCF3-9EF63B35A34C}" destId="{76DAEE9E-C7F5-400D-88C5-B8D7CB33B14A}" srcOrd="1" destOrd="0" parTransId="{B9AD97AA-C704-4309-9EF3-BE961419BC13}" sibTransId="{82412C83-8768-4759-A438-768663792785}"/>
    <dgm:cxn modelId="{A36AA0C3-F6C0-4AC8-AE63-DE1899E98D15}" srcId="{10645600-4600-48CA-BCF3-9EF63B35A34C}" destId="{DA73F81E-59A0-44F5-828F-88EBFCA97A77}" srcOrd="0" destOrd="0" parTransId="{AE4A80D2-A37F-4CEB-B7AC-86C180F1EA0A}" sibTransId="{E4A69961-F862-4392-B2B0-74E117655341}"/>
    <dgm:cxn modelId="{6C3F3FDC-145B-42B8-8086-C6C12BD52D09}" type="presOf" srcId="{82412C83-8768-4759-A438-768663792785}" destId="{A08516B4-824D-4F42-80E3-99D02B75BEAF}" srcOrd="0" destOrd="0" presId="urn:microsoft.com/office/officeart/2005/8/layout/vProcess5"/>
    <dgm:cxn modelId="{06C475F8-3071-471D-ADFE-41E8AE362481}" srcId="{10645600-4600-48CA-BCF3-9EF63B35A34C}" destId="{BCB7BB3F-1AB8-43EF-99D6-031AA97500FD}" srcOrd="2" destOrd="0" parTransId="{117DBF57-E4EE-444B-9515-F23D735DA250}" sibTransId="{FE7ECF68-682A-4931-AC25-E8F11435887A}"/>
    <dgm:cxn modelId="{977717F9-1AB0-4335-947C-8217EDEA7E3D}" type="presOf" srcId="{E4A69961-F862-4392-B2B0-74E117655341}" destId="{14566B54-2B20-4F9A-95AF-CFA791A552FC}" srcOrd="0" destOrd="0" presId="urn:microsoft.com/office/officeart/2005/8/layout/vProcess5"/>
    <dgm:cxn modelId="{075C29FB-A9DC-4C52-BF5C-1F2EB1ACAFB9}" type="presOf" srcId="{149AAA7A-579A-42A4-B94B-D30E5D6B2CB9}" destId="{4BE9B77F-0DC7-436E-B46B-7E287FE788F0}" srcOrd="0" destOrd="0" presId="urn:microsoft.com/office/officeart/2005/8/layout/vProcess5"/>
    <dgm:cxn modelId="{77451A1C-ADE3-4E5E-B43E-DD1BC29A430C}" type="presParOf" srcId="{8578CB46-5565-4643-86AA-4C45A366EF67}" destId="{2C8B724C-6EC7-4DB3-9003-37460B15F9D1}" srcOrd="0" destOrd="0" presId="urn:microsoft.com/office/officeart/2005/8/layout/vProcess5"/>
    <dgm:cxn modelId="{E9747592-EFE0-441F-B218-FA54A2ED5F39}" type="presParOf" srcId="{8578CB46-5565-4643-86AA-4C45A366EF67}" destId="{835674B2-0CF2-43F4-84E7-9A58D8031102}" srcOrd="1" destOrd="0" presId="urn:microsoft.com/office/officeart/2005/8/layout/vProcess5"/>
    <dgm:cxn modelId="{F914CB45-0D86-4DF5-A7E9-59E6D66D3CC3}" type="presParOf" srcId="{8578CB46-5565-4643-86AA-4C45A366EF67}" destId="{A889C951-89F5-46DD-AF1D-F78885591544}" srcOrd="2" destOrd="0" presId="urn:microsoft.com/office/officeart/2005/8/layout/vProcess5"/>
    <dgm:cxn modelId="{962C1D13-0989-4ECC-A1F4-EF73F647CA45}" type="presParOf" srcId="{8578CB46-5565-4643-86AA-4C45A366EF67}" destId="{6E64C7CF-F433-4602-937B-CEA2B3E1C958}" srcOrd="3" destOrd="0" presId="urn:microsoft.com/office/officeart/2005/8/layout/vProcess5"/>
    <dgm:cxn modelId="{62CAB91A-B5CC-4981-A467-1CA9C0272F3F}" type="presParOf" srcId="{8578CB46-5565-4643-86AA-4C45A366EF67}" destId="{062C8A37-736B-4437-B0DA-750C42B2361C}" srcOrd="4" destOrd="0" presId="urn:microsoft.com/office/officeart/2005/8/layout/vProcess5"/>
    <dgm:cxn modelId="{C3CC2CF8-97A0-4872-89BA-6AE2846FEE2E}" type="presParOf" srcId="{8578CB46-5565-4643-86AA-4C45A366EF67}" destId="{D9C06EAC-0281-458D-909F-4FD9B750C1CE}" srcOrd="5" destOrd="0" presId="urn:microsoft.com/office/officeart/2005/8/layout/vProcess5"/>
    <dgm:cxn modelId="{ED3A47B6-D3FA-4ED8-8E5C-DC81D83A285D}" type="presParOf" srcId="{8578CB46-5565-4643-86AA-4C45A366EF67}" destId="{14566B54-2B20-4F9A-95AF-CFA791A552FC}" srcOrd="6" destOrd="0" presId="urn:microsoft.com/office/officeart/2005/8/layout/vProcess5"/>
    <dgm:cxn modelId="{2AE6841A-F661-4B0C-B967-DA5F515B64E7}" type="presParOf" srcId="{8578CB46-5565-4643-86AA-4C45A366EF67}" destId="{A08516B4-824D-4F42-80E3-99D02B75BEAF}" srcOrd="7" destOrd="0" presId="urn:microsoft.com/office/officeart/2005/8/layout/vProcess5"/>
    <dgm:cxn modelId="{5DE41A4D-7166-45F7-9D9F-9EA7C02EC7D8}" type="presParOf" srcId="{8578CB46-5565-4643-86AA-4C45A366EF67}" destId="{6505878F-245A-4774-B2C4-F0CA6F69B60B}" srcOrd="8" destOrd="0" presId="urn:microsoft.com/office/officeart/2005/8/layout/vProcess5"/>
    <dgm:cxn modelId="{E93891FB-6AF7-4D5B-8105-A212112D4A47}" type="presParOf" srcId="{8578CB46-5565-4643-86AA-4C45A366EF67}" destId="{4BE9B77F-0DC7-436E-B46B-7E287FE788F0}" srcOrd="9" destOrd="0" presId="urn:microsoft.com/office/officeart/2005/8/layout/vProcess5"/>
    <dgm:cxn modelId="{E50E8E71-D2E2-42E3-B474-9DBECDE7A43F}" type="presParOf" srcId="{8578CB46-5565-4643-86AA-4C45A366EF67}" destId="{75160866-EDBA-4122-AE8B-6F30B6DF0765}" srcOrd="10" destOrd="0" presId="urn:microsoft.com/office/officeart/2005/8/layout/vProcess5"/>
    <dgm:cxn modelId="{CE8CA3B8-16AE-4577-BEA2-36D9430F216A}" type="presParOf" srcId="{8578CB46-5565-4643-86AA-4C45A366EF67}" destId="{E1FD93B5-AA79-414A-88E1-5ED51BD33ED7}" srcOrd="11" destOrd="0" presId="urn:microsoft.com/office/officeart/2005/8/layout/vProcess5"/>
    <dgm:cxn modelId="{F02C58AD-4488-445A-9813-F869F65C23E3}" type="presParOf" srcId="{8578CB46-5565-4643-86AA-4C45A366EF67}" destId="{703BA8AA-2D97-4AB0-9850-C82CCC048483}" srcOrd="12" destOrd="0" presId="urn:microsoft.com/office/officeart/2005/8/layout/vProcess5"/>
    <dgm:cxn modelId="{6FD7BF95-A616-48BB-A080-24C51AC5CD13}" type="presParOf" srcId="{8578CB46-5565-4643-86AA-4C45A366EF67}" destId="{00DEAA6B-5840-45BE-945B-BC9813F56F7F}" srcOrd="13" destOrd="0" presId="urn:microsoft.com/office/officeart/2005/8/layout/vProcess5"/>
    <dgm:cxn modelId="{7B20DFB2-1474-4610-9125-5EA1E96EBF8D}" type="presParOf" srcId="{8578CB46-5565-4643-86AA-4C45A366EF67}" destId="{0447DEDF-B742-47F2-BB33-461D0C976EBF}"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781148-E745-44E7-8AAD-DDD27777C5C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A48CD34-D3B1-4996-805D-D6C3B28AB1BD}">
      <dgm:prSet/>
      <dgm:spPr/>
      <dgm:t>
        <a:bodyPr/>
        <a:lstStyle/>
        <a:p>
          <a:pPr>
            <a:lnSpc>
              <a:spcPct val="100000"/>
            </a:lnSpc>
          </a:pPr>
          <a:r>
            <a:rPr lang="en-US" dirty="0">
              <a:latin typeface="Arial Nova" panose="020B0504020202020204" pitchFamily="34" charset="0"/>
            </a:rPr>
            <a:t>Analyzed the report, found insights and compared it to the previous year’s motor vehicle accidents.</a:t>
          </a:r>
        </a:p>
      </dgm:t>
    </dgm:pt>
    <dgm:pt modelId="{57BEEF55-C246-4FEA-9A3A-8664CAD64505}" type="parTrans" cxnId="{4A45CF03-9A29-441D-ADCF-7CC0DA9C505E}">
      <dgm:prSet/>
      <dgm:spPr/>
      <dgm:t>
        <a:bodyPr/>
        <a:lstStyle/>
        <a:p>
          <a:endParaRPr lang="en-US"/>
        </a:p>
      </dgm:t>
    </dgm:pt>
    <dgm:pt modelId="{53A377FB-C1FD-4A75-8CF6-50742B257A11}" type="sibTrans" cxnId="{4A45CF03-9A29-441D-ADCF-7CC0DA9C505E}">
      <dgm:prSet/>
      <dgm:spPr/>
      <dgm:t>
        <a:bodyPr/>
        <a:lstStyle/>
        <a:p>
          <a:endParaRPr lang="en-US"/>
        </a:p>
      </dgm:t>
    </dgm:pt>
    <dgm:pt modelId="{EA772537-9D2E-43A8-9304-2ACEEA6F3B57}">
      <dgm:prSet/>
      <dgm:spPr/>
      <dgm:t>
        <a:bodyPr/>
        <a:lstStyle/>
        <a:p>
          <a:pPr>
            <a:lnSpc>
              <a:spcPct val="100000"/>
            </a:lnSpc>
          </a:pPr>
          <a:r>
            <a:rPr lang="en-US" dirty="0">
              <a:latin typeface="Arial Nova" panose="020B0504020202020204" pitchFamily="34" charset="0"/>
            </a:rPr>
            <a:t>Added some new columns using DAX expressions for data analysis. (like "Years of Service", "Range for years of Service", "Range for Time of Occurrence" etc.,)</a:t>
          </a:r>
          <a:br>
            <a:rPr lang="en-US" dirty="0">
              <a:latin typeface="Arial Nova" panose="020B0504020202020204" pitchFamily="34" charset="0"/>
            </a:rPr>
          </a:br>
          <a:endParaRPr lang="en-US" dirty="0">
            <a:latin typeface="Arial Nova" panose="020B0504020202020204" pitchFamily="34" charset="0"/>
          </a:endParaRPr>
        </a:p>
      </dgm:t>
    </dgm:pt>
    <dgm:pt modelId="{11C38293-5860-46BC-8B25-D95EEFEDAB2A}" type="parTrans" cxnId="{4A323999-5C5C-41F8-B108-CD054948AD96}">
      <dgm:prSet/>
      <dgm:spPr/>
      <dgm:t>
        <a:bodyPr/>
        <a:lstStyle/>
        <a:p>
          <a:endParaRPr lang="en-US"/>
        </a:p>
      </dgm:t>
    </dgm:pt>
    <dgm:pt modelId="{7EFC93E9-65D7-47AD-80B9-E8750D86EDDF}" type="sibTrans" cxnId="{4A323999-5C5C-41F8-B108-CD054948AD96}">
      <dgm:prSet/>
      <dgm:spPr/>
      <dgm:t>
        <a:bodyPr/>
        <a:lstStyle/>
        <a:p>
          <a:endParaRPr lang="en-US"/>
        </a:p>
      </dgm:t>
    </dgm:pt>
    <dgm:pt modelId="{3E02C813-E628-4961-A361-21C23EC6D036}" type="pres">
      <dgm:prSet presAssocID="{D7781148-E745-44E7-8AAD-DDD27777C5C0}" presName="root" presStyleCnt="0">
        <dgm:presLayoutVars>
          <dgm:dir/>
          <dgm:resizeHandles val="exact"/>
        </dgm:presLayoutVars>
      </dgm:prSet>
      <dgm:spPr/>
    </dgm:pt>
    <dgm:pt modelId="{822D21BB-BB90-4457-9E57-4CE106F62071}" type="pres">
      <dgm:prSet presAssocID="{6A48CD34-D3B1-4996-805D-D6C3B28AB1BD}" presName="compNode" presStyleCnt="0"/>
      <dgm:spPr/>
    </dgm:pt>
    <dgm:pt modelId="{B316CD08-D2E2-4E0E-82FD-D30DCC2BE5B0}" type="pres">
      <dgm:prSet presAssocID="{6A48CD34-D3B1-4996-805D-D6C3B28AB1BD}" presName="bgRect" presStyleLbl="bgShp" presStyleIdx="0" presStyleCnt="2" custScaleY="130779"/>
      <dgm:spPr/>
    </dgm:pt>
    <dgm:pt modelId="{D8AF1020-F77F-4B98-A2CA-16B20B6881DF}" type="pres">
      <dgm:prSet presAssocID="{6A48CD34-D3B1-4996-805D-D6C3B28AB1B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lectric Car"/>
        </a:ext>
      </dgm:extLst>
    </dgm:pt>
    <dgm:pt modelId="{EFCC8C4B-339D-4FA5-9DC1-A3AA2D211B47}" type="pres">
      <dgm:prSet presAssocID="{6A48CD34-D3B1-4996-805D-D6C3B28AB1BD}" presName="spaceRect" presStyleCnt="0"/>
      <dgm:spPr/>
    </dgm:pt>
    <dgm:pt modelId="{F4D21BF2-A73E-4116-BF7E-3578B9B1F974}" type="pres">
      <dgm:prSet presAssocID="{6A48CD34-D3B1-4996-805D-D6C3B28AB1BD}" presName="parTx" presStyleLbl="revTx" presStyleIdx="0" presStyleCnt="2">
        <dgm:presLayoutVars>
          <dgm:chMax val="0"/>
          <dgm:chPref val="0"/>
        </dgm:presLayoutVars>
      </dgm:prSet>
      <dgm:spPr/>
    </dgm:pt>
    <dgm:pt modelId="{83F23916-FA2B-43DA-8993-9EFD75E42819}" type="pres">
      <dgm:prSet presAssocID="{53A377FB-C1FD-4A75-8CF6-50742B257A11}" presName="sibTrans" presStyleCnt="0"/>
      <dgm:spPr/>
    </dgm:pt>
    <dgm:pt modelId="{06DE0549-0A60-4A1D-A33C-FD70C4BA20AB}" type="pres">
      <dgm:prSet presAssocID="{EA772537-9D2E-43A8-9304-2ACEEA6F3B57}" presName="compNode" presStyleCnt="0"/>
      <dgm:spPr/>
    </dgm:pt>
    <dgm:pt modelId="{1C0ABA01-253C-4A18-AF7C-1FC4B6744599}" type="pres">
      <dgm:prSet presAssocID="{EA772537-9D2E-43A8-9304-2ACEEA6F3B57}" presName="bgRect" presStyleLbl="bgShp" presStyleIdx="1" presStyleCnt="2" custScaleY="120581"/>
      <dgm:spPr/>
    </dgm:pt>
    <dgm:pt modelId="{C3632334-2339-446B-8C8D-FDCCDB0B541D}" type="pres">
      <dgm:prSet presAssocID="{EA772537-9D2E-43A8-9304-2ACEEA6F3B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ce"/>
        </a:ext>
      </dgm:extLst>
    </dgm:pt>
    <dgm:pt modelId="{27932463-FA0C-4297-9451-D51988234F81}" type="pres">
      <dgm:prSet presAssocID="{EA772537-9D2E-43A8-9304-2ACEEA6F3B57}" presName="spaceRect" presStyleCnt="0"/>
      <dgm:spPr/>
    </dgm:pt>
    <dgm:pt modelId="{9EDDB699-269F-4517-BAE2-E95C17DC42F0}" type="pres">
      <dgm:prSet presAssocID="{EA772537-9D2E-43A8-9304-2ACEEA6F3B57}" presName="parTx" presStyleLbl="revTx" presStyleIdx="1" presStyleCnt="2">
        <dgm:presLayoutVars>
          <dgm:chMax val="0"/>
          <dgm:chPref val="0"/>
        </dgm:presLayoutVars>
      </dgm:prSet>
      <dgm:spPr/>
    </dgm:pt>
  </dgm:ptLst>
  <dgm:cxnLst>
    <dgm:cxn modelId="{4A45CF03-9A29-441D-ADCF-7CC0DA9C505E}" srcId="{D7781148-E745-44E7-8AAD-DDD27777C5C0}" destId="{6A48CD34-D3B1-4996-805D-D6C3B28AB1BD}" srcOrd="0" destOrd="0" parTransId="{57BEEF55-C246-4FEA-9A3A-8664CAD64505}" sibTransId="{53A377FB-C1FD-4A75-8CF6-50742B257A11}"/>
    <dgm:cxn modelId="{AB453806-BAF4-42A6-81AB-EE74A1F15471}" type="presOf" srcId="{EA772537-9D2E-43A8-9304-2ACEEA6F3B57}" destId="{9EDDB699-269F-4517-BAE2-E95C17DC42F0}" srcOrd="0" destOrd="0" presId="urn:microsoft.com/office/officeart/2018/2/layout/IconVerticalSolidList"/>
    <dgm:cxn modelId="{C4A8B51C-90D1-4B0D-92CA-E08D9BD90EFD}" type="presOf" srcId="{D7781148-E745-44E7-8AAD-DDD27777C5C0}" destId="{3E02C813-E628-4961-A361-21C23EC6D036}" srcOrd="0" destOrd="0" presId="urn:microsoft.com/office/officeart/2018/2/layout/IconVerticalSolidList"/>
    <dgm:cxn modelId="{8BA8004E-D1EF-4365-BEFA-07091735A764}" type="presOf" srcId="{6A48CD34-D3B1-4996-805D-D6C3B28AB1BD}" destId="{F4D21BF2-A73E-4116-BF7E-3578B9B1F974}" srcOrd="0" destOrd="0" presId="urn:microsoft.com/office/officeart/2018/2/layout/IconVerticalSolidList"/>
    <dgm:cxn modelId="{4A323999-5C5C-41F8-B108-CD054948AD96}" srcId="{D7781148-E745-44E7-8AAD-DDD27777C5C0}" destId="{EA772537-9D2E-43A8-9304-2ACEEA6F3B57}" srcOrd="1" destOrd="0" parTransId="{11C38293-5860-46BC-8B25-D95EEFEDAB2A}" sibTransId="{7EFC93E9-65D7-47AD-80B9-E8750D86EDDF}"/>
    <dgm:cxn modelId="{8DD5D036-224D-454B-8DF3-6D05C34ED958}" type="presParOf" srcId="{3E02C813-E628-4961-A361-21C23EC6D036}" destId="{822D21BB-BB90-4457-9E57-4CE106F62071}" srcOrd="0" destOrd="0" presId="urn:microsoft.com/office/officeart/2018/2/layout/IconVerticalSolidList"/>
    <dgm:cxn modelId="{0893D918-CE02-4AB4-B161-3179517A3BC1}" type="presParOf" srcId="{822D21BB-BB90-4457-9E57-4CE106F62071}" destId="{B316CD08-D2E2-4E0E-82FD-D30DCC2BE5B0}" srcOrd="0" destOrd="0" presId="urn:microsoft.com/office/officeart/2018/2/layout/IconVerticalSolidList"/>
    <dgm:cxn modelId="{A0DC96AA-9971-4D38-8108-2397586EEEA2}" type="presParOf" srcId="{822D21BB-BB90-4457-9E57-4CE106F62071}" destId="{D8AF1020-F77F-4B98-A2CA-16B20B6881DF}" srcOrd="1" destOrd="0" presId="urn:microsoft.com/office/officeart/2018/2/layout/IconVerticalSolidList"/>
    <dgm:cxn modelId="{113226FA-150B-4D66-BDF3-A4F20325F47B}" type="presParOf" srcId="{822D21BB-BB90-4457-9E57-4CE106F62071}" destId="{EFCC8C4B-339D-4FA5-9DC1-A3AA2D211B47}" srcOrd="2" destOrd="0" presId="urn:microsoft.com/office/officeart/2018/2/layout/IconVerticalSolidList"/>
    <dgm:cxn modelId="{366E84D8-A8E4-4A24-B31E-87A9233C40A5}" type="presParOf" srcId="{822D21BB-BB90-4457-9E57-4CE106F62071}" destId="{F4D21BF2-A73E-4116-BF7E-3578B9B1F974}" srcOrd="3" destOrd="0" presId="urn:microsoft.com/office/officeart/2018/2/layout/IconVerticalSolidList"/>
    <dgm:cxn modelId="{57AC1745-9ABC-48D3-9C71-762B97B1EE80}" type="presParOf" srcId="{3E02C813-E628-4961-A361-21C23EC6D036}" destId="{83F23916-FA2B-43DA-8993-9EFD75E42819}" srcOrd="1" destOrd="0" presId="urn:microsoft.com/office/officeart/2018/2/layout/IconVerticalSolidList"/>
    <dgm:cxn modelId="{6B48671C-3DA6-4C4F-B295-1F1F697A7197}" type="presParOf" srcId="{3E02C813-E628-4961-A361-21C23EC6D036}" destId="{06DE0549-0A60-4A1D-A33C-FD70C4BA20AB}" srcOrd="2" destOrd="0" presId="urn:microsoft.com/office/officeart/2018/2/layout/IconVerticalSolidList"/>
    <dgm:cxn modelId="{F9F6DA08-C067-4239-83BF-D342F78A7511}" type="presParOf" srcId="{06DE0549-0A60-4A1D-A33C-FD70C4BA20AB}" destId="{1C0ABA01-253C-4A18-AF7C-1FC4B6744599}" srcOrd="0" destOrd="0" presId="urn:microsoft.com/office/officeart/2018/2/layout/IconVerticalSolidList"/>
    <dgm:cxn modelId="{2A760CEF-2E24-4D0C-B253-2E3EABDEEF2A}" type="presParOf" srcId="{06DE0549-0A60-4A1D-A33C-FD70C4BA20AB}" destId="{C3632334-2339-446B-8C8D-FDCCDB0B541D}" srcOrd="1" destOrd="0" presId="urn:microsoft.com/office/officeart/2018/2/layout/IconVerticalSolidList"/>
    <dgm:cxn modelId="{448844F0-EA5A-4155-8DCE-A5B5A8945637}" type="presParOf" srcId="{06DE0549-0A60-4A1D-A33C-FD70C4BA20AB}" destId="{27932463-FA0C-4297-9451-D51988234F81}" srcOrd="2" destOrd="0" presId="urn:microsoft.com/office/officeart/2018/2/layout/IconVerticalSolidList"/>
    <dgm:cxn modelId="{16D22C2F-B903-4B70-9D78-F3C070892467}" type="presParOf" srcId="{06DE0549-0A60-4A1D-A33C-FD70C4BA20AB}" destId="{9EDDB699-269F-4517-BAE2-E95C17DC42F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4842DF-64D6-4963-B788-3D6367DB50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CC62C1C-BF9D-47B0-9261-790CD8CE42DA}">
      <dgm:prSet/>
      <dgm:spPr/>
      <dgm:t>
        <a:bodyPr/>
        <a:lstStyle/>
        <a:p>
          <a:pPr>
            <a:lnSpc>
              <a:spcPct val="100000"/>
            </a:lnSpc>
          </a:pPr>
          <a:r>
            <a:rPr lang="en-US" b="1" dirty="0">
              <a:latin typeface="Arial Nova" panose="020B0504020202020204" pitchFamily="34" charset="0"/>
            </a:rPr>
            <a:t>Challenges:</a:t>
          </a:r>
          <a:endParaRPr lang="en-US" dirty="0">
            <a:latin typeface="Arial Nova" panose="020B0504020202020204" pitchFamily="34" charset="0"/>
          </a:endParaRPr>
        </a:p>
      </dgm:t>
    </dgm:pt>
    <dgm:pt modelId="{7987FE12-F459-4B22-ACD1-A43EF23E808A}" type="parTrans" cxnId="{940B018A-6544-4C47-A9ED-4E6577D813CC}">
      <dgm:prSet/>
      <dgm:spPr/>
      <dgm:t>
        <a:bodyPr/>
        <a:lstStyle/>
        <a:p>
          <a:endParaRPr lang="en-US"/>
        </a:p>
      </dgm:t>
    </dgm:pt>
    <dgm:pt modelId="{9837EB37-ADC6-4308-8A17-0350CA3F868C}" type="sibTrans" cxnId="{940B018A-6544-4C47-A9ED-4E6577D813CC}">
      <dgm:prSet/>
      <dgm:spPr/>
      <dgm:t>
        <a:bodyPr/>
        <a:lstStyle/>
        <a:p>
          <a:endParaRPr lang="en-US"/>
        </a:p>
      </dgm:t>
    </dgm:pt>
    <dgm:pt modelId="{68EBDAC1-28D7-492C-ADFE-C13F66B9BE36}">
      <dgm:prSet/>
      <dgm:spPr/>
      <dgm:t>
        <a:bodyPr/>
        <a:lstStyle/>
        <a:p>
          <a:pPr>
            <a:lnSpc>
              <a:spcPct val="100000"/>
            </a:lnSpc>
          </a:pPr>
          <a:r>
            <a:rPr lang="en-US" b="0" dirty="0">
              <a:latin typeface="Arial Nova" panose="020B0504020202020204" pitchFamily="34" charset="0"/>
            </a:rPr>
            <a:t>Missing values in the dataset.</a:t>
          </a:r>
          <a:endParaRPr lang="en-US" dirty="0">
            <a:latin typeface="Arial Nova" panose="020B0504020202020204" pitchFamily="34" charset="0"/>
          </a:endParaRPr>
        </a:p>
      </dgm:t>
    </dgm:pt>
    <dgm:pt modelId="{3634129E-3116-4C65-A84A-530F1F971FFD}" type="parTrans" cxnId="{C72CC72E-B1E2-45AD-B3FF-834B06EDBDE6}">
      <dgm:prSet/>
      <dgm:spPr/>
      <dgm:t>
        <a:bodyPr/>
        <a:lstStyle/>
        <a:p>
          <a:endParaRPr lang="en-US"/>
        </a:p>
      </dgm:t>
    </dgm:pt>
    <dgm:pt modelId="{9AC01562-BDD5-4BC6-8D11-A20F8E73CFE5}" type="sibTrans" cxnId="{C72CC72E-B1E2-45AD-B3FF-834B06EDBDE6}">
      <dgm:prSet/>
      <dgm:spPr/>
      <dgm:t>
        <a:bodyPr/>
        <a:lstStyle/>
        <a:p>
          <a:endParaRPr lang="en-US"/>
        </a:p>
      </dgm:t>
    </dgm:pt>
    <dgm:pt modelId="{AC1B4339-47BA-4AD7-9F6B-FB8D1399BAA5}">
      <dgm:prSet/>
      <dgm:spPr/>
      <dgm:t>
        <a:bodyPr/>
        <a:lstStyle/>
        <a:p>
          <a:pPr>
            <a:lnSpc>
              <a:spcPct val="100000"/>
            </a:lnSpc>
          </a:pPr>
          <a:r>
            <a:rPr lang="en-US" b="0" dirty="0">
              <a:latin typeface="Arial Nova" panose="020B0504020202020204" pitchFamily="34" charset="0"/>
            </a:rPr>
            <a:t>Automating data refresh in Power BI by enabling automatic downloads from Intelex.</a:t>
          </a:r>
          <a:endParaRPr lang="en-US" dirty="0">
            <a:latin typeface="Arial Nova" panose="020B0504020202020204" pitchFamily="34" charset="0"/>
          </a:endParaRPr>
        </a:p>
      </dgm:t>
    </dgm:pt>
    <dgm:pt modelId="{5813539C-70F3-4776-8FD8-8A213733F540}" type="parTrans" cxnId="{71FB079C-BEEB-480E-9477-DA8616A22BD3}">
      <dgm:prSet/>
      <dgm:spPr/>
      <dgm:t>
        <a:bodyPr/>
        <a:lstStyle/>
        <a:p>
          <a:endParaRPr lang="en-US"/>
        </a:p>
      </dgm:t>
    </dgm:pt>
    <dgm:pt modelId="{314F4D22-DFA5-4067-BF67-F7B334534361}" type="sibTrans" cxnId="{71FB079C-BEEB-480E-9477-DA8616A22BD3}">
      <dgm:prSet/>
      <dgm:spPr/>
      <dgm:t>
        <a:bodyPr/>
        <a:lstStyle/>
        <a:p>
          <a:endParaRPr lang="en-US"/>
        </a:p>
      </dgm:t>
    </dgm:pt>
    <dgm:pt modelId="{610FE9B5-2E17-49D4-B28A-2E920B79AAB3}">
      <dgm:prSet/>
      <dgm:spPr/>
      <dgm:t>
        <a:bodyPr/>
        <a:lstStyle/>
        <a:p>
          <a:pPr>
            <a:lnSpc>
              <a:spcPct val="100000"/>
            </a:lnSpc>
          </a:pPr>
          <a:r>
            <a:rPr lang="en-US" b="0" dirty="0">
              <a:latin typeface="Arial Nova" panose="020B0504020202020204" pitchFamily="34" charset="0"/>
            </a:rPr>
            <a:t>Collaborating with co-workers in Power BI.</a:t>
          </a:r>
          <a:endParaRPr lang="en-US" dirty="0">
            <a:latin typeface="Arial Nova" panose="020B0504020202020204" pitchFamily="34" charset="0"/>
          </a:endParaRPr>
        </a:p>
      </dgm:t>
    </dgm:pt>
    <dgm:pt modelId="{7189D710-E3BD-497E-B9DF-2A82A87C7189}" type="parTrans" cxnId="{DB07AA5F-BC22-423C-83A1-4F9DBF370BBB}">
      <dgm:prSet/>
      <dgm:spPr/>
      <dgm:t>
        <a:bodyPr/>
        <a:lstStyle/>
        <a:p>
          <a:endParaRPr lang="en-US"/>
        </a:p>
      </dgm:t>
    </dgm:pt>
    <dgm:pt modelId="{3AEF9FFC-14F5-43A1-AF15-CA9717EED287}" type="sibTrans" cxnId="{DB07AA5F-BC22-423C-83A1-4F9DBF370BBB}">
      <dgm:prSet/>
      <dgm:spPr/>
      <dgm:t>
        <a:bodyPr/>
        <a:lstStyle/>
        <a:p>
          <a:endParaRPr lang="en-US"/>
        </a:p>
      </dgm:t>
    </dgm:pt>
    <dgm:pt modelId="{DF21645C-97A3-4638-B7EC-B7B567D2ADD9}">
      <dgm:prSet/>
      <dgm:spPr/>
      <dgm:t>
        <a:bodyPr/>
        <a:lstStyle/>
        <a:p>
          <a:pPr>
            <a:lnSpc>
              <a:spcPct val="100000"/>
            </a:lnSpc>
          </a:pPr>
          <a:r>
            <a:rPr lang="en-US" b="0" dirty="0">
              <a:latin typeface="Arial Nova" panose="020B0504020202020204" pitchFamily="34" charset="0"/>
            </a:rPr>
            <a:t>Creating "Craft Type" categories from Occupation data.</a:t>
          </a:r>
          <a:endParaRPr lang="en-US" dirty="0">
            <a:latin typeface="Arial Nova" panose="020B0504020202020204" pitchFamily="34" charset="0"/>
          </a:endParaRPr>
        </a:p>
      </dgm:t>
    </dgm:pt>
    <dgm:pt modelId="{821A020F-140B-4F2D-A8FB-609515BB6E3D}" type="parTrans" cxnId="{1D95EC63-9233-478A-A0F0-876DDD06E1F1}">
      <dgm:prSet/>
      <dgm:spPr/>
      <dgm:t>
        <a:bodyPr/>
        <a:lstStyle/>
        <a:p>
          <a:endParaRPr lang="en-US"/>
        </a:p>
      </dgm:t>
    </dgm:pt>
    <dgm:pt modelId="{88D2C8A9-B4FD-4F85-A9D1-508F6780CC4B}" type="sibTrans" cxnId="{1D95EC63-9233-478A-A0F0-876DDD06E1F1}">
      <dgm:prSet/>
      <dgm:spPr/>
      <dgm:t>
        <a:bodyPr/>
        <a:lstStyle/>
        <a:p>
          <a:endParaRPr lang="en-US"/>
        </a:p>
      </dgm:t>
    </dgm:pt>
    <dgm:pt modelId="{2891AC38-5C1E-4914-AEC5-EF1A3BE07C88}">
      <dgm:prSet/>
      <dgm:spPr/>
      <dgm:t>
        <a:bodyPr/>
        <a:lstStyle/>
        <a:p>
          <a:pPr>
            <a:lnSpc>
              <a:spcPct val="100000"/>
            </a:lnSpc>
          </a:pPr>
          <a:r>
            <a:rPr lang="en-US" b="0" dirty="0">
              <a:latin typeface="Arial Nova" panose="020B0504020202020204" pitchFamily="34" charset="0"/>
            </a:rPr>
            <a:t>Generating "Experience Range" without a "Date Hired" column.</a:t>
          </a:r>
          <a:endParaRPr lang="en-US" dirty="0">
            <a:latin typeface="Arial Nova" panose="020B0504020202020204" pitchFamily="34" charset="0"/>
          </a:endParaRPr>
        </a:p>
      </dgm:t>
    </dgm:pt>
    <dgm:pt modelId="{63DF530E-8A14-4E6A-96B0-BFD4F1681052}" type="parTrans" cxnId="{B2F04A18-4F6E-453A-883C-164820E57DA0}">
      <dgm:prSet/>
      <dgm:spPr/>
      <dgm:t>
        <a:bodyPr/>
        <a:lstStyle/>
        <a:p>
          <a:endParaRPr lang="en-US"/>
        </a:p>
      </dgm:t>
    </dgm:pt>
    <dgm:pt modelId="{966ED566-2B52-4C80-BDAA-6B681890052E}" type="sibTrans" cxnId="{B2F04A18-4F6E-453A-883C-164820E57DA0}">
      <dgm:prSet/>
      <dgm:spPr/>
      <dgm:t>
        <a:bodyPr/>
        <a:lstStyle/>
        <a:p>
          <a:endParaRPr lang="en-US"/>
        </a:p>
      </dgm:t>
    </dgm:pt>
    <dgm:pt modelId="{4C30AD35-3438-44A6-BB76-916F8BE47C57}">
      <dgm:prSet/>
      <dgm:spPr/>
      <dgm:t>
        <a:bodyPr/>
        <a:lstStyle/>
        <a:p>
          <a:pPr>
            <a:lnSpc>
              <a:spcPct val="100000"/>
            </a:lnSpc>
          </a:pPr>
          <a:r>
            <a:rPr lang="en-US" b="1" dirty="0">
              <a:latin typeface="Arial Nova" panose="020B0504020202020204" pitchFamily="34" charset="0"/>
            </a:rPr>
            <a:t>Solutions:</a:t>
          </a:r>
          <a:endParaRPr lang="en-US" dirty="0">
            <a:latin typeface="Arial Nova" panose="020B0504020202020204" pitchFamily="34" charset="0"/>
          </a:endParaRPr>
        </a:p>
      </dgm:t>
    </dgm:pt>
    <dgm:pt modelId="{B05B2FC3-D04D-46FE-8646-B706ACA18FC6}" type="parTrans" cxnId="{533CE2AB-B79B-4D2E-97CC-137AAF2BFA6C}">
      <dgm:prSet/>
      <dgm:spPr/>
      <dgm:t>
        <a:bodyPr/>
        <a:lstStyle/>
        <a:p>
          <a:endParaRPr lang="en-US"/>
        </a:p>
      </dgm:t>
    </dgm:pt>
    <dgm:pt modelId="{FD1F5930-6030-493F-BDAD-6F82183BE2E4}" type="sibTrans" cxnId="{533CE2AB-B79B-4D2E-97CC-137AAF2BFA6C}">
      <dgm:prSet/>
      <dgm:spPr/>
      <dgm:t>
        <a:bodyPr/>
        <a:lstStyle/>
        <a:p>
          <a:endParaRPr lang="en-US"/>
        </a:p>
      </dgm:t>
    </dgm:pt>
    <dgm:pt modelId="{7F39D5C4-0AE3-43E2-9D70-4950D21AD9F5}">
      <dgm:prSet/>
      <dgm:spPr/>
      <dgm:t>
        <a:bodyPr/>
        <a:lstStyle/>
        <a:p>
          <a:pPr>
            <a:lnSpc>
              <a:spcPct val="100000"/>
            </a:lnSpc>
          </a:pPr>
          <a:r>
            <a:rPr lang="en-US" b="0" dirty="0">
              <a:latin typeface="Arial Nova" panose="020B0504020202020204" pitchFamily="34" charset="0"/>
            </a:rPr>
            <a:t>Used Power Query to handle missing values. </a:t>
          </a:r>
          <a:endParaRPr lang="en-US" dirty="0">
            <a:latin typeface="Arial Nova" panose="020B0504020202020204" pitchFamily="34" charset="0"/>
          </a:endParaRPr>
        </a:p>
      </dgm:t>
    </dgm:pt>
    <dgm:pt modelId="{7B013BE8-ECF7-40B8-81B4-FF5B306F3661}" type="parTrans" cxnId="{C57FE077-6C5C-464B-80A9-F6B150C88940}">
      <dgm:prSet/>
      <dgm:spPr/>
      <dgm:t>
        <a:bodyPr/>
        <a:lstStyle/>
        <a:p>
          <a:endParaRPr lang="en-US"/>
        </a:p>
      </dgm:t>
    </dgm:pt>
    <dgm:pt modelId="{0A16A4B2-E47E-46C0-9449-3A03518CE0A8}" type="sibTrans" cxnId="{C57FE077-6C5C-464B-80A9-F6B150C88940}">
      <dgm:prSet/>
      <dgm:spPr/>
      <dgm:t>
        <a:bodyPr/>
        <a:lstStyle/>
        <a:p>
          <a:endParaRPr lang="en-US"/>
        </a:p>
      </dgm:t>
    </dgm:pt>
    <dgm:pt modelId="{6C6A73C0-48DD-4043-9048-012489EC1311}">
      <dgm:prSet/>
      <dgm:spPr/>
      <dgm:t>
        <a:bodyPr/>
        <a:lstStyle/>
        <a:p>
          <a:pPr>
            <a:lnSpc>
              <a:spcPct val="100000"/>
            </a:lnSpc>
          </a:pPr>
          <a:r>
            <a:rPr lang="en-US" b="0" dirty="0">
              <a:latin typeface="Arial Nova" panose="020B0504020202020204" pitchFamily="34" charset="0"/>
            </a:rPr>
            <a:t>Categorized Craft Types with Jamie’s help.</a:t>
          </a:r>
          <a:endParaRPr lang="en-US" dirty="0">
            <a:latin typeface="Arial Nova" panose="020B0504020202020204" pitchFamily="34" charset="0"/>
          </a:endParaRPr>
        </a:p>
      </dgm:t>
    </dgm:pt>
    <dgm:pt modelId="{8353A0ED-8A2F-47C0-B64C-DB9A2A1CFEE2}" type="parTrans" cxnId="{E46AD3B3-945B-41E0-8507-11C7FF80102A}">
      <dgm:prSet/>
      <dgm:spPr/>
      <dgm:t>
        <a:bodyPr/>
        <a:lstStyle/>
        <a:p>
          <a:endParaRPr lang="en-US"/>
        </a:p>
      </dgm:t>
    </dgm:pt>
    <dgm:pt modelId="{66B8F530-313D-4B78-92ED-8B8A55FBEC82}" type="sibTrans" cxnId="{E46AD3B3-945B-41E0-8507-11C7FF80102A}">
      <dgm:prSet/>
      <dgm:spPr/>
      <dgm:t>
        <a:bodyPr/>
        <a:lstStyle/>
        <a:p>
          <a:endParaRPr lang="en-US"/>
        </a:p>
      </dgm:t>
    </dgm:pt>
    <dgm:pt modelId="{A3771E47-133E-4B20-91E3-9CCD4697B9E6}">
      <dgm:prSet/>
      <dgm:spPr/>
      <dgm:t>
        <a:bodyPr/>
        <a:lstStyle/>
        <a:p>
          <a:pPr>
            <a:lnSpc>
              <a:spcPct val="100000"/>
            </a:lnSpc>
          </a:pPr>
          <a:r>
            <a:rPr lang="en-US" b="0" dirty="0">
              <a:latin typeface="Arial Nova" panose="020B0504020202020204" pitchFamily="34" charset="0"/>
            </a:rPr>
            <a:t>Added "Date Hired" via additional dataset from Intelex with Jamie’s help.</a:t>
          </a:r>
          <a:endParaRPr lang="en-US" dirty="0">
            <a:latin typeface="Arial Nova" panose="020B0504020202020204" pitchFamily="34" charset="0"/>
          </a:endParaRPr>
        </a:p>
      </dgm:t>
    </dgm:pt>
    <dgm:pt modelId="{D3A75AE2-4359-437B-A62F-0BED5FFF9E5F}" type="parTrans" cxnId="{EAFB3FEA-F9C2-4E20-941D-DC3F022680CD}">
      <dgm:prSet/>
      <dgm:spPr/>
      <dgm:t>
        <a:bodyPr/>
        <a:lstStyle/>
        <a:p>
          <a:endParaRPr lang="en-US"/>
        </a:p>
      </dgm:t>
    </dgm:pt>
    <dgm:pt modelId="{9CC9CD84-CA66-4EF8-A97D-D9BEF53DABF9}" type="sibTrans" cxnId="{EAFB3FEA-F9C2-4E20-941D-DC3F022680CD}">
      <dgm:prSet/>
      <dgm:spPr/>
      <dgm:t>
        <a:bodyPr/>
        <a:lstStyle/>
        <a:p>
          <a:endParaRPr lang="en-US"/>
        </a:p>
      </dgm:t>
    </dgm:pt>
    <dgm:pt modelId="{ECC120F0-6EAC-4543-9114-20BD4BA43FA8}" type="pres">
      <dgm:prSet presAssocID="{B24842DF-64D6-4963-B788-3D6367DB50A3}" presName="root" presStyleCnt="0">
        <dgm:presLayoutVars>
          <dgm:dir/>
          <dgm:resizeHandles val="exact"/>
        </dgm:presLayoutVars>
      </dgm:prSet>
      <dgm:spPr/>
    </dgm:pt>
    <dgm:pt modelId="{A5DD55DB-5249-49AE-AC8A-BF08AD697C55}" type="pres">
      <dgm:prSet presAssocID="{7CC62C1C-BF9D-47B0-9261-790CD8CE42DA}" presName="compNode" presStyleCnt="0"/>
      <dgm:spPr/>
    </dgm:pt>
    <dgm:pt modelId="{A4F7CDB3-AA67-45D4-8D6A-FE4293758915}" type="pres">
      <dgm:prSet presAssocID="{7CC62C1C-BF9D-47B0-9261-790CD8CE42DA}" presName="bgRect" presStyleLbl="bgShp" presStyleIdx="0" presStyleCnt="2"/>
      <dgm:spPr/>
    </dgm:pt>
    <dgm:pt modelId="{44675AA5-EAC6-44EB-9A45-02911FA08C6E}" type="pres">
      <dgm:prSet presAssocID="{7CC62C1C-BF9D-47B0-9261-790CD8CE42D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9544BBDE-9839-47AD-9796-0DEBA1C58AD9}" type="pres">
      <dgm:prSet presAssocID="{7CC62C1C-BF9D-47B0-9261-790CD8CE42DA}" presName="spaceRect" presStyleCnt="0"/>
      <dgm:spPr/>
    </dgm:pt>
    <dgm:pt modelId="{7BBEAD6F-A565-4BC8-B0FA-7DF7083B612C}" type="pres">
      <dgm:prSet presAssocID="{7CC62C1C-BF9D-47B0-9261-790CD8CE42DA}" presName="parTx" presStyleLbl="revTx" presStyleIdx="0" presStyleCnt="4">
        <dgm:presLayoutVars>
          <dgm:chMax val="0"/>
          <dgm:chPref val="0"/>
        </dgm:presLayoutVars>
      </dgm:prSet>
      <dgm:spPr/>
    </dgm:pt>
    <dgm:pt modelId="{0B07E10C-BC5E-46DE-A015-DD3817F81741}" type="pres">
      <dgm:prSet presAssocID="{7CC62C1C-BF9D-47B0-9261-790CD8CE42DA}" presName="desTx" presStyleLbl="revTx" presStyleIdx="1" presStyleCnt="4">
        <dgm:presLayoutVars/>
      </dgm:prSet>
      <dgm:spPr/>
    </dgm:pt>
    <dgm:pt modelId="{0DF00BDA-8477-41C1-92FA-DB9E45B9BA3E}" type="pres">
      <dgm:prSet presAssocID="{9837EB37-ADC6-4308-8A17-0350CA3F868C}" presName="sibTrans" presStyleCnt="0"/>
      <dgm:spPr/>
    </dgm:pt>
    <dgm:pt modelId="{72C997A6-8BC0-469E-86A7-A134E726D6EF}" type="pres">
      <dgm:prSet presAssocID="{4C30AD35-3438-44A6-BB76-916F8BE47C57}" presName="compNode" presStyleCnt="0"/>
      <dgm:spPr/>
    </dgm:pt>
    <dgm:pt modelId="{8CFC7D59-87AF-47A5-8C38-D36413D1FF18}" type="pres">
      <dgm:prSet presAssocID="{4C30AD35-3438-44A6-BB76-916F8BE47C57}" presName="bgRect" presStyleLbl="bgShp" presStyleIdx="1" presStyleCnt="2"/>
      <dgm:spPr/>
    </dgm:pt>
    <dgm:pt modelId="{FA4B9FA3-22FC-4105-A077-C19CF9575769}" type="pres">
      <dgm:prSet presAssocID="{4C30AD35-3438-44A6-BB76-916F8BE47C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 mark"/>
        </a:ext>
      </dgm:extLst>
    </dgm:pt>
    <dgm:pt modelId="{A10C025D-6309-45C2-991E-0EF89C815199}" type="pres">
      <dgm:prSet presAssocID="{4C30AD35-3438-44A6-BB76-916F8BE47C57}" presName="spaceRect" presStyleCnt="0"/>
      <dgm:spPr/>
    </dgm:pt>
    <dgm:pt modelId="{824BD3E1-DCAF-4B40-BAE1-341EFA410E81}" type="pres">
      <dgm:prSet presAssocID="{4C30AD35-3438-44A6-BB76-916F8BE47C57}" presName="parTx" presStyleLbl="revTx" presStyleIdx="2" presStyleCnt="4">
        <dgm:presLayoutVars>
          <dgm:chMax val="0"/>
          <dgm:chPref val="0"/>
        </dgm:presLayoutVars>
      </dgm:prSet>
      <dgm:spPr/>
    </dgm:pt>
    <dgm:pt modelId="{147B5674-529D-4E07-A2E3-9DF090FB5D7F}" type="pres">
      <dgm:prSet presAssocID="{4C30AD35-3438-44A6-BB76-916F8BE47C57}" presName="desTx" presStyleLbl="revTx" presStyleIdx="3" presStyleCnt="4">
        <dgm:presLayoutVars/>
      </dgm:prSet>
      <dgm:spPr/>
    </dgm:pt>
  </dgm:ptLst>
  <dgm:cxnLst>
    <dgm:cxn modelId="{BF2DDB0F-0F3F-4D09-B2C8-172EF5518BEA}" type="presOf" srcId="{610FE9B5-2E17-49D4-B28A-2E920B79AAB3}" destId="{0B07E10C-BC5E-46DE-A015-DD3817F81741}" srcOrd="0" destOrd="2" presId="urn:microsoft.com/office/officeart/2018/2/layout/IconVerticalSolidList"/>
    <dgm:cxn modelId="{38951312-722F-46F5-8A24-E7618F1D509D}" type="presOf" srcId="{6C6A73C0-48DD-4043-9048-012489EC1311}" destId="{147B5674-529D-4E07-A2E3-9DF090FB5D7F}" srcOrd="0" destOrd="1" presId="urn:microsoft.com/office/officeart/2018/2/layout/IconVerticalSolidList"/>
    <dgm:cxn modelId="{B2F04A18-4F6E-453A-883C-164820E57DA0}" srcId="{7CC62C1C-BF9D-47B0-9261-790CD8CE42DA}" destId="{2891AC38-5C1E-4914-AEC5-EF1A3BE07C88}" srcOrd="4" destOrd="0" parTransId="{63DF530E-8A14-4E6A-96B0-BFD4F1681052}" sibTransId="{966ED566-2B52-4C80-BDAA-6B681890052E}"/>
    <dgm:cxn modelId="{C72CC72E-B1E2-45AD-B3FF-834B06EDBDE6}" srcId="{7CC62C1C-BF9D-47B0-9261-790CD8CE42DA}" destId="{68EBDAC1-28D7-492C-ADFE-C13F66B9BE36}" srcOrd="0" destOrd="0" parTransId="{3634129E-3116-4C65-A84A-530F1F971FFD}" sibTransId="{9AC01562-BDD5-4BC6-8D11-A20F8E73CFE5}"/>
    <dgm:cxn modelId="{6BA2B730-A480-413D-AA75-C5F89C2F84BA}" type="presOf" srcId="{7CC62C1C-BF9D-47B0-9261-790CD8CE42DA}" destId="{7BBEAD6F-A565-4BC8-B0FA-7DF7083B612C}" srcOrd="0" destOrd="0" presId="urn:microsoft.com/office/officeart/2018/2/layout/IconVerticalSolidList"/>
    <dgm:cxn modelId="{DB07AA5F-BC22-423C-83A1-4F9DBF370BBB}" srcId="{7CC62C1C-BF9D-47B0-9261-790CD8CE42DA}" destId="{610FE9B5-2E17-49D4-B28A-2E920B79AAB3}" srcOrd="2" destOrd="0" parTransId="{7189D710-E3BD-497E-B9DF-2A82A87C7189}" sibTransId="{3AEF9FFC-14F5-43A1-AF15-CA9717EED287}"/>
    <dgm:cxn modelId="{1D95EC63-9233-478A-A0F0-876DDD06E1F1}" srcId="{7CC62C1C-BF9D-47B0-9261-790CD8CE42DA}" destId="{DF21645C-97A3-4638-B7EC-B7B567D2ADD9}" srcOrd="3" destOrd="0" parTransId="{821A020F-140B-4F2D-A8FB-609515BB6E3D}" sibTransId="{88D2C8A9-B4FD-4F85-A9D1-508F6780CC4B}"/>
    <dgm:cxn modelId="{6F3C394D-131F-4158-9368-5C19B8B942DC}" type="presOf" srcId="{4C30AD35-3438-44A6-BB76-916F8BE47C57}" destId="{824BD3E1-DCAF-4B40-BAE1-341EFA410E81}" srcOrd="0" destOrd="0" presId="urn:microsoft.com/office/officeart/2018/2/layout/IconVerticalSolidList"/>
    <dgm:cxn modelId="{BF47CD57-EE2C-4B5F-9AFD-577E8AF5DD80}" type="presOf" srcId="{2891AC38-5C1E-4914-AEC5-EF1A3BE07C88}" destId="{0B07E10C-BC5E-46DE-A015-DD3817F81741}" srcOrd="0" destOrd="4" presId="urn:microsoft.com/office/officeart/2018/2/layout/IconVerticalSolidList"/>
    <dgm:cxn modelId="{C57FE077-6C5C-464B-80A9-F6B150C88940}" srcId="{4C30AD35-3438-44A6-BB76-916F8BE47C57}" destId="{7F39D5C4-0AE3-43E2-9D70-4950D21AD9F5}" srcOrd="0" destOrd="0" parTransId="{7B013BE8-ECF7-40B8-81B4-FF5B306F3661}" sibTransId="{0A16A4B2-E47E-46C0-9449-3A03518CE0A8}"/>
    <dgm:cxn modelId="{896CA779-317A-40F1-AD84-81231C2550C4}" type="presOf" srcId="{AC1B4339-47BA-4AD7-9F6B-FB8D1399BAA5}" destId="{0B07E10C-BC5E-46DE-A015-DD3817F81741}" srcOrd="0" destOrd="1" presId="urn:microsoft.com/office/officeart/2018/2/layout/IconVerticalSolidList"/>
    <dgm:cxn modelId="{42BF067D-FD29-48FF-A76A-3C86FE6F56D7}" type="presOf" srcId="{7F39D5C4-0AE3-43E2-9D70-4950D21AD9F5}" destId="{147B5674-529D-4E07-A2E3-9DF090FB5D7F}" srcOrd="0" destOrd="0" presId="urn:microsoft.com/office/officeart/2018/2/layout/IconVerticalSolidList"/>
    <dgm:cxn modelId="{940B018A-6544-4C47-A9ED-4E6577D813CC}" srcId="{B24842DF-64D6-4963-B788-3D6367DB50A3}" destId="{7CC62C1C-BF9D-47B0-9261-790CD8CE42DA}" srcOrd="0" destOrd="0" parTransId="{7987FE12-F459-4B22-ACD1-A43EF23E808A}" sibTransId="{9837EB37-ADC6-4308-8A17-0350CA3F868C}"/>
    <dgm:cxn modelId="{71FB079C-BEEB-480E-9477-DA8616A22BD3}" srcId="{7CC62C1C-BF9D-47B0-9261-790CD8CE42DA}" destId="{AC1B4339-47BA-4AD7-9F6B-FB8D1399BAA5}" srcOrd="1" destOrd="0" parTransId="{5813539C-70F3-4776-8FD8-8A213733F540}" sibTransId="{314F4D22-DFA5-4067-BF67-F7B334534361}"/>
    <dgm:cxn modelId="{7415789C-6D3B-4C8E-A405-03515BDD714F}" type="presOf" srcId="{68EBDAC1-28D7-492C-ADFE-C13F66B9BE36}" destId="{0B07E10C-BC5E-46DE-A015-DD3817F81741}" srcOrd="0" destOrd="0" presId="urn:microsoft.com/office/officeart/2018/2/layout/IconVerticalSolidList"/>
    <dgm:cxn modelId="{533CE2AB-B79B-4D2E-97CC-137AAF2BFA6C}" srcId="{B24842DF-64D6-4963-B788-3D6367DB50A3}" destId="{4C30AD35-3438-44A6-BB76-916F8BE47C57}" srcOrd="1" destOrd="0" parTransId="{B05B2FC3-D04D-46FE-8646-B706ACA18FC6}" sibTransId="{FD1F5930-6030-493F-BDAD-6F82183BE2E4}"/>
    <dgm:cxn modelId="{6E12CAAC-2E20-4588-B8AF-FD7AB813EC7E}" type="presOf" srcId="{B24842DF-64D6-4963-B788-3D6367DB50A3}" destId="{ECC120F0-6EAC-4543-9114-20BD4BA43FA8}" srcOrd="0" destOrd="0" presId="urn:microsoft.com/office/officeart/2018/2/layout/IconVerticalSolidList"/>
    <dgm:cxn modelId="{E46AD3B3-945B-41E0-8507-11C7FF80102A}" srcId="{4C30AD35-3438-44A6-BB76-916F8BE47C57}" destId="{6C6A73C0-48DD-4043-9048-012489EC1311}" srcOrd="1" destOrd="0" parTransId="{8353A0ED-8A2F-47C0-B64C-DB9A2A1CFEE2}" sibTransId="{66B8F530-313D-4B78-92ED-8B8A55FBEC82}"/>
    <dgm:cxn modelId="{EAFB3FEA-F9C2-4E20-941D-DC3F022680CD}" srcId="{4C30AD35-3438-44A6-BB76-916F8BE47C57}" destId="{A3771E47-133E-4B20-91E3-9CCD4697B9E6}" srcOrd="2" destOrd="0" parTransId="{D3A75AE2-4359-437B-A62F-0BED5FFF9E5F}" sibTransId="{9CC9CD84-CA66-4EF8-A97D-D9BEF53DABF9}"/>
    <dgm:cxn modelId="{1A90D0F6-D732-4C89-B9DB-78E29DD0FFD6}" type="presOf" srcId="{DF21645C-97A3-4638-B7EC-B7B567D2ADD9}" destId="{0B07E10C-BC5E-46DE-A015-DD3817F81741}" srcOrd="0" destOrd="3" presId="urn:microsoft.com/office/officeart/2018/2/layout/IconVerticalSolidList"/>
    <dgm:cxn modelId="{E7265AFC-2360-4F90-870B-65D0BFED960B}" type="presOf" srcId="{A3771E47-133E-4B20-91E3-9CCD4697B9E6}" destId="{147B5674-529D-4E07-A2E3-9DF090FB5D7F}" srcOrd="0" destOrd="2" presId="urn:microsoft.com/office/officeart/2018/2/layout/IconVerticalSolidList"/>
    <dgm:cxn modelId="{E4D30F19-E567-492D-B801-ACB67EF99439}" type="presParOf" srcId="{ECC120F0-6EAC-4543-9114-20BD4BA43FA8}" destId="{A5DD55DB-5249-49AE-AC8A-BF08AD697C55}" srcOrd="0" destOrd="0" presId="urn:microsoft.com/office/officeart/2018/2/layout/IconVerticalSolidList"/>
    <dgm:cxn modelId="{FEC3AF3C-7B78-42A5-BE88-6A4A238222E9}" type="presParOf" srcId="{A5DD55DB-5249-49AE-AC8A-BF08AD697C55}" destId="{A4F7CDB3-AA67-45D4-8D6A-FE4293758915}" srcOrd="0" destOrd="0" presId="urn:microsoft.com/office/officeart/2018/2/layout/IconVerticalSolidList"/>
    <dgm:cxn modelId="{C99EA688-C8DC-49E1-99D8-3AB90D9947B4}" type="presParOf" srcId="{A5DD55DB-5249-49AE-AC8A-BF08AD697C55}" destId="{44675AA5-EAC6-44EB-9A45-02911FA08C6E}" srcOrd="1" destOrd="0" presId="urn:microsoft.com/office/officeart/2018/2/layout/IconVerticalSolidList"/>
    <dgm:cxn modelId="{CE50FEEE-6083-43A8-B2F8-11E4C98DFBB4}" type="presParOf" srcId="{A5DD55DB-5249-49AE-AC8A-BF08AD697C55}" destId="{9544BBDE-9839-47AD-9796-0DEBA1C58AD9}" srcOrd="2" destOrd="0" presId="urn:microsoft.com/office/officeart/2018/2/layout/IconVerticalSolidList"/>
    <dgm:cxn modelId="{363A4AEE-085C-44B6-B88B-62F8E525C73F}" type="presParOf" srcId="{A5DD55DB-5249-49AE-AC8A-BF08AD697C55}" destId="{7BBEAD6F-A565-4BC8-B0FA-7DF7083B612C}" srcOrd="3" destOrd="0" presId="urn:microsoft.com/office/officeart/2018/2/layout/IconVerticalSolidList"/>
    <dgm:cxn modelId="{AF3B0E22-0324-4B66-BC12-4DAE738CB7B8}" type="presParOf" srcId="{A5DD55DB-5249-49AE-AC8A-BF08AD697C55}" destId="{0B07E10C-BC5E-46DE-A015-DD3817F81741}" srcOrd="4" destOrd="0" presId="urn:microsoft.com/office/officeart/2018/2/layout/IconVerticalSolidList"/>
    <dgm:cxn modelId="{9F3CAEA0-70C6-46DC-A194-A5F090F5A287}" type="presParOf" srcId="{ECC120F0-6EAC-4543-9114-20BD4BA43FA8}" destId="{0DF00BDA-8477-41C1-92FA-DB9E45B9BA3E}" srcOrd="1" destOrd="0" presId="urn:microsoft.com/office/officeart/2018/2/layout/IconVerticalSolidList"/>
    <dgm:cxn modelId="{13CCE878-1106-4545-8D73-93AEF588D886}" type="presParOf" srcId="{ECC120F0-6EAC-4543-9114-20BD4BA43FA8}" destId="{72C997A6-8BC0-469E-86A7-A134E726D6EF}" srcOrd="2" destOrd="0" presId="urn:microsoft.com/office/officeart/2018/2/layout/IconVerticalSolidList"/>
    <dgm:cxn modelId="{0D6EEC3C-8403-4A3E-AA80-3838D8855E7E}" type="presParOf" srcId="{72C997A6-8BC0-469E-86A7-A134E726D6EF}" destId="{8CFC7D59-87AF-47A5-8C38-D36413D1FF18}" srcOrd="0" destOrd="0" presId="urn:microsoft.com/office/officeart/2018/2/layout/IconVerticalSolidList"/>
    <dgm:cxn modelId="{A1470164-34E0-4BB5-94CC-A6894EBA8A0C}" type="presParOf" srcId="{72C997A6-8BC0-469E-86A7-A134E726D6EF}" destId="{FA4B9FA3-22FC-4105-A077-C19CF9575769}" srcOrd="1" destOrd="0" presId="urn:microsoft.com/office/officeart/2018/2/layout/IconVerticalSolidList"/>
    <dgm:cxn modelId="{5683ACCB-3C99-4088-85C5-62247260F1A6}" type="presParOf" srcId="{72C997A6-8BC0-469E-86A7-A134E726D6EF}" destId="{A10C025D-6309-45C2-991E-0EF89C815199}" srcOrd="2" destOrd="0" presId="urn:microsoft.com/office/officeart/2018/2/layout/IconVerticalSolidList"/>
    <dgm:cxn modelId="{8BC805EE-5B0D-48ED-8403-23B3214048FD}" type="presParOf" srcId="{72C997A6-8BC0-469E-86A7-A134E726D6EF}" destId="{824BD3E1-DCAF-4B40-BAE1-341EFA410E81}" srcOrd="3" destOrd="0" presId="urn:microsoft.com/office/officeart/2018/2/layout/IconVerticalSolidList"/>
    <dgm:cxn modelId="{47CD3C19-0E56-4ACA-AB2D-C167D240950C}" type="presParOf" srcId="{72C997A6-8BC0-469E-86A7-A134E726D6EF}" destId="{147B5674-529D-4E07-A2E3-9DF090FB5D7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1CCA38-35C8-47E5-8043-FE3006E9CA7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2B3AAC78-750C-4226-8C4D-FBC574BCE57A}">
      <dgm:prSet/>
      <dgm:spPr/>
      <dgm:t>
        <a:bodyPr/>
        <a:lstStyle/>
        <a:p>
          <a:pPr>
            <a:lnSpc>
              <a:spcPct val="100000"/>
            </a:lnSpc>
            <a:defRPr b="1"/>
          </a:pPr>
          <a:r>
            <a:rPr lang="en-US" b="0"/>
            <a:t>Key Observations:</a:t>
          </a:r>
          <a:endParaRPr lang="en-US"/>
        </a:p>
      </dgm:t>
    </dgm:pt>
    <dgm:pt modelId="{04525933-0736-4B73-B010-918ED63918F7}" type="parTrans" cxnId="{B81E55F2-785E-4674-9D7D-EA137118E930}">
      <dgm:prSet/>
      <dgm:spPr/>
      <dgm:t>
        <a:bodyPr/>
        <a:lstStyle/>
        <a:p>
          <a:endParaRPr lang="en-US"/>
        </a:p>
      </dgm:t>
    </dgm:pt>
    <dgm:pt modelId="{CA1AF39C-29A7-4BAF-AB7D-0E12A4495A63}" type="sibTrans" cxnId="{B81E55F2-785E-4674-9D7D-EA137118E930}">
      <dgm:prSet/>
      <dgm:spPr/>
      <dgm:t>
        <a:bodyPr/>
        <a:lstStyle/>
        <a:p>
          <a:endParaRPr lang="en-US"/>
        </a:p>
      </dgm:t>
    </dgm:pt>
    <dgm:pt modelId="{4C028501-DE1F-4137-BA54-B5BB7468783E}">
      <dgm:prSet/>
      <dgm:spPr/>
      <dgm:t>
        <a:bodyPr/>
        <a:lstStyle/>
        <a:p>
          <a:pPr>
            <a:lnSpc>
              <a:spcPct val="100000"/>
            </a:lnSpc>
          </a:pPr>
          <a:r>
            <a:rPr lang="en-US" b="0"/>
            <a:t>34 records with missing “Type of Motor Vehicle Accident.”</a:t>
          </a:r>
          <a:endParaRPr lang="en-US"/>
        </a:p>
      </dgm:t>
    </dgm:pt>
    <dgm:pt modelId="{02D182C0-8DD3-46D5-8312-E28FC1D448FA}" type="parTrans" cxnId="{3C90DD75-F734-433E-8673-F17F346784EC}">
      <dgm:prSet/>
      <dgm:spPr/>
      <dgm:t>
        <a:bodyPr/>
        <a:lstStyle/>
        <a:p>
          <a:endParaRPr lang="en-US"/>
        </a:p>
      </dgm:t>
    </dgm:pt>
    <dgm:pt modelId="{65A11A02-53DE-4BC8-BA6B-651B1FF976EF}" type="sibTrans" cxnId="{3C90DD75-F734-433E-8673-F17F346784EC}">
      <dgm:prSet/>
      <dgm:spPr/>
      <dgm:t>
        <a:bodyPr/>
        <a:lstStyle/>
        <a:p>
          <a:endParaRPr lang="en-US"/>
        </a:p>
      </dgm:t>
    </dgm:pt>
    <dgm:pt modelId="{562E38DE-FC9B-4B89-883B-A6091704CF0A}">
      <dgm:prSet/>
      <dgm:spPr/>
      <dgm:t>
        <a:bodyPr/>
        <a:lstStyle/>
        <a:p>
          <a:pPr>
            <a:lnSpc>
              <a:spcPct val="100000"/>
            </a:lnSpc>
          </a:pPr>
          <a:r>
            <a:rPr lang="en-US" b="0"/>
            <a:t>52 records with missing “Why Motor Vehicle Accident Occurred.”</a:t>
          </a:r>
          <a:endParaRPr lang="en-US"/>
        </a:p>
      </dgm:t>
    </dgm:pt>
    <dgm:pt modelId="{9F1A0C1F-4A2A-4DCD-84B9-50FBB63D5812}" type="parTrans" cxnId="{BE487C9C-65B8-481D-AC7B-97F19D31F7F0}">
      <dgm:prSet/>
      <dgm:spPr/>
      <dgm:t>
        <a:bodyPr/>
        <a:lstStyle/>
        <a:p>
          <a:endParaRPr lang="en-US"/>
        </a:p>
      </dgm:t>
    </dgm:pt>
    <dgm:pt modelId="{D52F9CA0-B63C-4F76-AA3C-ACACE907A390}" type="sibTrans" cxnId="{BE487C9C-65B8-481D-AC7B-97F19D31F7F0}">
      <dgm:prSet/>
      <dgm:spPr/>
      <dgm:t>
        <a:bodyPr/>
        <a:lstStyle/>
        <a:p>
          <a:endParaRPr lang="en-US"/>
        </a:p>
      </dgm:t>
    </dgm:pt>
    <dgm:pt modelId="{6989878F-283E-4C16-9813-A14DDFFC3252}">
      <dgm:prSet/>
      <dgm:spPr/>
      <dgm:t>
        <a:bodyPr/>
        <a:lstStyle/>
        <a:p>
          <a:pPr>
            <a:lnSpc>
              <a:spcPct val="100000"/>
            </a:lnSpc>
          </a:pPr>
          <a:r>
            <a:rPr lang="en-US" b="0"/>
            <a:t>7 records with missing “State.”</a:t>
          </a:r>
          <a:endParaRPr lang="en-US"/>
        </a:p>
      </dgm:t>
    </dgm:pt>
    <dgm:pt modelId="{E7FD6629-D7F1-4C43-A77A-F3945022DE61}" type="parTrans" cxnId="{E4B1B8EF-2545-4E33-AE62-01A3A2F53DB3}">
      <dgm:prSet/>
      <dgm:spPr/>
      <dgm:t>
        <a:bodyPr/>
        <a:lstStyle/>
        <a:p>
          <a:endParaRPr lang="en-US"/>
        </a:p>
      </dgm:t>
    </dgm:pt>
    <dgm:pt modelId="{891E1A3A-7ECE-4B7A-AE15-ADD3060044D2}" type="sibTrans" cxnId="{E4B1B8EF-2545-4E33-AE62-01A3A2F53DB3}">
      <dgm:prSet/>
      <dgm:spPr/>
      <dgm:t>
        <a:bodyPr/>
        <a:lstStyle/>
        <a:p>
          <a:endParaRPr lang="en-US"/>
        </a:p>
      </dgm:t>
    </dgm:pt>
    <dgm:pt modelId="{D7E334FE-2030-4F5D-9DB0-AB1EDEF8351B}">
      <dgm:prSet/>
      <dgm:spPr/>
      <dgm:t>
        <a:bodyPr/>
        <a:lstStyle/>
        <a:p>
          <a:pPr>
            <a:lnSpc>
              <a:spcPct val="100000"/>
            </a:lnSpc>
            <a:defRPr b="1"/>
          </a:pPr>
          <a:r>
            <a:rPr lang="en-US" b="0"/>
            <a:t>Implications:</a:t>
          </a:r>
          <a:endParaRPr lang="en-US"/>
        </a:p>
      </dgm:t>
    </dgm:pt>
    <dgm:pt modelId="{23868BAB-E29A-4298-BEC5-F0F619295C88}" type="parTrans" cxnId="{6B3F1277-FA38-432D-B87C-1214AC424515}">
      <dgm:prSet/>
      <dgm:spPr/>
      <dgm:t>
        <a:bodyPr/>
        <a:lstStyle/>
        <a:p>
          <a:endParaRPr lang="en-US"/>
        </a:p>
      </dgm:t>
    </dgm:pt>
    <dgm:pt modelId="{4B45E7F1-BD9D-4D9A-9B06-35DB367FA96F}" type="sibTrans" cxnId="{6B3F1277-FA38-432D-B87C-1214AC424515}">
      <dgm:prSet/>
      <dgm:spPr/>
      <dgm:t>
        <a:bodyPr/>
        <a:lstStyle/>
        <a:p>
          <a:endParaRPr lang="en-US"/>
        </a:p>
      </dgm:t>
    </dgm:pt>
    <dgm:pt modelId="{2B96FD20-01BD-4070-B7A7-8F6978BF0AE6}">
      <dgm:prSet/>
      <dgm:spPr/>
      <dgm:t>
        <a:bodyPr/>
        <a:lstStyle/>
        <a:p>
          <a:pPr>
            <a:lnSpc>
              <a:spcPct val="100000"/>
            </a:lnSpc>
          </a:pPr>
          <a:r>
            <a:rPr lang="en-US" b="0"/>
            <a:t>The analysis might be skewed due to the incomplete data.</a:t>
          </a:r>
          <a:endParaRPr lang="en-US"/>
        </a:p>
      </dgm:t>
    </dgm:pt>
    <dgm:pt modelId="{499E6730-55D6-4641-861B-0147A08EDF00}" type="parTrans" cxnId="{7C3B47E8-E5F6-486C-A9D3-28A51DCDDC62}">
      <dgm:prSet/>
      <dgm:spPr/>
      <dgm:t>
        <a:bodyPr/>
        <a:lstStyle/>
        <a:p>
          <a:endParaRPr lang="en-US"/>
        </a:p>
      </dgm:t>
    </dgm:pt>
    <dgm:pt modelId="{B979D74C-5699-48A9-9393-8365BED88950}" type="sibTrans" cxnId="{7C3B47E8-E5F6-486C-A9D3-28A51DCDDC62}">
      <dgm:prSet/>
      <dgm:spPr/>
      <dgm:t>
        <a:bodyPr/>
        <a:lstStyle/>
        <a:p>
          <a:endParaRPr lang="en-US"/>
        </a:p>
      </dgm:t>
    </dgm:pt>
    <dgm:pt modelId="{E2DF56C9-6708-458D-9EBC-D4DF2DB56CCD}">
      <dgm:prSet/>
      <dgm:spPr/>
      <dgm:t>
        <a:bodyPr/>
        <a:lstStyle/>
        <a:p>
          <a:pPr>
            <a:lnSpc>
              <a:spcPct val="100000"/>
            </a:lnSpc>
          </a:pPr>
          <a:r>
            <a:rPr lang="en-US" b="0"/>
            <a:t>Potential for inaccurate reporting and decision-making.</a:t>
          </a:r>
          <a:endParaRPr lang="en-US"/>
        </a:p>
      </dgm:t>
    </dgm:pt>
    <dgm:pt modelId="{7FCF5A74-DAC4-4D26-8F3C-F6E8D044E34D}" type="parTrans" cxnId="{218297CF-1A41-42DA-9B00-BB8C1C267C66}">
      <dgm:prSet/>
      <dgm:spPr/>
      <dgm:t>
        <a:bodyPr/>
        <a:lstStyle/>
        <a:p>
          <a:endParaRPr lang="en-US"/>
        </a:p>
      </dgm:t>
    </dgm:pt>
    <dgm:pt modelId="{722C40E4-77D8-41FB-8D9A-A4647FA7EA36}" type="sibTrans" cxnId="{218297CF-1A41-42DA-9B00-BB8C1C267C66}">
      <dgm:prSet/>
      <dgm:spPr/>
      <dgm:t>
        <a:bodyPr/>
        <a:lstStyle/>
        <a:p>
          <a:endParaRPr lang="en-US"/>
        </a:p>
      </dgm:t>
    </dgm:pt>
    <dgm:pt modelId="{701B7A4E-EA75-485E-B5AA-6B9D4DB4830C}">
      <dgm:prSet/>
      <dgm:spPr/>
      <dgm:t>
        <a:bodyPr/>
        <a:lstStyle/>
        <a:p>
          <a:pPr>
            <a:lnSpc>
              <a:spcPct val="100000"/>
            </a:lnSpc>
            <a:defRPr b="1"/>
          </a:pPr>
          <a:r>
            <a:rPr lang="en-US" b="0"/>
            <a:t>Next Steps:</a:t>
          </a:r>
          <a:endParaRPr lang="en-US"/>
        </a:p>
      </dgm:t>
    </dgm:pt>
    <dgm:pt modelId="{F228B253-BAFA-4419-AB8C-B71F519C2BEC}" type="parTrans" cxnId="{E6F2B007-12B7-4AC9-A581-06AFD8C5AC13}">
      <dgm:prSet/>
      <dgm:spPr/>
      <dgm:t>
        <a:bodyPr/>
        <a:lstStyle/>
        <a:p>
          <a:endParaRPr lang="en-US"/>
        </a:p>
      </dgm:t>
    </dgm:pt>
    <dgm:pt modelId="{A860A7AE-D604-4327-AF3F-574F262E9BF5}" type="sibTrans" cxnId="{E6F2B007-12B7-4AC9-A581-06AFD8C5AC13}">
      <dgm:prSet/>
      <dgm:spPr/>
      <dgm:t>
        <a:bodyPr/>
        <a:lstStyle/>
        <a:p>
          <a:endParaRPr lang="en-US"/>
        </a:p>
      </dgm:t>
    </dgm:pt>
    <dgm:pt modelId="{E684E371-49BD-40D5-9EAE-A6F7BEC316EA}">
      <dgm:prSet/>
      <dgm:spPr/>
      <dgm:t>
        <a:bodyPr/>
        <a:lstStyle/>
        <a:p>
          <a:pPr>
            <a:lnSpc>
              <a:spcPct val="100000"/>
            </a:lnSpc>
          </a:pPr>
          <a:r>
            <a:rPr lang="en-US" b="0"/>
            <a:t>Implement data validation checks.</a:t>
          </a:r>
          <a:endParaRPr lang="en-US"/>
        </a:p>
      </dgm:t>
    </dgm:pt>
    <dgm:pt modelId="{D83D3FD1-1EC4-4FA8-9B3B-7FE9B1E5A998}" type="parTrans" cxnId="{0CE40920-FFCC-4616-B533-F810686D1228}">
      <dgm:prSet/>
      <dgm:spPr/>
      <dgm:t>
        <a:bodyPr/>
        <a:lstStyle/>
        <a:p>
          <a:endParaRPr lang="en-US"/>
        </a:p>
      </dgm:t>
    </dgm:pt>
    <dgm:pt modelId="{E99D8478-B908-4B9A-ACF2-1E6F1FA08BF2}" type="sibTrans" cxnId="{0CE40920-FFCC-4616-B533-F810686D1228}">
      <dgm:prSet/>
      <dgm:spPr/>
      <dgm:t>
        <a:bodyPr/>
        <a:lstStyle/>
        <a:p>
          <a:endParaRPr lang="en-US"/>
        </a:p>
      </dgm:t>
    </dgm:pt>
    <dgm:pt modelId="{E55959AA-247A-4AA8-A281-19EE9C00D03E}">
      <dgm:prSet/>
      <dgm:spPr/>
      <dgm:t>
        <a:bodyPr/>
        <a:lstStyle/>
        <a:p>
          <a:pPr>
            <a:lnSpc>
              <a:spcPct val="100000"/>
            </a:lnSpc>
          </a:pPr>
          <a:r>
            <a:rPr lang="en-US" b="0"/>
            <a:t>Investigate sources of missing data.</a:t>
          </a:r>
          <a:endParaRPr lang="en-US"/>
        </a:p>
      </dgm:t>
    </dgm:pt>
    <dgm:pt modelId="{96540A4A-24C7-40BA-BBC6-9EDF436689D8}" type="parTrans" cxnId="{D51F0BC1-8CBD-46CB-843D-35717CC97FF5}">
      <dgm:prSet/>
      <dgm:spPr/>
      <dgm:t>
        <a:bodyPr/>
        <a:lstStyle/>
        <a:p>
          <a:endParaRPr lang="en-US"/>
        </a:p>
      </dgm:t>
    </dgm:pt>
    <dgm:pt modelId="{C8B0C584-1ABF-41BF-B614-C628D28E592D}" type="sibTrans" cxnId="{D51F0BC1-8CBD-46CB-843D-35717CC97FF5}">
      <dgm:prSet/>
      <dgm:spPr/>
      <dgm:t>
        <a:bodyPr/>
        <a:lstStyle/>
        <a:p>
          <a:endParaRPr lang="en-US"/>
        </a:p>
      </dgm:t>
    </dgm:pt>
    <dgm:pt modelId="{190DA230-B94A-4CC4-A34D-0A5D4878C723}">
      <dgm:prSet/>
      <dgm:spPr/>
      <dgm:t>
        <a:bodyPr/>
        <a:lstStyle/>
        <a:p>
          <a:pPr>
            <a:lnSpc>
              <a:spcPct val="100000"/>
            </a:lnSpc>
          </a:pPr>
          <a:r>
            <a:rPr lang="en-US" b="0"/>
            <a:t>Update data collection processes.</a:t>
          </a:r>
          <a:endParaRPr lang="en-US"/>
        </a:p>
      </dgm:t>
    </dgm:pt>
    <dgm:pt modelId="{E15B4244-AD5D-4AA8-94A1-F384E73977FD}" type="parTrans" cxnId="{A4933AE4-0209-4C66-99BC-3D7824A697B0}">
      <dgm:prSet/>
      <dgm:spPr/>
      <dgm:t>
        <a:bodyPr/>
        <a:lstStyle/>
        <a:p>
          <a:endParaRPr lang="en-US"/>
        </a:p>
      </dgm:t>
    </dgm:pt>
    <dgm:pt modelId="{6A74BFD4-21C2-4F4B-86F1-0D938477365C}" type="sibTrans" cxnId="{A4933AE4-0209-4C66-99BC-3D7824A697B0}">
      <dgm:prSet/>
      <dgm:spPr/>
      <dgm:t>
        <a:bodyPr/>
        <a:lstStyle/>
        <a:p>
          <a:endParaRPr lang="en-US"/>
        </a:p>
      </dgm:t>
    </dgm:pt>
    <dgm:pt modelId="{BA389D83-F7BB-4D67-AE9A-FE164CFF4B04}" type="pres">
      <dgm:prSet presAssocID="{A11CCA38-35C8-47E5-8043-FE3006E9CA7D}" presName="root" presStyleCnt="0">
        <dgm:presLayoutVars>
          <dgm:dir/>
          <dgm:resizeHandles val="exact"/>
        </dgm:presLayoutVars>
      </dgm:prSet>
      <dgm:spPr/>
    </dgm:pt>
    <dgm:pt modelId="{AC0C44C4-A29C-4287-8E9A-3C6C7B773A08}" type="pres">
      <dgm:prSet presAssocID="{2B3AAC78-750C-4226-8C4D-FBC574BCE57A}" presName="compNode" presStyleCnt="0"/>
      <dgm:spPr/>
    </dgm:pt>
    <dgm:pt modelId="{C6FB839B-D237-424C-9F7A-1DDF657EE25C}" type="pres">
      <dgm:prSet presAssocID="{2B3AAC78-750C-4226-8C4D-FBC574BCE5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mbulance"/>
        </a:ext>
      </dgm:extLst>
    </dgm:pt>
    <dgm:pt modelId="{B518167C-041A-44DB-B242-DD06150F2A03}" type="pres">
      <dgm:prSet presAssocID="{2B3AAC78-750C-4226-8C4D-FBC574BCE57A}" presName="iconSpace" presStyleCnt="0"/>
      <dgm:spPr/>
    </dgm:pt>
    <dgm:pt modelId="{5FAE6CC5-FE6D-4B9C-84C0-2D587F7A5421}" type="pres">
      <dgm:prSet presAssocID="{2B3AAC78-750C-4226-8C4D-FBC574BCE57A}" presName="parTx" presStyleLbl="revTx" presStyleIdx="0" presStyleCnt="6">
        <dgm:presLayoutVars>
          <dgm:chMax val="0"/>
          <dgm:chPref val="0"/>
        </dgm:presLayoutVars>
      </dgm:prSet>
      <dgm:spPr/>
    </dgm:pt>
    <dgm:pt modelId="{E5571EA2-672D-475F-9507-27BBFBCB2E10}" type="pres">
      <dgm:prSet presAssocID="{2B3AAC78-750C-4226-8C4D-FBC574BCE57A}" presName="txSpace" presStyleCnt="0"/>
      <dgm:spPr/>
    </dgm:pt>
    <dgm:pt modelId="{2CE1A5C2-56BC-4843-A174-4365C0DA3479}" type="pres">
      <dgm:prSet presAssocID="{2B3AAC78-750C-4226-8C4D-FBC574BCE57A}" presName="desTx" presStyleLbl="revTx" presStyleIdx="1" presStyleCnt="6">
        <dgm:presLayoutVars/>
      </dgm:prSet>
      <dgm:spPr/>
    </dgm:pt>
    <dgm:pt modelId="{A0954CCE-725B-475D-9338-AEA0DD705DFE}" type="pres">
      <dgm:prSet presAssocID="{CA1AF39C-29A7-4BAF-AB7D-0E12A4495A63}" presName="sibTrans" presStyleCnt="0"/>
      <dgm:spPr/>
    </dgm:pt>
    <dgm:pt modelId="{82C26A3A-099C-4B8F-A96E-9629583881C6}" type="pres">
      <dgm:prSet presAssocID="{D7E334FE-2030-4F5D-9DB0-AB1EDEF8351B}" presName="compNode" presStyleCnt="0"/>
      <dgm:spPr/>
    </dgm:pt>
    <dgm:pt modelId="{F34DACC0-6A6B-4C53-81DB-B1C894FE913B}" type="pres">
      <dgm:prSet presAssocID="{D7E334FE-2030-4F5D-9DB0-AB1EDEF835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rning"/>
        </a:ext>
      </dgm:extLst>
    </dgm:pt>
    <dgm:pt modelId="{A9257F30-5A79-4C75-85B2-5D45C8960908}" type="pres">
      <dgm:prSet presAssocID="{D7E334FE-2030-4F5D-9DB0-AB1EDEF8351B}" presName="iconSpace" presStyleCnt="0"/>
      <dgm:spPr/>
    </dgm:pt>
    <dgm:pt modelId="{17ABFAB0-9D80-42C8-A3F4-89E8D60CA8DB}" type="pres">
      <dgm:prSet presAssocID="{D7E334FE-2030-4F5D-9DB0-AB1EDEF8351B}" presName="parTx" presStyleLbl="revTx" presStyleIdx="2" presStyleCnt="6">
        <dgm:presLayoutVars>
          <dgm:chMax val="0"/>
          <dgm:chPref val="0"/>
        </dgm:presLayoutVars>
      </dgm:prSet>
      <dgm:spPr/>
    </dgm:pt>
    <dgm:pt modelId="{7103A7BC-8FEA-40F5-97B0-A0AF40260FDB}" type="pres">
      <dgm:prSet presAssocID="{D7E334FE-2030-4F5D-9DB0-AB1EDEF8351B}" presName="txSpace" presStyleCnt="0"/>
      <dgm:spPr/>
    </dgm:pt>
    <dgm:pt modelId="{9616D456-FE91-46D2-BBF9-E4226203E2A2}" type="pres">
      <dgm:prSet presAssocID="{D7E334FE-2030-4F5D-9DB0-AB1EDEF8351B}" presName="desTx" presStyleLbl="revTx" presStyleIdx="3" presStyleCnt="6">
        <dgm:presLayoutVars/>
      </dgm:prSet>
      <dgm:spPr/>
    </dgm:pt>
    <dgm:pt modelId="{46C6DFDF-7ADF-40BB-85D2-4F88544A86C5}" type="pres">
      <dgm:prSet presAssocID="{4B45E7F1-BD9D-4D9A-9B06-35DB367FA96F}" presName="sibTrans" presStyleCnt="0"/>
      <dgm:spPr/>
    </dgm:pt>
    <dgm:pt modelId="{5517AF77-EEAE-49CA-B41C-BCB7B78A535D}" type="pres">
      <dgm:prSet presAssocID="{701B7A4E-EA75-485E-B5AA-6B9D4DB4830C}" presName="compNode" presStyleCnt="0"/>
      <dgm:spPr/>
    </dgm:pt>
    <dgm:pt modelId="{966F2781-0D80-474F-B5DA-33D35BB7F043}" type="pres">
      <dgm:prSet presAssocID="{701B7A4E-EA75-485E-B5AA-6B9D4DB483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Check"/>
        </a:ext>
      </dgm:extLst>
    </dgm:pt>
    <dgm:pt modelId="{684A54D5-6886-45F1-BFBF-DA64A09BC5FE}" type="pres">
      <dgm:prSet presAssocID="{701B7A4E-EA75-485E-B5AA-6B9D4DB4830C}" presName="iconSpace" presStyleCnt="0"/>
      <dgm:spPr/>
    </dgm:pt>
    <dgm:pt modelId="{11D35857-1A01-45E4-8645-CD4BE7AD41B8}" type="pres">
      <dgm:prSet presAssocID="{701B7A4E-EA75-485E-B5AA-6B9D4DB4830C}" presName="parTx" presStyleLbl="revTx" presStyleIdx="4" presStyleCnt="6">
        <dgm:presLayoutVars>
          <dgm:chMax val="0"/>
          <dgm:chPref val="0"/>
        </dgm:presLayoutVars>
      </dgm:prSet>
      <dgm:spPr/>
    </dgm:pt>
    <dgm:pt modelId="{E0772F79-6DA1-4784-A0E2-993433AFB618}" type="pres">
      <dgm:prSet presAssocID="{701B7A4E-EA75-485E-B5AA-6B9D4DB4830C}" presName="txSpace" presStyleCnt="0"/>
      <dgm:spPr/>
    </dgm:pt>
    <dgm:pt modelId="{BC0B1CC4-CCA9-4FA2-A6F5-378FCEEF2823}" type="pres">
      <dgm:prSet presAssocID="{701B7A4E-EA75-485E-B5AA-6B9D4DB4830C}" presName="desTx" presStyleLbl="revTx" presStyleIdx="5" presStyleCnt="6">
        <dgm:presLayoutVars/>
      </dgm:prSet>
      <dgm:spPr/>
    </dgm:pt>
  </dgm:ptLst>
  <dgm:cxnLst>
    <dgm:cxn modelId="{31281F00-48F5-45FE-9ABA-6D529EC8984E}" type="presOf" srcId="{E684E371-49BD-40D5-9EAE-A6F7BEC316EA}" destId="{BC0B1CC4-CCA9-4FA2-A6F5-378FCEEF2823}" srcOrd="0" destOrd="0" presId="urn:microsoft.com/office/officeart/2018/5/layout/CenteredIconLabelDescriptionList"/>
    <dgm:cxn modelId="{E6F2B007-12B7-4AC9-A581-06AFD8C5AC13}" srcId="{A11CCA38-35C8-47E5-8043-FE3006E9CA7D}" destId="{701B7A4E-EA75-485E-B5AA-6B9D4DB4830C}" srcOrd="2" destOrd="0" parTransId="{F228B253-BAFA-4419-AB8C-B71F519C2BEC}" sibTransId="{A860A7AE-D604-4327-AF3F-574F262E9BF5}"/>
    <dgm:cxn modelId="{E5FD1016-B895-4905-8C8D-E82720EE744F}" type="presOf" srcId="{2B96FD20-01BD-4070-B7A7-8F6978BF0AE6}" destId="{9616D456-FE91-46D2-BBF9-E4226203E2A2}" srcOrd="0" destOrd="0" presId="urn:microsoft.com/office/officeart/2018/5/layout/CenteredIconLabelDescriptionList"/>
    <dgm:cxn modelId="{F398B216-CAA5-4FEB-969E-B81E923E7CCD}" type="presOf" srcId="{E2DF56C9-6708-458D-9EBC-D4DF2DB56CCD}" destId="{9616D456-FE91-46D2-BBF9-E4226203E2A2}" srcOrd="0" destOrd="1" presId="urn:microsoft.com/office/officeart/2018/5/layout/CenteredIconLabelDescriptionList"/>
    <dgm:cxn modelId="{0CE40920-FFCC-4616-B533-F810686D1228}" srcId="{701B7A4E-EA75-485E-B5AA-6B9D4DB4830C}" destId="{E684E371-49BD-40D5-9EAE-A6F7BEC316EA}" srcOrd="0" destOrd="0" parTransId="{D83D3FD1-1EC4-4FA8-9B3B-7FE9B1E5A998}" sibTransId="{E99D8478-B908-4B9A-ACF2-1E6F1FA08BF2}"/>
    <dgm:cxn modelId="{6197BA35-D54D-4D66-B44C-A7AC581F84C1}" type="presOf" srcId="{4C028501-DE1F-4137-BA54-B5BB7468783E}" destId="{2CE1A5C2-56BC-4843-A174-4365C0DA3479}" srcOrd="0" destOrd="0" presId="urn:microsoft.com/office/officeart/2018/5/layout/CenteredIconLabelDescriptionList"/>
    <dgm:cxn modelId="{D0203737-C612-43DB-9814-37DF54C8F31D}" type="presOf" srcId="{2B3AAC78-750C-4226-8C4D-FBC574BCE57A}" destId="{5FAE6CC5-FE6D-4B9C-84C0-2D587F7A5421}" srcOrd="0" destOrd="0" presId="urn:microsoft.com/office/officeart/2018/5/layout/CenteredIconLabelDescriptionList"/>
    <dgm:cxn modelId="{CEC71742-46E6-4A07-BF1D-B1D3C404D7DC}" type="presOf" srcId="{E55959AA-247A-4AA8-A281-19EE9C00D03E}" destId="{BC0B1CC4-CCA9-4FA2-A6F5-378FCEEF2823}" srcOrd="0" destOrd="1" presId="urn:microsoft.com/office/officeart/2018/5/layout/CenteredIconLabelDescriptionList"/>
    <dgm:cxn modelId="{841E9E64-5B11-4AAA-B83E-7C1C7B5382F5}" type="presOf" srcId="{A11CCA38-35C8-47E5-8043-FE3006E9CA7D}" destId="{BA389D83-F7BB-4D67-AE9A-FE164CFF4B04}" srcOrd="0" destOrd="0" presId="urn:microsoft.com/office/officeart/2018/5/layout/CenteredIconLabelDescriptionList"/>
    <dgm:cxn modelId="{B9C14D4D-02E7-4F1A-8F7A-5417AD36F990}" type="presOf" srcId="{190DA230-B94A-4CC4-A34D-0A5D4878C723}" destId="{BC0B1CC4-CCA9-4FA2-A6F5-378FCEEF2823}" srcOrd="0" destOrd="2" presId="urn:microsoft.com/office/officeart/2018/5/layout/CenteredIconLabelDescriptionList"/>
    <dgm:cxn modelId="{3C90DD75-F734-433E-8673-F17F346784EC}" srcId="{2B3AAC78-750C-4226-8C4D-FBC574BCE57A}" destId="{4C028501-DE1F-4137-BA54-B5BB7468783E}" srcOrd="0" destOrd="0" parTransId="{02D182C0-8DD3-46D5-8312-E28FC1D448FA}" sibTransId="{65A11A02-53DE-4BC8-BA6B-651B1FF976EF}"/>
    <dgm:cxn modelId="{2DB1BF56-348D-469C-A1A5-56829ABDEC9F}" type="presOf" srcId="{D7E334FE-2030-4F5D-9DB0-AB1EDEF8351B}" destId="{17ABFAB0-9D80-42C8-A3F4-89E8D60CA8DB}" srcOrd="0" destOrd="0" presId="urn:microsoft.com/office/officeart/2018/5/layout/CenteredIconLabelDescriptionList"/>
    <dgm:cxn modelId="{6B3F1277-FA38-432D-B87C-1214AC424515}" srcId="{A11CCA38-35C8-47E5-8043-FE3006E9CA7D}" destId="{D7E334FE-2030-4F5D-9DB0-AB1EDEF8351B}" srcOrd="1" destOrd="0" parTransId="{23868BAB-E29A-4298-BEC5-F0F619295C88}" sibTransId="{4B45E7F1-BD9D-4D9A-9B06-35DB367FA96F}"/>
    <dgm:cxn modelId="{F104327B-A792-4BB3-A9BA-8D86DEC6A0B7}" type="presOf" srcId="{562E38DE-FC9B-4B89-883B-A6091704CF0A}" destId="{2CE1A5C2-56BC-4843-A174-4365C0DA3479}" srcOrd="0" destOrd="1" presId="urn:microsoft.com/office/officeart/2018/5/layout/CenteredIconLabelDescriptionList"/>
    <dgm:cxn modelId="{BE487C9C-65B8-481D-AC7B-97F19D31F7F0}" srcId="{2B3AAC78-750C-4226-8C4D-FBC574BCE57A}" destId="{562E38DE-FC9B-4B89-883B-A6091704CF0A}" srcOrd="1" destOrd="0" parTransId="{9F1A0C1F-4A2A-4DCD-84B9-50FBB63D5812}" sibTransId="{D52F9CA0-B63C-4F76-AA3C-ACACE907A390}"/>
    <dgm:cxn modelId="{27A5E1BD-0300-42D0-B71C-7A2B1BDE6F0A}" type="presOf" srcId="{701B7A4E-EA75-485E-B5AA-6B9D4DB4830C}" destId="{11D35857-1A01-45E4-8645-CD4BE7AD41B8}" srcOrd="0" destOrd="0" presId="urn:microsoft.com/office/officeart/2018/5/layout/CenteredIconLabelDescriptionList"/>
    <dgm:cxn modelId="{D51F0BC1-8CBD-46CB-843D-35717CC97FF5}" srcId="{701B7A4E-EA75-485E-B5AA-6B9D4DB4830C}" destId="{E55959AA-247A-4AA8-A281-19EE9C00D03E}" srcOrd="1" destOrd="0" parTransId="{96540A4A-24C7-40BA-BBC6-9EDF436689D8}" sibTransId="{C8B0C584-1ABF-41BF-B614-C628D28E592D}"/>
    <dgm:cxn modelId="{218297CF-1A41-42DA-9B00-BB8C1C267C66}" srcId="{D7E334FE-2030-4F5D-9DB0-AB1EDEF8351B}" destId="{E2DF56C9-6708-458D-9EBC-D4DF2DB56CCD}" srcOrd="1" destOrd="0" parTransId="{7FCF5A74-DAC4-4D26-8F3C-F6E8D044E34D}" sibTransId="{722C40E4-77D8-41FB-8D9A-A4647FA7EA36}"/>
    <dgm:cxn modelId="{A4933AE4-0209-4C66-99BC-3D7824A697B0}" srcId="{701B7A4E-EA75-485E-B5AA-6B9D4DB4830C}" destId="{190DA230-B94A-4CC4-A34D-0A5D4878C723}" srcOrd="2" destOrd="0" parTransId="{E15B4244-AD5D-4AA8-94A1-F384E73977FD}" sibTransId="{6A74BFD4-21C2-4F4B-86F1-0D938477365C}"/>
    <dgm:cxn modelId="{6914E6E7-4704-4FCC-BF02-59378DAB08B6}" type="presOf" srcId="{6989878F-283E-4C16-9813-A14DDFFC3252}" destId="{2CE1A5C2-56BC-4843-A174-4365C0DA3479}" srcOrd="0" destOrd="2" presId="urn:microsoft.com/office/officeart/2018/5/layout/CenteredIconLabelDescriptionList"/>
    <dgm:cxn modelId="{7C3B47E8-E5F6-486C-A9D3-28A51DCDDC62}" srcId="{D7E334FE-2030-4F5D-9DB0-AB1EDEF8351B}" destId="{2B96FD20-01BD-4070-B7A7-8F6978BF0AE6}" srcOrd="0" destOrd="0" parTransId="{499E6730-55D6-4641-861B-0147A08EDF00}" sibTransId="{B979D74C-5699-48A9-9393-8365BED88950}"/>
    <dgm:cxn modelId="{E4B1B8EF-2545-4E33-AE62-01A3A2F53DB3}" srcId="{2B3AAC78-750C-4226-8C4D-FBC574BCE57A}" destId="{6989878F-283E-4C16-9813-A14DDFFC3252}" srcOrd="2" destOrd="0" parTransId="{E7FD6629-D7F1-4C43-A77A-F3945022DE61}" sibTransId="{891E1A3A-7ECE-4B7A-AE15-ADD3060044D2}"/>
    <dgm:cxn modelId="{B81E55F2-785E-4674-9D7D-EA137118E930}" srcId="{A11CCA38-35C8-47E5-8043-FE3006E9CA7D}" destId="{2B3AAC78-750C-4226-8C4D-FBC574BCE57A}" srcOrd="0" destOrd="0" parTransId="{04525933-0736-4B73-B010-918ED63918F7}" sibTransId="{CA1AF39C-29A7-4BAF-AB7D-0E12A4495A63}"/>
    <dgm:cxn modelId="{4AF350E3-3F23-4557-A7DD-70CFB1D42FD3}" type="presParOf" srcId="{BA389D83-F7BB-4D67-AE9A-FE164CFF4B04}" destId="{AC0C44C4-A29C-4287-8E9A-3C6C7B773A08}" srcOrd="0" destOrd="0" presId="urn:microsoft.com/office/officeart/2018/5/layout/CenteredIconLabelDescriptionList"/>
    <dgm:cxn modelId="{069B272A-6E9D-43D9-8CD0-F100C88941FF}" type="presParOf" srcId="{AC0C44C4-A29C-4287-8E9A-3C6C7B773A08}" destId="{C6FB839B-D237-424C-9F7A-1DDF657EE25C}" srcOrd="0" destOrd="0" presId="urn:microsoft.com/office/officeart/2018/5/layout/CenteredIconLabelDescriptionList"/>
    <dgm:cxn modelId="{EC3A5367-7CA0-47FD-ABAA-F09036B77892}" type="presParOf" srcId="{AC0C44C4-A29C-4287-8E9A-3C6C7B773A08}" destId="{B518167C-041A-44DB-B242-DD06150F2A03}" srcOrd="1" destOrd="0" presId="urn:microsoft.com/office/officeart/2018/5/layout/CenteredIconLabelDescriptionList"/>
    <dgm:cxn modelId="{7890D724-62E2-46C3-B4B5-CF79A39A36E8}" type="presParOf" srcId="{AC0C44C4-A29C-4287-8E9A-3C6C7B773A08}" destId="{5FAE6CC5-FE6D-4B9C-84C0-2D587F7A5421}" srcOrd="2" destOrd="0" presId="urn:microsoft.com/office/officeart/2018/5/layout/CenteredIconLabelDescriptionList"/>
    <dgm:cxn modelId="{2593AFA0-3135-45DF-819D-8EEFFA2336A4}" type="presParOf" srcId="{AC0C44C4-A29C-4287-8E9A-3C6C7B773A08}" destId="{E5571EA2-672D-475F-9507-27BBFBCB2E10}" srcOrd="3" destOrd="0" presId="urn:microsoft.com/office/officeart/2018/5/layout/CenteredIconLabelDescriptionList"/>
    <dgm:cxn modelId="{F1CEC927-A3F7-4951-8796-D75B46377C2B}" type="presParOf" srcId="{AC0C44C4-A29C-4287-8E9A-3C6C7B773A08}" destId="{2CE1A5C2-56BC-4843-A174-4365C0DA3479}" srcOrd="4" destOrd="0" presId="urn:microsoft.com/office/officeart/2018/5/layout/CenteredIconLabelDescriptionList"/>
    <dgm:cxn modelId="{ABDA2E74-D431-4C27-9729-9CA41EAD3FFB}" type="presParOf" srcId="{BA389D83-F7BB-4D67-AE9A-FE164CFF4B04}" destId="{A0954CCE-725B-475D-9338-AEA0DD705DFE}" srcOrd="1" destOrd="0" presId="urn:microsoft.com/office/officeart/2018/5/layout/CenteredIconLabelDescriptionList"/>
    <dgm:cxn modelId="{41A81450-6D77-40FA-A2B7-49CB6F11AD42}" type="presParOf" srcId="{BA389D83-F7BB-4D67-AE9A-FE164CFF4B04}" destId="{82C26A3A-099C-4B8F-A96E-9629583881C6}" srcOrd="2" destOrd="0" presId="urn:microsoft.com/office/officeart/2018/5/layout/CenteredIconLabelDescriptionList"/>
    <dgm:cxn modelId="{3B854F49-DC00-4BC1-9301-0B2BBDAB0744}" type="presParOf" srcId="{82C26A3A-099C-4B8F-A96E-9629583881C6}" destId="{F34DACC0-6A6B-4C53-81DB-B1C894FE913B}" srcOrd="0" destOrd="0" presId="urn:microsoft.com/office/officeart/2018/5/layout/CenteredIconLabelDescriptionList"/>
    <dgm:cxn modelId="{4A85FF46-67DA-4DC0-9966-1A8DB7312D34}" type="presParOf" srcId="{82C26A3A-099C-4B8F-A96E-9629583881C6}" destId="{A9257F30-5A79-4C75-85B2-5D45C8960908}" srcOrd="1" destOrd="0" presId="urn:microsoft.com/office/officeart/2018/5/layout/CenteredIconLabelDescriptionList"/>
    <dgm:cxn modelId="{B8E550CD-23FF-46D6-B0A5-AEEFDD629C27}" type="presParOf" srcId="{82C26A3A-099C-4B8F-A96E-9629583881C6}" destId="{17ABFAB0-9D80-42C8-A3F4-89E8D60CA8DB}" srcOrd="2" destOrd="0" presId="urn:microsoft.com/office/officeart/2018/5/layout/CenteredIconLabelDescriptionList"/>
    <dgm:cxn modelId="{6CC354FE-2491-4AF6-A575-ACD2D2881904}" type="presParOf" srcId="{82C26A3A-099C-4B8F-A96E-9629583881C6}" destId="{7103A7BC-8FEA-40F5-97B0-A0AF40260FDB}" srcOrd="3" destOrd="0" presId="urn:microsoft.com/office/officeart/2018/5/layout/CenteredIconLabelDescriptionList"/>
    <dgm:cxn modelId="{53901E2D-F256-4BC8-A5F7-16CFFB78E20A}" type="presParOf" srcId="{82C26A3A-099C-4B8F-A96E-9629583881C6}" destId="{9616D456-FE91-46D2-BBF9-E4226203E2A2}" srcOrd="4" destOrd="0" presId="urn:microsoft.com/office/officeart/2018/5/layout/CenteredIconLabelDescriptionList"/>
    <dgm:cxn modelId="{5A03D689-A099-4A91-A4B8-B6DBC7C3726C}" type="presParOf" srcId="{BA389D83-F7BB-4D67-AE9A-FE164CFF4B04}" destId="{46C6DFDF-7ADF-40BB-85D2-4F88544A86C5}" srcOrd="3" destOrd="0" presId="urn:microsoft.com/office/officeart/2018/5/layout/CenteredIconLabelDescriptionList"/>
    <dgm:cxn modelId="{AABD0E64-B0E9-4015-A914-D207CFA183D4}" type="presParOf" srcId="{BA389D83-F7BB-4D67-AE9A-FE164CFF4B04}" destId="{5517AF77-EEAE-49CA-B41C-BCB7B78A535D}" srcOrd="4" destOrd="0" presId="urn:microsoft.com/office/officeart/2018/5/layout/CenteredIconLabelDescriptionList"/>
    <dgm:cxn modelId="{D68D4634-933B-4A0A-9350-A7BAB67F7263}" type="presParOf" srcId="{5517AF77-EEAE-49CA-B41C-BCB7B78A535D}" destId="{966F2781-0D80-474F-B5DA-33D35BB7F043}" srcOrd="0" destOrd="0" presId="urn:microsoft.com/office/officeart/2018/5/layout/CenteredIconLabelDescriptionList"/>
    <dgm:cxn modelId="{63B0BA39-95C9-419C-95E0-7E7E1985CBAF}" type="presParOf" srcId="{5517AF77-EEAE-49CA-B41C-BCB7B78A535D}" destId="{684A54D5-6886-45F1-BFBF-DA64A09BC5FE}" srcOrd="1" destOrd="0" presId="urn:microsoft.com/office/officeart/2018/5/layout/CenteredIconLabelDescriptionList"/>
    <dgm:cxn modelId="{DC0A5A08-3A1B-4D99-81CB-29830271C871}" type="presParOf" srcId="{5517AF77-EEAE-49CA-B41C-BCB7B78A535D}" destId="{11D35857-1A01-45E4-8645-CD4BE7AD41B8}" srcOrd="2" destOrd="0" presId="urn:microsoft.com/office/officeart/2018/5/layout/CenteredIconLabelDescriptionList"/>
    <dgm:cxn modelId="{8460D48B-13A5-4BA4-807A-76B89E3A1B0E}" type="presParOf" srcId="{5517AF77-EEAE-49CA-B41C-BCB7B78A535D}" destId="{E0772F79-6DA1-4784-A0E2-993433AFB618}" srcOrd="3" destOrd="0" presId="urn:microsoft.com/office/officeart/2018/5/layout/CenteredIconLabelDescriptionList"/>
    <dgm:cxn modelId="{2EA8804E-C693-4E03-930F-7580409941E4}" type="presParOf" srcId="{5517AF77-EEAE-49CA-B41C-BCB7B78A535D}" destId="{BC0B1CC4-CCA9-4FA2-A6F5-378FCEEF2823}" srcOrd="4" destOrd="0" presId="urn:microsoft.com/office/officeart/2018/5/layout/CenteredIconLabelDescription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D806B9B-F19E-4F4A-A443-A5803D33267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0F6BD42-E1E3-4ACE-A071-BE8D3507F09F}">
      <dgm:prSet/>
      <dgm:spPr/>
      <dgm:t>
        <a:bodyPr/>
        <a:lstStyle/>
        <a:p>
          <a:pPr>
            <a:lnSpc>
              <a:spcPct val="100000"/>
            </a:lnSpc>
          </a:pPr>
          <a:r>
            <a:rPr lang="en-US" b="0" dirty="0">
              <a:latin typeface="Arial Nova" panose="020B0504020202020204" pitchFamily="34" charset="0"/>
            </a:rPr>
            <a:t>Identified incidents where either "Why Motor Vehicle Accident Occurred" is "backing" or "Type of Motor Vehicle Accident" is "backing.“</a:t>
          </a:r>
          <a:endParaRPr lang="en-US" dirty="0">
            <a:latin typeface="Arial Nova" panose="020B0504020202020204" pitchFamily="34" charset="0"/>
          </a:endParaRPr>
        </a:p>
      </dgm:t>
    </dgm:pt>
    <dgm:pt modelId="{51A3184E-0C98-4E80-9A26-52B140B9E795}" type="parTrans" cxnId="{2212CECE-1FFF-490E-AB97-B07B3BA908EF}">
      <dgm:prSet/>
      <dgm:spPr/>
      <dgm:t>
        <a:bodyPr/>
        <a:lstStyle/>
        <a:p>
          <a:endParaRPr lang="en-US"/>
        </a:p>
      </dgm:t>
    </dgm:pt>
    <dgm:pt modelId="{B0EA5683-DA73-42A4-861B-45C103A2C7C5}" type="sibTrans" cxnId="{2212CECE-1FFF-490E-AB97-B07B3BA908EF}">
      <dgm:prSet/>
      <dgm:spPr/>
      <dgm:t>
        <a:bodyPr/>
        <a:lstStyle/>
        <a:p>
          <a:endParaRPr lang="en-US"/>
        </a:p>
      </dgm:t>
    </dgm:pt>
    <dgm:pt modelId="{24E9D291-A955-40B7-84B3-5BE9B7B9F22E}">
      <dgm:prSet/>
      <dgm:spPr/>
      <dgm:t>
        <a:bodyPr/>
        <a:lstStyle/>
        <a:p>
          <a:pPr>
            <a:lnSpc>
              <a:spcPct val="100000"/>
            </a:lnSpc>
          </a:pPr>
          <a:r>
            <a:rPr lang="en-US" b="0" dirty="0">
              <a:latin typeface="Arial Nova" panose="020B0504020202020204" pitchFamily="34" charset="0"/>
            </a:rPr>
            <a:t>From those identified incidents, filtered out the ones where both fields are "backing.“</a:t>
          </a:r>
          <a:endParaRPr lang="en-US" dirty="0">
            <a:latin typeface="Arial Nova" panose="020B0504020202020204" pitchFamily="34" charset="0"/>
          </a:endParaRPr>
        </a:p>
      </dgm:t>
    </dgm:pt>
    <dgm:pt modelId="{2C38D51C-A224-48D4-B939-BD39F2D90889}" type="parTrans" cxnId="{3E0F1B0C-8299-4E65-BDAA-A0D561EF4647}">
      <dgm:prSet/>
      <dgm:spPr/>
      <dgm:t>
        <a:bodyPr/>
        <a:lstStyle/>
        <a:p>
          <a:endParaRPr lang="en-US"/>
        </a:p>
      </dgm:t>
    </dgm:pt>
    <dgm:pt modelId="{BE43DD60-0322-4491-A63A-DFE4C95EF45A}" type="sibTrans" cxnId="{3E0F1B0C-8299-4E65-BDAA-A0D561EF4647}">
      <dgm:prSet/>
      <dgm:spPr/>
      <dgm:t>
        <a:bodyPr/>
        <a:lstStyle/>
        <a:p>
          <a:endParaRPr lang="en-US"/>
        </a:p>
      </dgm:t>
    </dgm:pt>
    <dgm:pt modelId="{847476A2-8BDE-4156-AEE2-EE9DF8197952}">
      <dgm:prSet/>
      <dgm:spPr/>
      <dgm:t>
        <a:bodyPr/>
        <a:lstStyle/>
        <a:p>
          <a:pPr>
            <a:lnSpc>
              <a:spcPct val="100000"/>
            </a:lnSpc>
          </a:pPr>
          <a:r>
            <a:rPr lang="en-US" b="0" dirty="0">
              <a:latin typeface="Arial Nova" panose="020B0504020202020204" pitchFamily="34" charset="0"/>
            </a:rPr>
            <a:t>Analysis reveals inconsistencies in accident reporting between the 'Why' and 'Type' of motor vehicle accidents, suggesting the need for improved data entry accuracy.</a:t>
          </a:r>
          <a:endParaRPr lang="en-US" dirty="0">
            <a:latin typeface="Arial Nova" panose="020B0504020202020204" pitchFamily="34" charset="0"/>
          </a:endParaRPr>
        </a:p>
      </dgm:t>
    </dgm:pt>
    <dgm:pt modelId="{F660AEF4-7BE2-430F-8919-8E867660BD4A}" type="parTrans" cxnId="{A7E550A2-06DA-4E3B-A8A4-D2990C8A7F26}">
      <dgm:prSet/>
      <dgm:spPr/>
      <dgm:t>
        <a:bodyPr/>
        <a:lstStyle/>
        <a:p>
          <a:endParaRPr lang="en-US"/>
        </a:p>
      </dgm:t>
    </dgm:pt>
    <dgm:pt modelId="{33F1EA7D-8ED6-4316-900F-D12550A6E67C}" type="sibTrans" cxnId="{A7E550A2-06DA-4E3B-A8A4-D2990C8A7F26}">
      <dgm:prSet/>
      <dgm:spPr/>
      <dgm:t>
        <a:bodyPr/>
        <a:lstStyle/>
        <a:p>
          <a:endParaRPr lang="en-US"/>
        </a:p>
      </dgm:t>
    </dgm:pt>
    <dgm:pt modelId="{960D14D4-F12A-4C04-AFC8-7CD77EB14B87}" type="pres">
      <dgm:prSet presAssocID="{AD806B9B-F19E-4F4A-A443-A5803D332679}" presName="root" presStyleCnt="0">
        <dgm:presLayoutVars>
          <dgm:dir/>
          <dgm:resizeHandles val="exact"/>
        </dgm:presLayoutVars>
      </dgm:prSet>
      <dgm:spPr/>
    </dgm:pt>
    <dgm:pt modelId="{84CEA7DA-E9C1-40BF-8738-109431D530B9}" type="pres">
      <dgm:prSet presAssocID="{A0F6BD42-E1E3-4ACE-A071-BE8D3507F09F}" presName="compNode" presStyleCnt="0"/>
      <dgm:spPr/>
    </dgm:pt>
    <dgm:pt modelId="{48C2D45D-684D-452E-90F4-53F4393CE4FA}" type="pres">
      <dgm:prSet presAssocID="{A0F6BD42-E1E3-4ACE-A071-BE8D3507F09F}" presName="bgRect" presStyleLbl="bgShp" presStyleIdx="0" presStyleCnt="3"/>
      <dgm:spPr/>
    </dgm:pt>
    <dgm:pt modelId="{D58017BD-C393-4618-9C73-618A73A54CEA}" type="pres">
      <dgm:prSet presAssocID="{A0F6BD42-E1E3-4ACE-A071-BE8D3507F0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mbulance"/>
        </a:ext>
      </dgm:extLst>
    </dgm:pt>
    <dgm:pt modelId="{FF2997BB-C350-4BDC-A20F-A9E78E2A19D8}" type="pres">
      <dgm:prSet presAssocID="{A0F6BD42-E1E3-4ACE-A071-BE8D3507F09F}" presName="spaceRect" presStyleCnt="0"/>
      <dgm:spPr/>
    </dgm:pt>
    <dgm:pt modelId="{580DE360-BDBC-4706-8E20-66B5F0CBC760}" type="pres">
      <dgm:prSet presAssocID="{A0F6BD42-E1E3-4ACE-A071-BE8D3507F09F}" presName="parTx" presStyleLbl="revTx" presStyleIdx="0" presStyleCnt="3">
        <dgm:presLayoutVars>
          <dgm:chMax val="0"/>
          <dgm:chPref val="0"/>
        </dgm:presLayoutVars>
      </dgm:prSet>
      <dgm:spPr/>
    </dgm:pt>
    <dgm:pt modelId="{79D2F131-8B65-453D-9EB3-6A53821EAF48}" type="pres">
      <dgm:prSet presAssocID="{B0EA5683-DA73-42A4-861B-45C103A2C7C5}" presName="sibTrans" presStyleCnt="0"/>
      <dgm:spPr/>
    </dgm:pt>
    <dgm:pt modelId="{A913954D-9C33-49EE-B1AA-8E2E23A755BD}" type="pres">
      <dgm:prSet presAssocID="{24E9D291-A955-40B7-84B3-5BE9B7B9F22E}" presName="compNode" presStyleCnt="0"/>
      <dgm:spPr/>
    </dgm:pt>
    <dgm:pt modelId="{EF55686B-B59A-43A0-A95B-B28CB67ED9DF}" type="pres">
      <dgm:prSet presAssocID="{24E9D291-A955-40B7-84B3-5BE9B7B9F22E}" presName="bgRect" presStyleLbl="bgShp" presStyleIdx="1" presStyleCnt="3"/>
      <dgm:spPr/>
    </dgm:pt>
    <dgm:pt modelId="{15E7AC3C-24BD-40A4-8EFE-A53670081AF7}" type="pres">
      <dgm:prSet presAssocID="{24E9D291-A955-40B7-84B3-5BE9B7B9F2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56CFBB5D-F799-4A0D-B70C-A60F0E88D92E}" type="pres">
      <dgm:prSet presAssocID="{24E9D291-A955-40B7-84B3-5BE9B7B9F22E}" presName="spaceRect" presStyleCnt="0"/>
      <dgm:spPr/>
    </dgm:pt>
    <dgm:pt modelId="{4EE67E82-61C4-4BBF-A7A0-5B718BBFE83C}" type="pres">
      <dgm:prSet presAssocID="{24E9D291-A955-40B7-84B3-5BE9B7B9F22E}" presName="parTx" presStyleLbl="revTx" presStyleIdx="1" presStyleCnt="3">
        <dgm:presLayoutVars>
          <dgm:chMax val="0"/>
          <dgm:chPref val="0"/>
        </dgm:presLayoutVars>
      </dgm:prSet>
      <dgm:spPr/>
    </dgm:pt>
    <dgm:pt modelId="{0D736B16-5536-4A43-A26E-ED49DAAAD5EF}" type="pres">
      <dgm:prSet presAssocID="{BE43DD60-0322-4491-A63A-DFE4C95EF45A}" presName="sibTrans" presStyleCnt="0"/>
      <dgm:spPr/>
    </dgm:pt>
    <dgm:pt modelId="{CD947023-31E5-41BE-BF8A-236430C060E9}" type="pres">
      <dgm:prSet presAssocID="{847476A2-8BDE-4156-AEE2-EE9DF8197952}" presName="compNode" presStyleCnt="0"/>
      <dgm:spPr/>
    </dgm:pt>
    <dgm:pt modelId="{3539CA82-CDB0-44CA-BFF2-4C0ED384EFC2}" type="pres">
      <dgm:prSet presAssocID="{847476A2-8BDE-4156-AEE2-EE9DF8197952}" presName="bgRect" presStyleLbl="bgShp" presStyleIdx="2" presStyleCnt="3"/>
      <dgm:spPr/>
    </dgm:pt>
    <dgm:pt modelId="{77FC59E7-D904-47B5-BF5A-7B0BB1CE4AB9}" type="pres">
      <dgm:prSet presAssocID="{847476A2-8BDE-4156-AEE2-EE9DF819795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ammable"/>
        </a:ext>
      </dgm:extLst>
    </dgm:pt>
    <dgm:pt modelId="{8A704F15-19E7-42BE-8D4C-510FAA63AF71}" type="pres">
      <dgm:prSet presAssocID="{847476A2-8BDE-4156-AEE2-EE9DF8197952}" presName="spaceRect" presStyleCnt="0"/>
      <dgm:spPr/>
    </dgm:pt>
    <dgm:pt modelId="{8F3C2651-B965-4CAE-894F-55F66AC48584}" type="pres">
      <dgm:prSet presAssocID="{847476A2-8BDE-4156-AEE2-EE9DF8197952}" presName="parTx" presStyleLbl="revTx" presStyleIdx="2" presStyleCnt="3">
        <dgm:presLayoutVars>
          <dgm:chMax val="0"/>
          <dgm:chPref val="0"/>
        </dgm:presLayoutVars>
      </dgm:prSet>
      <dgm:spPr/>
    </dgm:pt>
  </dgm:ptLst>
  <dgm:cxnLst>
    <dgm:cxn modelId="{3E0F1B0C-8299-4E65-BDAA-A0D561EF4647}" srcId="{AD806B9B-F19E-4F4A-A443-A5803D332679}" destId="{24E9D291-A955-40B7-84B3-5BE9B7B9F22E}" srcOrd="1" destOrd="0" parTransId="{2C38D51C-A224-48D4-B939-BD39F2D90889}" sibTransId="{BE43DD60-0322-4491-A63A-DFE4C95EF45A}"/>
    <dgm:cxn modelId="{1B764F1D-F44C-4CA4-B9D1-292495C3C1BD}" type="presOf" srcId="{A0F6BD42-E1E3-4ACE-A071-BE8D3507F09F}" destId="{580DE360-BDBC-4706-8E20-66B5F0CBC760}" srcOrd="0" destOrd="0" presId="urn:microsoft.com/office/officeart/2018/2/layout/IconVerticalSolidList"/>
    <dgm:cxn modelId="{536DC135-3A57-4E14-9C75-9CA0C08C2DAB}" type="presOf" srcId="{AD806B9B-F19E-4F4A-A443-A5803D332679}" destId="{960D14D4-F12A-4C04-AFC8-7CD77EB14B87}" srcOrd="0" destOrd="0" presId="urn:microsoft.com/office/officeart/2018/2/layout/IconVerticalSolidList"/>
    <dgm:cxn modelId="{05AF383E-8B97-4976-B836-545E5A827E2C}" type="presOf" srcId="{847476A2-8BDE-4156-AEE2-EE9DF8197952}" destId="{8F3C2651-B965-4CAE-894F-55F66AC48584}" srcOrd="0" destOrd="0" presId="urn:microsoft.com/office/officeart/2018/2/layout/IconVerticalSolidList"/>
    <dgm:cxn modelId="{A7E550A2-06DA-4E3B-A8A4-D2990C8A7F26}" srcId="{AD806B9B-F19E-4F4A-A443-A5803D332679}" destId="{847476A2-8BDE-4156-AEE2-EE9DF8197952}" srcOrd="2" destOrd="0" parTransId="{F660AEF4-7BE2-430F-8919-8E867660BD4A}" sibTransId="{33F1EA7D-8ED6-4316-900F-D12550A6E67C}"/>
    <dgm:cxn modelId="{2212CECE-1FFF-490E-AB97-B07B3BA908EF}" srcId="{AD806B9B-F19E-4F4A-A443-A5803D332679}" destId="{A0F6BD42-E1E3-4ACE-A071-BE8D3507F09F}" srcOrd="0" destOrd="0" parTransId="{51A3184E-0C98-4E80-9A26-52B140B9E795}" sibTransId="{B0EA5683-DA73-42A4-861B-45C103A2C7C5}"/>
    <dgm:cxn modelId="{9B449BD3-0643-4579-BB39-8FBCC7C57F6E}" type="presOf" srcId="{24E9D291-A955-40B7-84B3-5BE9B7B9F22E}" destId="{4EE67E82-61C4-4BBF-A7A0-5B718BBFE83C}" srcOrd="0" destOrd="0" presId="urn:microsoft.com/office/officeart/2018/2/layout/IconVerticalSolidList"/>
    <dgm:cxn modelId="{021F1F2A-EFC0-466A-B950-42C0CA260AD7}" type="presParOf" srcId="{960D14D4-F12A-4C04-AFC8-7CD77EB14B87}" destId="{84CEA7DA-E9C1-40BF-8738-109431D530B9}" srcOrd="0" destOrd="0" presId="urn:microsoft.com/office/officeart/2018/2/layout/IconVerticalSolidList"/>
    <dgm:cxn modelId="{BC26E515-26F1-4571-94AE-6C33E747D0DD}" type="presParOf" srcId="{84CEA7DA-E9C1-40BF-8738-109431D530B9}" destId="{48C2D45D-684D-452E-90F4-53F4393CE4FA}" srcOrd="0" destOrd="0" presId="urn:microsoft.com/office/officeart/2018/2/layout/IconVerticalSolidList"/>
    <dgm:cxn modelId="{CA01F845-736F-413D-9238-B08B36EC251C}" type="presParOf" srcId="{84CEA7DA-E9C1-40BF-8738-109431D530B9}" destId="{D58017BD-C393-4618-9C73-618A73A54CEA}" srcOrd="1" destOrd="0" presId="urn:microsoft.com/office/officeart/2018/2/layout/IconVerticalSolidList"/>
    <dgm:cxn modelId="{56809BBA-85CC-4198-9805-126869DEC72F}" type="presParOf" srcId="{84CEA7DA-E9C1-40BF-8738-109431D530B9}" destId="{FF2997BB-C350-4BDC-A20F-A9E78E2A19D8}" srcOrd="2" destOrd="0" presId="urn:microsoft.com/office/officeart/2018/2/layout/IconVerticalSolidList"/>
    <dgm:cxn modelId="{9AE83C5B-32DE-4C3B-93AA-42A4C10EA78B}" type="presParOf" srcId="{84CEA7DA-E9C1-40BF-8738-109431D530B9}" destId="{580DE360-BDBC-4706-8E20-66B5F0CBC760}" srcOrd="3" destOrd="0" presId="urn:microsoft.com/office/officeart/2018/2/layout/IconVerticalSolidList"/>
    <dgm:cxn modelId="{1F4A7BB9-99D1-46D2-8BC0-27E9F56E97CD}" type="presParOf" srcId="{960D14D4-F12A-4C04-AFC8-7CD77EB14B87}" destId="{79D2F131-8B65-453D-9EB3-6A53821EAF48}" srcOrd="1" destOrd="0" presId="urn:microsoft.com/office/officeart/2018/2/layout/IconVerticalSolidList"/>
    <dgm:cxn modelId="{730BC5F2-0F7C-4DAE-8133-65C457352375}" type="presParOf" srcId="{960D14D4-F12A-4C04-AFC8-7CD77EB14B87}" destId="{A913954D-9C33-49EE-B1AA-8E2E23A755BD}" srcOrd="2" destOrd="0" presId="urn:microsoft.com/office/officeart/2018/2/layout/IconVerticalSolidList"/>
    <dgm:cxn modelId="{3A0BE15A-6892-443A-B148-A34FD9B1FBBA}" type="presParOf" srcId="{A913954D-9C33-49EE-B1AA-8E2E23A755BD}" destId="{EF55686B-B59A-43A0-A95B-B28CB67ED9DF}" srcOrd="0" destOrd="0" presId="urn:microsoft.com/office/officeart/2018/2/layout/IconVerticalSolidList"/>
    <dgm:cxn modelId="{857597FE-ED16-4D6C-943C-F54E71326290}" type="presParOf" srcId="{A913954D-9C33-49EE-B1AA-8E2E23A755BD}" destId="{15E7AC3C-24BD-40A4-8EFE-A53670081AF7}" srcOrd="1" destOrd="0" presId="urn:microsoft.com/office/officeart/2018/2/layout/IconVerticalSolidList"/>
    <dgm:cxn modelId="{DF7D86AD-DBE3-42ED-98D4-6AF3F1B129B7}" type="presParOf" srcId="{A913954D-9C33-49EE-B1AA-8E2E23A755BD}" destId="{56CFBB5D-F799-4A0D-B70C-A60F0E88D92E}" srcOrd="2" destOrd="0" presId="urn:microsoft.com/office/officeart/2018/2/layout/IconVerticalSolidList"/>
    <dgm:cxn modelId="{BC318554-2B48-456A-94C6-C6BEFD634F99}" type="presParOf" srcId="{A913954D-9C33-49EE-B1AA-8E2E23A755BD}" destId="{4EE67E82-61C4-4BBF-A7A0-5B718BBFE83C}" srcOrd="3" destOrd="0" presId="urn:microsoft.com/office/officeart/2018/2/layout/IconVerticalSolidList"/>
    <dgm:cxn modelId="{202009E2-4289-4910-86D8-EA6BB884857A}" type="presParOf" srcId="{960D14D4-F12A-4C04-AFC8-7CD77EB14B87}" destId="{0D736B16-5536-4A43-A26E-ED49DAAAD5EF}" srcOrd="3" destOrd="0" presId="urn:microsoft.com/office/officeart/2018/2/layout/IconVerticalSolidList"/>
    <dgm:cxn modelId="{40E1F785-66F2-4568-B746-F077D6ED9157}" type="presParOf" srcId="{960D14D4-F12A-4C04-AFC8-7CD77EB14B87}" destId="{CD947023-31E5-41BE-BF8A-236430C060E9}" srcOrd="4" destOrd="0" presId="urn:microsoft.com/office/officeart/2018/2/layout/IconVerticalSolidList"/>
    <dgm:cxn modelId="{73E77242-3E68-4E7C-B7D1-970D22C11F14}" type="presParOf" srcId="{CD947023-31E5-41BE-BF8A-236430C060E9}" destId="{3539CA82-CDB0-44CA-BFF2-4C0ED384EFC2}" srcOrd="0" destOrd="0" presId="urn:microsoft.com/office/officeart/2018/2/layout/IconVerticalSolidList"/>
    <dgm:cxn modelId="{675D9976-93BC-44AB-AB24-3EFA68B0A71C}" type="presParOf" srcId="{CD947023-31E5-41BE-BF8A-236430C060E9}" destId="{77FC59E7-D904-47B5-BF5A-7B0BB1CE4AB9}" srcOrd="1" destOrd="0" presId="urn:microsoft.com/office/officeart/2018/2/layout/IconVerticalSolidList"/>
    <dgm:cxn modelId="{0BFF1484-2364-4DF5-81D3-70E2EB484046}" type="presParOf" srcId="{CD947023-31E5-41BE-BF8A-236430C060E9}" destId="{8A704F15-19E7-42BE-8D4C-510FAA63AF71}" srcOrd="2" destOrd="0" presId="urn:microsoft.com/office/officeart/2018/2/layout/IconVerticalSolidList"/>
    <dgm:cxn modelId="{7169066D-D07F-483C-9829-DC4741AD27EE}" type="presParOf" srcId="{CD947023-31E5-41BE-BF8A-236430C060E9}" destId="{8F3C2651-B965-4CAE-894F-55F66AC4858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4E3C0D-D1E4-4506-B981-8ECD6510DB84}" type="doc">
      <dgm:prSet loTypeId="urn:microsoft.com/office/officeart/2018/5/layout/Centered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457A9B02-4410-49CA-9166-0AE87E35DBAB}">
      <dgm:prSet custT="1"/>
      <dgm:spPr/>
      <dgm:t>
        <a:bodyPr/>
        <a:lstStyle/>
        <a:p>
          <a:pPr>
            <a:lnSpc>
              <a:spcPct val="100000"/>
            </a:lnSpc>
            <a:defRPr b="1"/>
          </a:pPr>
          <a:r>
            <a:rPr lang="en-US" sz="2000" b="1" dirty="0">
              <a:latin typeface="Arial Nova" panose="020B0504020202020204" pitchFamily="34" charset="0"/>
            </a:rPr>
            <a:t>Vehicle Information</a:t>
          </a:r>
          <a:r>
            <a:rPr lang="en-US" sz="2000" b="1" dirty="0"/>
            <a:t>:</a:t>
          </a:r>
          <a:endParaRPr lang="en-US" sz="2000" dirty="0"/>
        </a:p>
      </dgm:t>
    </dgm:pt>
    <dgm:pt modelId="{8BE45C40-37CD-4F16-A200-2BD7C0606E56}" type="parTrans" cxnId="{1F86CA1C-61CF-4A93-8F8D-BF981CDA2231}">
      <dgm:prSet/>
      <dgm:spPr/>
      <dgm:t>
        <a:bodyPr/>
        <a:lstStyle/>
        <a:p>
          <a:endParaRPr lang="en-US"/>
        </a:p>
      </dgm:t>
    </dgm:pt>
    <dgm:pt modelId="{A145FB1D-6810-452E-A371-486130F8F126}" type="sibTrans" cxnId="{1F86CA1C-61CF-4A93-8F8D-BF981CDA2231}">
      <dgm:prSet/>
      <dgm:spPr/>
      <dgm:t>
        <a:bodyPr/>
        <a:lstStyle/>
        <a:p>
          <a:endParaRPr lang="en-US"/>
        </a:p>
      </dgm:t>
    </dgm:pt>
    <dgm:pt modelId="{EF18F56A-3530-4050-A2E2-E67ED8970517}">
      <dgm:prSet custT="1"/>
      <dgm:spPr/>
      <dgm:t>
        <a:bodyPr/>
        <a:lstStyle/>
        <a:p>
          <a:pPr>
            <a:lnSpc>
              <a:spcPct val="100000"/>
            </a:lnSpc>
          </a:pPr>
          <a:r>
            <a:rPr lang="en-US" sz="1600" b="1" dirty="0">
              <a:latin typeface="Arial Nova" panose="020B0504020202020204" pitchFamily="34" charset="0"/>
            </a:rPr>
            <a:t>Vehicle Make and Model: </a:t>
          </a:r>
          <a:r>
            <a:rPr lang="en-US" sz="1600" dirty="0">
              <a:latin typeface="Arial Nova" panose="020B0504020202020204" pitchFamily="34" charset="0"/>
            </a:rPr>
            <a:t>This can help identify if certain vehicle types are more prone to incidents.</a:t>
          </a:r>
        </a:p>
      </dgm:t>
    </dgm:pt>
    <dgm:pt modelId="{CA525946-EFC5-40AD-A877-2CC88CA510A3}" type="parTrans" cxnId="{0DEDA82A-0CD6-47A0-B660-A6516B5F165C}">
      <dgm:prSet/>
      <dgm:spPr/>
      <dgm:t>
        <a:bodyPr/>
        <a:lstStyle/>
        <a:p>
          <a:endParaRPr lang="en-US"/>
        </a:p>
      </dgm:t>
    </dgm:pt>
    <dgm:pt modelId="{F67CD3B0-CF61-45BF-8775-157BEA2B0BED}" type="sibTrans" cxnId="{0DEDA82A-0CD6-47A0-B660-A6516B5F165C}">
      <dgm:prSet/>
      <dgm:spPr/>
      <dgm:t>
        <a:bodyPr/>
        <a:lstStyle/>
        <a:p>
          <a:endParaRPr lang="en-US"/>
        </a:p>
      </dgm:t>
    </dgm:pt>
    <dgm:pt modelId="{2C49E2BE-5C0E-4C17-8BEA-FB1B8EB04647}">
      <dgm:prSet custT="1"/>
      <dgm:spPr/>
      <dgm:t>
        <a:bodyPr/>
        <a:lstStyle/>
        <a:p>
          <a:pPr>
            <a:lnSpc>
              <a:spcPct val="100000"/>
            </a:lnSpc>
          </a:pPr>
          <a:r>
            <a:rPr lang="en-US" sz="1600" b="1" dirty="0">
              <a:latin typeface="Arial Nova" panose="020B0504020202020204" pitchFamily="34" charset="0"/>
            </a:rPr>
            <a:t>Vehicle Age:</a:t>
          </a:r>
          <a:r>
            <a:rPr lang="en-US" sz="1600" dirty="0">
              <a:latin typeface="Arial Nova" panose="020B0504020202020204" pitchFamily="34" charset="0"/>
            </a:rPr>
            <a:t> Knowing how old the vehicles involved in incidents are could highlight issues related to vehicle maintenance or technology.</a:t>
          </a:r>
        </a:p>
      </dgm:t>
    </dgm:pt>
    <dgm:pt modelId="{A6B2A030-AC89-4C35-9F8F-5219FB33A9E7}" type="parTrans" cxnId="{9EDED293-EAEE-4384-933F-4B2C4A0DDF14}">
      <dgm:prSet/>
      <dgm:spPr/>
      <dgm:t>
        <a:bodyPr/>
        <a:lstStyle/>
        <a:p>
          <a:endParaRPr lang="en-US"/>
        </a:p>
      </dgm:t>
    </dgm:pt>
    <dgm:pt modelId="{0B2E64B9-C66E-4375-B0D9-7C2CAACDD562}" type="sibTrans" cxnId="{9EDED293-EAEE-4384-933F-4B2C4A0DDF14}">
      <dgm:prSet/>
      <dgm:spPr/>
      <dgm:t>
        <a:bodyPr/>
        <a:lstStyle/>
        <a:p>
          <a:endParaRPr lang="en-US"/>
        </a:p>
      </dgm:t>
    </dgm:pt>
    <dgm:pt modelId="{1249F9C9-4438-4A7A-97A7-F265D4F7A056}">
      <dgm:prSet custT="1"/>
      <dgm:spPr/>
      <dgm:t>
        <a:bodyPr/>
        <a:lstStyle/>
        <a:p>
          <a:pPr>
            <a:lnSpc>
              <a:spcPct val="100000"/>
            </a:lnSpc>
            <a:defRPr b="1"/>
          </a:pPr>
          <a:r>
            <a:rPr lang="en-US" sz="2000" b="1" dirty="0">
              <a:latin typeface="Arial Nova" panose="020B0504020202020204" pitchFamily="34" charset="0"/>
            </a:rPr>
            <a:t>Incident Details:</a:t>
          </a:r>
          <a:endParaRPr lang="en-US" sz="2000" dirty="0">
            <a:latin typeface="Arial Nova" panose="020B0504020202020204" pitchFamily="34" charset="0"/>
          </a:endParaRPr>
        </a:p>
      </dgm:t>
    </dgm:pt>
    <dgm:pt modelId="{6EF22B47-8AFE-4CCF-B4A1-9E2F5E80778E}" type="parTrans" cxnId="{F36E1F03-CA18-4257-849C-20D79545C13D}">
      <dgm:prSet/>
      <dgm:spPr/>
      <dgm:t>
        <a:bodyPr/>
        <a:lstStyle/>
        <a:p>
          <a:endParaRPr lang="en-US"/>
        </a:p>
      </dgm:t>
    </dgm:pt>
    <dgm:pt modelId="{FC4B619F-CAB6-46B7-BBE5-0E658BCA819A}" type="sibTrans" cxnId="{F36E1F03-CA18-4257-849C-20D79545C13D}">
      <dgm:prSet/>
      <dgm:spPr/>
      <dgm:t>
        <a:bodyPr/>
        <a:lstStyle/>
        <a:p>
          <a:endParaRPr lang="en-US"/>
        </a:p>
      </dgm:t>
    </dgm:pt>
    <dgm:pt modelId="{695FF54F-6E0B-45A0-8AAC-4B386201A965}">
      <dgm:prSet custT="1"/>
      <dgm:spPr/>
      <dgm:t>
        <a:bodyPr/>
        <a:lstStyle/>
        <a:p>
          <a:pPr>
            <a:lnSpc>
              <a:spcPct val="100000"/>
            </a:lnSpc>
          </a:pPr>
          <a:r>
            <a:rPr lang="en-US" sz="1600" b="1" dirty="0">
              <a:latin typeface="Arial Nova" panose="020B0504020202020204" pitchFamily="34" charset="0"/>
            </a:rPr>
            <a:t>Weather Conditions:</a:t>
          </a:r>
          <a:r>
            <a:rPr lang="en-US" sz="1600" dirty="0">
              <a:latin typeface="Arial Nova" panose="020B0504020202020204" pitchFamily="34" charset="0"/>
            </a:rPr>
            <a:t> Information on the weather at the time of the incident (e.g., clear, rainy, snowy) can provide insights into external factors contributing to incidents.</a:t>
          </a:r>
        </a:p>
      </dgm:t>
    </dgm:pt>
    <dgm:pt modelId="{8B3324EB-B36B-46C7-9562-E0D33C022DE2}" type="parTrans" cxnId="{4CA2A88A-D0FD-49FE-8C91-0ED0A1A139C5}">
      <dgm:prSet/>
      <dgm:spPr/>
      <dgm:t>
        <a:bodyPr/>
        <a:lstStyle/>
        <a:p>
          <a:endParaRPr lang="en-US"/>
        </a:p>
      </dgm:t>
    </dgm:pt>
    <dgm:pt modelId="{5BFE555D-C32A-4FB9-8534-B9D8BEF8753D}" type="sibTrans" cxnId="{4CA2A88A-D0FD-49FE-8C91-0ED0A1A139C5}">
      <dgm:prSet/>
      <dgm:spPr/>
      <dgm:t>
        <a:bodyPr/>
        <a:lstStyle/>
        <a:p>
          <a:endParaRPr lang="en-US"/>
        </a:p>
      </dgm:t>
    </dgm:pt>
    <dgm:pt modelId="{C8D5A15F-56C5-4F5B-8C17-4B05C8D16AE5}">
      <dgm:prSet custT="1"/>
      <dgm:spPr/>
      <dgm:t>
        <a:bodyPr/>
        <a:lstStyle/>
        <a:p>
          <a:pPr>
            <a:lnSpc>
              <a:spcPct val="100000"/>
            </a:lnSpc>
          </a:pPr>
          <a:r>
            <a:rPr lang="en-US" sz="1600" b="1" dirty="0">
              <a:latin typeface="Arial Nova" panose="020B0504020202020204" pitchFamily="34" charset="0"/>
            </a:rPr>
            <a:t>Lighting Conditions:</a:t>
          </a:r>
          <a:r>
            <a:rPr lang="en-US" sz="1600" dirty="0">
              <a:latin typeface="Arial Nova" panose="020B0504020202020204" pitchFamily="34" charset="0"/>
            </a:rPr>
            <a:t> Whether it was daylight, dusk, or night can be relevant in understanding visibility issues.</a:t>
          </a:r>
        </a:p>
      </dgm:t>
    </dgm:pt>
    <dgm:pt modelId="{4495C5C3-8C93-405C-941C-9D44ED7E1813}" type="parTrans" cxnId="{83A07C80-EDE8-4835-81B3-9B62E612F2B4}">
      <dgm:prSet/>
      <dgm:spPr/>
      <dgm:t>
        <a:bodyPr/>
        <a:lstStyle/>
        <a:p>
          <a:endParaRPr lang="en-US"/>
        </a:p>
      </dgm:t>
    </dgm:pt>
    <dgm:pt modelId="{3EA89CAD-9797-4BD8-B509-594F40A118D2}" type="sibTrans" cxnId="{83A07C80-EDE8-4835-81B3-9B62E612F2B4}">
      <dgm:prSet/>
      <dgm:spPr/>
      <dgm:t>
        <a:bodyPr/>
        <a:lstStyle/>
        <a:p>
          <a:endParaRPr lang="en-US"/>
        </a:p>
      </dgm:t>
    </dgm:pt>
    <dgm:pt modelId="{A5D1577D-CCBB-48AA-A150-6435BCCA9401}">
      <dgm:prSet custT="1"/>
      <dgm:spPr/>
      <dgm:t>
        <a:bodyPr/>
        <a:lstStyle/>
        <a:p>
          <a:pPr>
            <a:lnSpc>
              <a:spcPct val="100000"/>
            </a:lnSpc>
          </a:pPr>
          <a:r>
            <a:rPr lang="en-US" sz="1600" b="1" dirty="0">
              <a:latin typeface="Arial Nova" panose="020B0504020202020204" pitchFamily="34" charset="0"/>
            </a:rPr>
            <a:t>Road Conditions: </a:t>
          </a:r>
          <a:r>
            <a:rPr lang="en-US" sz="1600" dirty="0">
              <a:latin typeface="Arial Nova" panose="020B0504020202020204" pitchFamily="34" charset="0"/>
            </a:rPr>
            <a:t>Data on road surface conditions (e.g., dry, wet, icy) can help understand their impact on incident rates.</a:t>
          </a:r>
        </a:p>
      </dgm:t>
    </dgm:pt>
    <dgm:pt modelId="{05FF8BC5-DC77-4C5E-BBF8-4D57025F1837}" type="parTrans" cxnId="{4DADE7AE-E2C6-4B54-ADFC-950955362963}">
      <dgm:prSet/>
      <dgm:spPr/>
      <dgm:t>
        <a:bodyPr/>
        <a:lstStyle/>
        <a:p>
          <a:endParaRPr lang="en-US"/>
        </a:p>
      </dgm:t>
    </dgm:pt>
    <dgm:pt modelId="{E244985B-0486-49FA-A447-1FC95376D372}" type="sibTrans" cxnId="{4DADE7AE-E2C6-4B54-ADFC-950955362963}">
      <dgm:prSet/>
      <dgm:spPr/>
      <dgm:t>
        <a:bodyPr/>
        <a:lstStyle/>
        <a:p>
          <a:endParaRPr lang="en-US"/>
        </a:p>
      </dgm:t>
    </dgm:pt>
    <dgm:pt modelId="{D31FC379-3A6A-4DC2-B633-8EEC05CEE9DD}" type="pres">
      <dgm:prSet presAssocID="{BC4E3C0D-D1E4-4506-B981-8ECD6510DB84}" presName="root" presStyleCnt="0">
        <dgm:presLayoutVars>
          <dgm:dir/>
          <dgm:resizeHandles val="exact"/>
        </dgm:presLayoutVars>
      </dgm:prSet>
      <dgm:spPr/>
    </dgm:pt>
    <dgm:pt modelId="{DF7156E0-9E09-46AD-8608-8EACCA9A90D3}" type="pres">
      <dgm:prSet presAssocID="{457A9B02-4410-49CA-9166-0AE87E35DBAB}" presName="compNode" presStyleCnt="0"/>
      <dgm:spPr/>
    </dgm:pt>
    <dgm:pt modelId="{72BBC26A-7D70-4223-812F-945895FA3D6B}" type="pres">
      <dgm:prSet presAssocID="{457A9B02-4410-49CA-9166-0AE87E35DBAB}" presName="iconRect" presStyleLbl="node1" presStyleIdx="0" presStyleCnt="2" custLinFactNeighborX="-1181" custLinFactNeighborY="-7794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iler"/>
        </a:ext>
      </dgm:extLst>
    </dgm:pt>
    <dgm:pt modelId="{B64C3EAD-57C8-4706-BBBA-365B3F826990}" type="pres">
      <dgm:prSet presAssocID="{457A9B02-4410-49CA-9166-0AE87E35DBAB}" presName="iconSpace" presStyleCnt="0"/>
      <dgm:spPr/>
    </dgm:pt>
    <dgm:pt modelId="{E0A9E8EE-09B6-4104-94C5-AFE24594D437}" type="pres">
      <dgm:prSet presAssocID="{457A9B02-4410-49CA-9166-0AE87E35DBAB}" presName="parTx" presStyleLbl="revTx" presStyleIdx="0" presStyleCnt="4" custLinFactY="-100000" custLinFactNeighborX="-2312" custLinFactNeighborY="-107096">
        <dgm:presLayoutVars>
          <dgm:chMax val="0"/>
          <dgm:chPref val="0"/>
        </dgm:presLayoutVars>
      </dgm:prSet>
      <dgm:spPr/>
    </dgm:pt>
    <dgm:pt modelId="{3177B8D0-F2E7-430E-AD18-9AD5B6D98813}" type="pres">
      <dgm:prSet presAssocID="{457A9B02-4410-49CA-9166-0AE87E35DBAB}" presName="txSpace" presStyleCnt="0"/>
      <dgm:spPr/>
    </dgm:pt>
    <dgm:pt modelId="{0C7B01C4-16B7-4846-88F3-B7EF355F9EE0}" type="pres">
      <dgm:prSet presAssocID="{457A9B02-4410-49CA-9166-0AE87E35DBAB}" presName="desTx" presStyleLbl="revTx" presStyleIdx="1" presStyleCnt="4" custLinFactNeighborX="-2312" custLinFactNeighborY="-34698">
        <dgm:presLayoutVars/>
      </dgm:prSet>
      <dgm:spPr/>
    </dgm:pt>
    <dgm:pt modelId="{C4389BD1-E2B0-407C-A302-75C35322E586}" type="pres">
      <dgm:prSet presAssocID="{A145FB1D-6810-452E-A371-486130F8F126}" presName="sibTrans" presStyleCnt="0"/>
      <dgm:spPr/>
    </dgm:pt>
    <dgm:pt modelId="{D589E3ED-3031-48EE-97FD-8716C2CD1746}" type="pres">
      <dgm:prSet presAssocID="{1249F9C9-4438-4A7A-97A7-F265D4F7A056}" presName="compNode" presStyleCnt="0"/>
      <dgm:spPr/>
    </dgm:pt>
    <dgm:pt modelId="{87F5E74D-0163-4252-848F-A9160CF33E32}" type="pres">
      <dgm:prSet presAssocID="{1249F9C9-4438-4A7A-97A7-F265D4F7A056}" presName="iconRect" presStyleLbl="node1" presStyleIdx="1" presStyleCnt="2" custLinFactNeighborX="-3417" custLinFactNeighborY="-6768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ning"/>
        </a:ext>
      </dgm:extLst>
    </dgm:pt>
    <dgm:pt modelId="{C602365D-B9C9-4CD5-8474-99A3A56B2E31}" type="pres">
      <dgm:prSet presAssocID="{1249F9C9-4438-4A7A-97A7-F265D4F7A056}" presName="iconSpace" presStyleCnt="0"/>
      <dgm:spPr/>
    </dgm:pt>
    <dgm:pt modelId="{28D10042-880B-460A-863F-BD381CD803E0}" type="pres">
      <dgm:prSet presAssocID="{1249F9C9-4438-4A7A-97A7-F265D4F7A056}" presName="parTx" presStyleLbl="revTx" presStyleIdx="2" presStyleCnt="4" custScaleY="120905" custLinFactY="-81837" custLinFactNeighborX="-1196" custLinFactNeighborY="-100000">
        <dgm:presLayoutVars>
          <dgm:chMax val="0"/>
          <dgm:chPref val="0"/>
        </dgm:presLayoutVars>
      </dgm:prSet>
      <dgm:spPr/>
    </dgm:pt>
    <dgm:pt modelId="{1DCFF959-7834-4FE0-9126-0E04C08DDDD1}" type="pres">
      <dgm:prSet presAssocID="{1249F9C9-4438-4A7A-97A7-F265D4F7A056}" presName="txSpace" presStyleCnt="0"/>
      <dgm:spPr/>
    </dgm:pt>
    <dgm:pt modelId="{0877EE5B-9263-4257-9A74-5C5A386688B8}" type="pres">
      <dgm:prSet presAssocID="{1249F9C9-4438-4A7A-97A7-F265D4F7A056}" presName="desTx" presStyleLbl="revTx" presStyleIdx="3" presStyleCnt="4" custScaleY="114716" custLinFactNeighborX="-2658" custLinFactNeighborY="-24336">
        <dgm:presLayoutVars/>
      </dgm:prSet>
      <dgm:spPr/>
    </dgm:pt>
  </dgm:ptLst>
  <dgm:cxnLst>
    <dgm:cxn modelId="{F36E1F03-CA18-4257-849C-20D79545C13D}" srcId="{BC4E3C0D-D1E4-4506-B981-8ECD6510DB84}" destId="{1249F9C9-4438-4A7A-97A7-F265D4F7A056}" srcOrd="1" destOrd="0" parTransId="{6EF22B47-8AFE-4CCF-B4A1-9E2F5E80778E}" sibTransId="{FC4B619F-CAB6-46B7-BBE5-0E658BCA819A}"/>
    <dgm:cxn modelId="{1F86CA1C-61CF-4A93-8F8D-BF981CDA2231}" srcId="{BC4E3C0D-D1E4-4506-B981-8ECD6510DB84}" destId="{457A9B02-4410-49CA-9166-0AE87E35DBAB}" srcOrd="0" destOrd="0" parTransId="{8BE45C40-37CD-4F16-A200-2BD7C0606E56}" sibTransId="{A145FB1D-6810-452E-A371-486130F8F126}"/>
    <dgm:cxn modelId="{0DEDA82A-0CD6-47A0-B660-A6516B5F165C}" srcId="{457A9B02-4410-49CA-9166-0AE87E35DBAB}" destId="{EF18F56A-3530-4050-A2E2-E67ED8970517}" srcOrd="0" destOrd="0" parTransId="{CA525946-EFC5-40AD-A877-2CC88CA510A3}" sibTransId="{F67CD3B0-CF61-45BF-8775-157BEA2B0BED}"/>
    <dgm:cxn modelId="{92EA6839-DD2D-4D73-A941-EDB515B6F6A8}" type="presOf" srcId="{1249F9C9-4438-4A7A-97A7-F265D4F7A056}" destId="{28D10042-880B-460A-863F-BD381CD803E0}" srcOrd="0" destOrd="0" presId="urn:microsoft.com/office/officeart/2018/5/layout/CenteredIconLabelDescriptionList"/>
    <dgm:cxn modelId="{47AAC244-E1FD-4C39-868B-ECF8652AF531}" type="presOf" srcId="{BC4E3C0D-D1E4-4506-B981-8ECD6510DB84}" destId="{D31FC379-3A6A-4DC2-B633-8EEC05CEE9DD}" srcOrd="0" destOrd="0" presId="urn:microsoft.com/office/officeart/2018/5/layout/CenteredIconLabelDescriptionList"/>
    <dgm:cxn modelId="{22661449-F3A2-4F26-A026-68B2C73A9B42}" type="presOf" srcId="{EF18F56A-3530-4050-A2E2-E67ED8970517}" destId="{0C7B01C4-16B7-4846-88F3-B7EF355F9EE0}" srcOrd="0" destOrd="0" presId="urn:microsoft.com/office/officeart/2018/5/layout/CenteredIconLabelDescriptionList"/>
    <dgm:cxn modelId="{83A07C80-EDE8-4835-81B3-9B62E612F2B4}" srcId="{1249F9C9-4438-4A7A-97A7-F265D4F7A056}" destId="{C8D5A15F-56C5-4F5B-8C17-4B05C8D16AE5}" srcOrd="1" destOrd="0" parTransId="{4495C5C3-8C93-405C-941C-9D44ED7E1813}" sibTransId="{3EA89CAD-9797-4BD8-B509-594F40A118D2}"/>
    <dgm:cxn modelId="{BFDFFC89-92A7-4857-B8E5-FE9D4D529DCD}" type="presOf" srcId="{2C49E2BE-5C0E-4C17-8BEA-FB1B8EB04647}" destId="{0C7B01C4-16B7-4846-88F3-B7EF355F9EE0}" srcOrd="0" destOrd="1" presId="urn:microsoft.com/office/officeart/2018/5/layout/CenteredIconLabelDescriptionList"/>
    <dgm:cxn modelId="{4CA2A88A-D0FD-49FE-8C91-0ED0A1A139C5}" srcId="{1249F9C9-4438-4A7A-97A7-F265D4F7A056}" destId="{695FF54F-6E0B-45A0-8AAC-4B386201A965}" srcOrd="0" destOrd="0" parTransId="{8B3324EB-B36B-46C7-9562-E0D33C022DE2}" sibTransId="{5BFE555D-C32A-4FB9-8534-B9D8BEF8753D}"/>
    <dgm:cxn modelId="{19B4548C-2D41-4D30-90EA-CFE5D42BCFD0}" type="presOf" srcId="{695FF54F-6E0B-45A0-8AAC-4B386201A965}" destId="{0877EE5B-9263-4257-9A74-5C5A386688B8}" srcOrd="0" destOrd="0" presId="urn:microsoft.com/office/officeart/2018/5/layout/CenteredIconLabelDescriptionList"/>
    <dgm:cxn modelId="{9EDED293-EAEE-4384-933F-4B2C4A0DDF14}" srcId="{457A9B02-4410-49CA-9166-0AE87E35DBAB}" destId="{2C49E2BE-5C0E-4C17-8BEA-FB1B8EB04647}" srcOrd="1" destOrd="0" parTransId="{A6B2A030-AC89-4C35-9F8F-5219FB33A9E7}" sibTransId="{0B2E64B9-C66E-4375-B0D9-7C2CAACDD562}"/>
    <dgm:cxn modelId="{DE56949D-6E59-48C1-876D-5C2CAE4AEC1A}" type="presOf" srcId="{457A9B02-4410-49CA-9166-0AE87E35DBAB}" destId="{E0A9E8EE-09B6-4104-94C5-AFE24594D437}" srcOrd="0" destOrd="0" presId="urn:microsoft.com/office/officeart/2018/5/layout/CenteredIconLabelDescriptionList"/>
    <dgm:cxn modelId="{C056EDAA-F751-43BA-9E2C-567BCDA7D683}" type="presOf" srcId="{A5D1577D-CCBB-48AA-A150-6435BCCA9401}" destId="{0877EE5B-9263-4257-9A74-5C5A386688B8}" srcOrd="0" destOrd="2" presId="urn:microsoft.com/office/officeart/2018/5/layout/CenteredIconLabelDescriptionList"/>
    <dgm:cxn modelId="{4DADE7AE-E2C6-4B54-ADFC-950955362963}" srcId="{1249F9C9-4438-4A7A-97A7-F265D4F7A056}" destId="{A5D1577D-CCBB-48AA-A150-6435BCCA9401}" srcOrd="2" destOrd="0" parTransId="{05FF8BC5-DC77-4C5E-BBF8-4D57025F1837}" sibTransId="{E244985B-0486-49FA-A447-1FC95376D372}"/>
    <dgm:cxn modelId="{D53996F7-68B6-48A2-BDC6-93E3A64614A1}" type="presOf" srcId="{C8D5A15F-56C5-4F5B-8C17-4B05C8D16AE5}" destId="{0877EE5B-9263-4257-9A74-5C5A386688B8}" srcOrd="0" destOrd="1" presId="urn:microsoft.com/office/officeart/2018/5/layout/CenteredIconLabelDescriptionList"/>
    <dgm:cxn modelId="{784406C9-D16D-4045-AEB0-76AD0E5A23D5}" type="presParOf" srcId="{D31FC379-3A6A-4DC2-B633-8EEC05CEE9DD}" destId="{DF7156E0-9E09-46AD-8608-8EACCA9A90D3}" srcOrd="0" destOrd="0" presId="urn:microsoft.com/office/officeart/2018/5/layout/CenteredIconLabelDescriptionList"/>
    <dgm:cxn modelId="{B6D26ABD-3D29-4BBF-9E6D-9881FF8D52DA}" type="presParOf" srcId="{DF7156E0-9E09-46AD-8608-8EACCA9A90D3}" destId="{72BBC26A-7D70-4223-812F-945895FA3D6B}" srcOrd="0" destOrd="0" presId="urn:microsoft.com/office/officeart/2018/5/layout/CenteredIconLabelDescriptionList"/>
    <dgm:cxn modelId="{6090A590-74A0-427C-8F70-E5C3DEAB2C4E}" type="presParOf" srcId="{DF7156E0-9E09-46AD-8608-8EACCA9A90D3}" destId="{B64C3EAD-57C8-4706-BBBA-365B3F826990}" srcOrd="1" destOrd="0" presId="urn:microsoft.com/office/officeart/2018/5/layout/CenteredIconLabelDescriptionList"/>
    <dgm:cxn modelId="{62F0C6AD-E434-46EC-BC46-C7491F402443}" type="presParOf" srcId="{DF7156E0-9E09-46AD-8608-8EACCA9A90D3}" destId="{E0A9E8EE-09B6-4104-94C5-AFE24594D437}" srcOrd="2" destOrd="0" presId="urn:microsoft.com/office/officeart/2018/5/layout/CenteredIconLabelDescriptionList"/>
    <dgm:cxn modelId="{3F0B08A1-7AFC-455D-AD30-AD579E8DC7D8}" type="presParOf" srcId="{DF7156E0-9E09-46AD-8608-8EACCA9A90D3}" destId="{3177B8D0-F2E7-430E-AD18-9AD5B6D98813}" srcOrd="3" destOrd="0" presId="urn:microsoft.com/office/officeart/2018/5/layout/CenteredIconLabelDescriptionList"/>
    <dgm:cxn modelId="{D81C4788-A127-4663-81EB-4111BB756B97}" type="presParOf" srcId="{DF7156E0-9E09-46AD-8608-8EACCA9A90D3}" destId="{0C7B01C4-16B7-4846-88F3-B7EF355F9EE0}" srcOrd="4" destOrd="0" presId="urn:microsoft.com/office/officeart/2018/5/layout/CenteredIconLabelDescriptionList"/>
    <dgm:cxn modelId="{6181B91B-371B-4682-BBD0-44AA2A220387}" type="presParOf" srcId="{D31FC379-3A6A-4DC2-B633-8EEC05CEE9DD}" destId="{C4389BD1-E2B0-407C-A302-75C35322E586}" srcOrd="1" destOrd="0" presId="urn:microsoft.com/office/officeart/2018/5/layout/CenteredIconLabelDescriptionList"/>
    <dgm:cxn modelId="{75FC0522-CBBA-45BC-849E-59DC377F79F7}" type="presParOf" srcId="{D31FC379-3A6A-4DC2-B633-8EEC05CEE9DD}" destId="{D589E3ED-3031-48EE-97FD-8716C2CD1746}" srcOrd="2" destOrd="0" presId="urn:microsoft.com/office/officeart/2018/5/layout/CenteredIconLabelDescriptionList"/>
    <dgm:cxn modelId="{336A86ED-A93E-43B6-B395-EABBCA57D989}" type="presParOf" srcId="{D589E3ED-3031-48EE-97FD-8716C2CD1746}" destId="{87F5E74D-0163-4252-848F-A9160CF33E32}" srcOrd="0" destOrd="0" presId="urn:microsoft.com/office/officeart/2018/5/layout/CenteredIconLabelDescriptionList"/>
    <dgm:cxn modelId="{EC44916F-70E7-4D8A-9D9C-BA356B53DC88}" type="presParOf" srcId="{D589E3ED-3031-48EE-97FD-8716C2CD1746}" destId="{C602365D-B9C9-4CD5-8474-99A3A56B2E31}" srcOrd="1" destOrd="0" presId="urn:microsoft.com/office/officeart/2018/5/layout/CenteredIconLabelDescriptionList"/>
    <dgm:cxn modelId="{8083FB9C-7EC0-429A-9D2B-3C75A688288B}" type="presParOf" srcId="{D589E3ED-3031-48EE-97FD-8716C2CD1746}" destId="{28D10042-880B-460A-863F-BD381CD803E0}" srcOrd="2" destOrd="0" presId="urn:microsoft.com/office/officeart/2018/5/layout/CenteredIconLabelDescriptionList"/>
    <dgm:cxn modelId="{25F4A9EB-7D01-42CE-BB2A-E8D53B67A0D3}" type="presParOf" srcId="{D589E3ED-3031-48EE-97FD-8716C2CD1746}" destId="{1DCFF959-7834-4FE0-9126-0E04C08DDDD1}" srcOrd="3" destOrd="0" presId="urn:microsoft.com/office/officeart/2018/5/layout/CenteredIconLabelDescriptionList"/>
    <dgm:cxn modelId="{DB35DDE6-3172-449B-B481-A7E3C529299B}" type="presParOf" srcId="{D589E3ED-3031-48EE-97FD-8716C2CD1746}" destId="{0877EE5B-9263-4257-9A74-5C5A386688B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DAE50-AD17-4A0F-B468-DA73CD14CA23}">
      <dsp:nvSpPr>
        <dsp:cNvPr id="0" name=""/>
        <dsp:cNvSpPr/>
      </dsp:nvSpPr>
      <dsp:spPr>
        <a:xfrm>
          <a:off x="0" y="1790"/>
          <a:ext cx="6900512" cy="7631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67440C-210C-4F0E-80A4-EAE324B3A7C6}">
      <dsp:nvSpPr>
        <dsp:cNvPr id="0" name=""/>
        <dsp:cNvSpPr/>
      </dsp:nvSpPr>
      <dsp:spPr>
        <a:xfrm>
          <a:off x="230841" y="173490"/>
          <a:ext cx="419711" cy="4197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FD6E67-0101-4776-812F-1449B5FD8E88}">
      <dsp:nvSpPr>
        <dsp:cNvPr id="0" name=""/>
        <dsp:cNvSpPr/>
      </dsp:nvSpPr>
      <dsp:spPr>
        <a:xfrm>
          <a:off x="881393" y="1790"/>
          <a:ext cx="6019118" cy="76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63" tIns="80763" rIns="80763" bIns="80763"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ova" panose="020B0504020202020204" pitchFamily="34" charset="0"/>
            </a:rPr>
            <a:t>Project Description</a:t>
          </a:r>
        </a:p>
      </dsp:txBody>
      <dsp:txXfrm>
        <a:off x="881393" y="1790"/>
        <a:ext cx="6019118" cy="763111"/>
      </dsp:txXfrm>
    </dsp:sp>
    <dsp:sp modelId="{536DA0A8-358D-49C0-9E73-0FB15EFA98F0}">
      <dsp:nvSpPr>
        <dsp:cNvPr id="0" name=""/>
        <dsp:cNvSpPr/>
      </dsp:nvSpPr>
      <dsp:spPr>
        <a:xfrm>
          <a:off x="0" y="955680"/>
          <a:ext cx="6900512" cy="7631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87A25-3C04-438B-83B0-5B2065AB1D15}">
      <dsp:nvSpPr>
        <dsp:cNvPr id="0" name=""/>
        <dsp:cNvSpPr/>
      </dsp:nvSpPr>
      <dsp:spPr>
        <a:xfrm>
          <a:off x="230841" y="1127380"/>
          <a:ext cx="419711" cy="4197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B112C0-0B36-4EEC-9752-13C11FD96761}">
      <dsp:nvSpPr>
        <dsp:cNvPr id="0" name=""/>
        <dsp:cNvSpPr/>
      </dsp:nvSpPr>
      <dsp:spPr>
        <a:xfrm>
          <a:off x="881393" y="955680"/>
          <a:ext cx="6019118" cy="76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63" tIns="80763" rIns="80763" bIns="80763"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arrow" panose="020B0606020202030204" pitchFamily="34" charset="0"/>
            </a:rPr>
            <a:t>Summer Goals</a:t>
          </a:r>
        </a:p>
      </dsp:txBody>
      <dsp:txXfrm>
        <a:off x="881393" y="955680"/>
        <a:ext cx="6019118" cy="763111"/>
      </dsp:txXfrm>
    </dsp:sp>
    <dsp:sp modelId="{B6ECC990-4B7B-4EB9-A74D-91F96DE2C9B0}">
      <dsp:nvSpPr>
        <dsp:cNvPr id="0" name=""/>
        <dsp:cNvSpPr/>
      </dsp:nvSpPr>
      <dsp:spPr>
        <a:xfrm>
          <a:off x="0" y="1909569"/>
          <a:ext cx="6900512" cy="7631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28677-F58B-458D-A30B-2EBB23F55A74}">
      <dsp:nvSpPr>
        <dsp:cNvPr id="0" name=""/>
        <dsp:cNvSpPr/>
      </dsp:nvSpPr>
      <dsp:spPr>
        <a:xfrm>
          <a:off x="230841" y="2081270"/>
          <a:ext cx="419711" cy="4197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76D42C-EEA6-4407-A60B-64E385E53935}">
      <dsp:nvSpPr>
        <dsp:cNvPr id="0" name=""/>
        <dsp:cNvSpPr/>
      </dsp:nvSpPr>
      <dsp:spPr>
        <a:xfrm>
          <a:off x="881393" y="1909569"/>
          <a:ext cx="6019118" cy="76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63" tIns="80763" rIns="80763" bIns="80763" numCol="1" spcCol="1270" anchor="ctr" anchorCtr="0">
          <a:noAutofit/>
        </a:bodyPr>
        <a:lstStyle/>
        <a:p>
          <a:pPr marL="0" lvl="0" indent="0" algn="l"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Arial Narrow" panose="020B0606020202030204" pitchFamily="34" charset="0"/>
              <a:ea typeface="+mn-ea"/>
              <a:cs typeface="+mn-cs"/>
            </a:rPr>
            <a:t>Proposed Project Schedule</a:t>
          </a:r>
        </a:p>
      </dsp:txBody>
      <dsp:txXfrm>
        <a:off x="881393" y="1909569"/>
        <a:ext cx="6019118" cy="763111"/>
      </dsp:txXfrm>
    </dsp:sp>
    <dsp:sp modelId="{31C1CA6B-4AEF-4869-A4B9-54DC945A0E72}">
      <dsp:nvSpPr>
        <dsp:cNvPr id="0" name=""/>
        <dsp:cNvSpPr/>
      </dsp:nvSpPr>
      <dsp:spPr>
        <a:xfrm>
          <a:off x="0" y="2863459"/>
          <a:ext cx="6900512" cy="7631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62B6A5-7C39-4A3C-B691-6DC5D9DEA81D}">
      <dsp:nvSpPr>
        <dsp:cNvPr id="0" name=""/>
        <dsp:cNvSpPr/>
      </dsp:nvSpPr>
      <dsp:spPr>
        <a:xfrm>
          <a:off x="230841" y="3035159"/>
          <a:ext cx="419711" cy="4197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E2E4C1-DA8E-48C6-99CB-DAD85B148265}">
      <dsp:nvSpPr>
        <dsp:cNvPr id="0" name=""/>
        <dsp:cNvSpPr/>
      </dsp:nvSpPr>
      <dsp:spPr>
        <a:xfrm>
          <a:off x="881393" y="2863459"/>
          <a:ext cx="6019118" cy="76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63" tIns="80763" rIns="80763" bIns="80763" numCol="1" spcCol="1270" anchor="ctr" anchorCtr="0">
          <a:noAutofit/>
        </a:bodyPr>
        <a:lstStyle/>
        <a:p>
          <a:pPr marL="0" lvl="0" indent="0" algn="l"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Arial Narrow" panose="020B0606020202030204" pitchFamily="34" charset="0"/>
              <a:ea typeface="+mn-ea"/>
              <a:cs typeface="+mn-cs"/>
            </a:rPr>
            <a:t>Achievements so far</a:t>
          </a:r>
        </a:p>
      </dsp:txBody>
      <dsp:txXfrm>
        <a:off x="881393" y="2863459"/>
        <a:ext cx="6019118" cy="763111"/>
      </dsp:txXfrm>
    </dsp:sp>
    <dsp:sp modelId="{D74195F0-02C9-4047-A4C5-1F3BB93C86A2}">
      <dsp:nvSpPr>
        <dsp:cNvPr id="0" name=""/>
        <dsp:cNvSpPr/>
      </dsp:nvSpPr>
      <dsp:spPr>
        <a:xfrm>
          <a:off x="0" y="3817348"/>
          <a:ext cx="6900512" cy="7631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9C0CE-EC33-4303-B1A6-50C10404631F}">
      <dsp:nvSpPr>
        <dsp:cNvPr id="0" name=""/>
        <dsp:cNvSpPr/>
      </dsp:nvSpPr>
      <dsp:spPr>
        <a:xfrm>
          <a:off x="230841" y="3989049"/>
          <a:ext cx="419711" cy="41971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88AAB-8B77-477A-9766-7E46D87C056E}">
      <dsp:nvSpPr>
        <dsp:cNvPr id="0" name=""/>
        <dsp:cNvSpPr/>
      </dsp:nvSpPr>
      <dsp:spPr>
        <a:xfrm>
          <a:off x="881393" y="3817348"/>
          <a:ext cx="6019118" cy="76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63" tIns="80763" rIns="80763" bIns="80763" numCol="1" spcCol="1270" anchor="ctr" anchorCtr="0">
          <a:noAutofit/>
        </a:bodyPr>
        <a:lstStyle/>
        <a:p>
          <a:pPr marL="0" lvl="0" indent="0" algn="l"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Arial Narrow" panose="020B0606020202030204" pitchFamily="34" charset="0"/>
              <a:ea typeface="+mn-ea"/>
              <a:cs typeface="+mn-cs"/>
            </a:rPr>
            <a:t>Challenges and Solutions</a:t>
          </a:r>
        </a:p>
      </dsp:txBody>
      <dsp:txXfrm>
        <a:off x="881393" y="3817348"/>
        <a:ext cx="6019118" cy="763111"/>
      </dsp:txXfrm>
    </dsp:sp>
    <dsp:sp modelId="{ABAA880E-38F6-4219-A6A4-46136E293855}">
      <dsp:nvSpPr>
        <dsp:cNvPr id="0" name=""/>
        <dsp:cNvSpPr/>
      </dsp:nvSpPr>
      <dsp:spPr>
        <a:xfrm>
          <a:off x="0" y="4771238"/>
          <a:ext cx="6900512" cy="7631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7BD53D-C1E4-4EEE-B004-A720F1EF5355}">
      <dsp:nvSpPr>
        <dsp:cNvPr id="0" name=""/>
        <dsp:cNvSpPr/>
      </dsp:nvSpPr>
      <dsp:spPr>
        <a:xfrm>
          <a:off x="230841" y="4942938"/>
          <a:ext cx="419711" cy="41971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B0F30-5627-4773-9335-D9106B686418}">
      <dsp:nvSpPr>
        <dsp:cNvPr id="0" name=""/>
        <dsp:cNvSpPr/>
      </dsp:nvSpPr>
      <dsp:spPr>
        <a:xfrm>
          <a:off x="881393" y="4771238"/>
          <a:ext cx="6019118" cy="763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63" tIns="80763" rIns="80763" bIns="80763" numCol="1" spcCol="1270" anchor="ctr" anchorCtr="0">
          <a:noAutofit/>
        </a:bodyPr>
        <a:lstStyle/>
        <a:p>
          <a:pPr marL="0" lvl="0" indent="0" algn="l" defTabSz="844550">
            <a:lnSpc>
              <a:spcPct val="100000"/>
            </a:lnSpc>
            <a:spcBef>
              <a:spcPct val="0"/>
            </a:spcBef>
            <a:spcAft>
              <a:spcPct val="35000"/>
            </a:spcAft>
            <a:buNone/>
          </a:pPr>
          <a:r>
            <a:rPr lang="en-US" sz="1900" kern="1200" dirty="0">
              <a:solidFill>
                <a:prstClr val="black">
                  <a:hueOff val="0"/>
                  <a:satOff val="0"/>
                  <a:lumOff val="0"/>
                  <a:alphaOff val="0"/>
                </a:prstClr>
              </a:solidFill>
              <a:latin typeface="Arial Narrow" panose="020B0606020202030204" pitchFamily="34" charset="0"/>
              <a:ea typeface="+mn-ea"/>
              <a:cs typeface="+mn-cs"/>
            </a:rPr>
            <a:t>Next steps</a:t>
          </a:r>
        </a:p>
      </dsp:txBody>
      <dsp:txXfrm>
        <a:off x="881393" y="4771238"/>
        <a:ext cx="6019118" cy="7631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EBBFD-66B1-412F-831C-2A8FAA161FE2}">
      <dsp:nvSpPr>
        <dsp:cNvPr id="0" name=""/>
        <dsp:cNvSpPr/>
      </dsp:nvSpPr>
      <dsp:spPr>
        <a:xfrm rot="5400000">
          <a:off x="6346500" y="-2359807"/>
          <a:ext cx="1608214"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100000"/>
            </a:lnSpc>
            <a:spcBef>
              <a:spcPct val="0"/>
            </a:spcBef>
            <a:spcAft>
              <a:spcPct val="15000"/>
            </a:spcAft>
            <a:buChar char="•"/>
          </a:pPr>
          <a:r>
            <a:rPr lang="en-US" sz="1400" b="1" kern="1200" dirty="0">
              <a:latin typeface="Arial Nova" panose="020B0504020202020204" pitchFamily="34" charset="0"/>
            </a:rPr>
            <a:t>Previous Incident History:</a:t>
          </a:r>
          <a:r>
            <a:rPr lang="en-US" sz="1400" kern="1200" dirty="0">
              <a:latin typeface="Arial Nova" panose="020B0504020202020204" pitchFamily="34" charset="0"/>
            </a:rPr>
            <a:t> Information on whether the driver has been involved in previous incidents.</a:t>
          </a:r>
        </a:p>
        <a:p>
          <a:pPr marL="114300" lvl="1" indent="-114300" algn="l" defTabSz="622300">
            <a:lnSpc>
              <a:spcPct val="100000"/>
            </a:lnSpc>
            <a:spcBef>
              <a:spcPct val="0"/>
            </a:spcBef>
            <a:spcAft>
              <a:spcPct val="15000"/>
            </a:spcAft>
            <a:buChar char="•"/>
          </a:pPr>
          <a:r>
            <a:rPr lang="en-US" sz="1400" b="1" kern="1200" dirty="0">
              <a:latin typeface="Arial Nova" panose="020B0504020202020204" pitchFamily="34" charset="0"/>
            </a:rPr>
            <a:t>Traffic Violations:</a:t>
          </a:r>
          <a:r>
            <a:rPr lang="en-US" sz="1400" kern="1200" dirty="0">
              <a:latin typeface="Arial Nova" panose="020B0504020202020204" pitchFamily="34" charset="0"/>
            </a:rPr>
            <a:t> Any past traffic violations by the driver could be useful to identify patterns of risky behavior.</a:t>
          </a:r>
        </a:p>
        <a:p>
          <a:pPr marL="114300" lvl="1" indent="-114300" algn="l" defTabSz="622300">
            <a:lnSpc>
              <a:spcPct val="100000"/>
            </a:lnSpc>
            <a:spcBef>
              <a:spcPct val="0"/>
            </a:spcBef>
            <a:spcAft>
              <a:spcPct val="15000"/>
            </a:spcAft>
            <a:buChar char="•"/>
          </a:pPr>
          <a:r>
            <a:rPr lang="en-US" sz="1400" b="1" kern="1200" dirty="0">
              <a:latin typeface="Arial Nova" panose="020B0504020202020204" pitchFamily="34" charset="0"/>
            </a:rPr>
            <a:t>Incident Response Time:</a:t>
          </a:r>
          <a:r>
            <a:rPr lang="en-US" sz="1400" kern="1200" dirty="0">
              <a:latin typeface="Arial Nova" panose="020B0504020202020204" pitchFamily="34" charset="0"/>
            </a:rPr>
            <a:t> Data on how quickly the incident was reported and responded to can provide insights into emergency response efficiency.</a:t>
          </a:r>
        </a:p>
      </dsp:txBody>
      <dsp:txXfrm rot="-5400000">
        <a:off x="3785616" y="279584"/>
        <a:ext cx="6651477" cy="1451200"/>
      </dsp:txXfrm>
    </dsp:sp>
    <dsp:sp modelId="{2D280349-E0B2-40A9-9319-C61659496B2B}">
      <dsp:nvSpPr>
        <dsp:cNvPr id="0" name=""/>
        <dsp:cNvSpPr/>
      </dsp:nvSpPr>
      <dsp:spPr>
        <a:xfrm>
          <a:off x="0" y="50"/>
          <a:ext cx="3785616" cy="2010267"/>
        </a:xfrm>
        <a:prstGeom prst="roundRect">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100000"/>
            </a:lnSpc>
            <a:spcBef>
              <a:spcPct val="0"/>
            </a:spcBef>
            <a:spcAft>
              <a:spcPct val="35000"/>
            </a:spcAft>
            <a:buNone/>
            <a:defRPr b="1"/>
          </a:pPr>
          <a:r>
            <a:rPr lang="en-US" sz="3800" b="1" kern="1200" dirty="0">
              <a:latin typeface="Arial Nova" panose="020B0504020202020204" pitchFamily="34" charset="0"/>
            </a:rPr>
            <a:t>Driver Behavior:</a:t>
          </a:r>
          <a:endParaRPr lang="en-US" sz="3800" kern="1200" dirty="0">
            <a:latin typeface="Arial Nova" panose="020B0504020202020204" pitchFamily="34" charset="0"/>
          </a:endParaRPr>
        </a:p>
      </dsp:txBody>
      <dsp:txXfrm>
        <a:off x="98133" y="98183"/>
        <a:ext cx="3589350" cy="1814001"/>
      </dsp:txXfrm>
    </dsp:sp>
    <dsp:sp modelId="{1E0B19CC-C04E-4C79-92EB-80C8727D5668}">
      <dsp:nvSpPr>
        <dsp:cNvPr id="0" name=""/>
        <dsp:cNvSpPr/>
      </dsp:nvSpPr>
      <dsp:spPr>
        <a:xfrm rot="5400000">
          <a:off x="6346500" y="-249026"/>
          <a:ext cx="1608214"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100000"/>
            </a:lnSpc>
            <a:spcBef>
              <a:spcPct val="0"/>
            </a:spcBef>
            <a:spcAft>
              <a:spcPct val="15000"/>
            </a:spcAft>
            <a:buChar char="•"/>
          </a:pPr>
          <a:r>
            <a:rPr lang="en-US" sz="1400" b="1" kern="1200" dirty="0">
              <a:latin typeface="Arial Nova" panose="020B0504020202020204" pitchFamily="34" charset="0"/>
            </a:rPr>
            <a:t>Precise Location Coordinates:</a:t>
          </a:r>
          <a:r>
            <a:rPr lang="en-US" sz="1400" kern="1200" dirty="0">
              <a:latin typeface="Arial Nova" panose="020B0504020202020204" pitchFamily="34" charset="0"/>
            </a:rPr>
            <a:t> Exact GPS coordinates of the incidents can help in mapping and spatial analysis.</a:t>
          </a:r>
        </a:p>
        <a:p>
          <a:pPr marL="114300" lvl="1" indent="-114300" algn="l" defTabSz="622300">
            <a:lnSpc>
              <a:spcPct val="100000"/>
            </a:lnSpc>
            <a:spcBef>
              <a:spcPct val="0"/>
            </a:spcBef>
            <a:spcAft>
              <a:spcPct val="15000"/>
            </a:spcAft>
            <a:buChar char="•"/>
          </a:pPr>
          <a:r>
            <a:rPr lang="en-US" sz="1400" b="1" kern="1200" dirty="0">
              <a:latin typeface="Arial Nova" panose="020B0504020202020204" pitchFamily="34" charset="0"/>
            </a:rPr>
            <a:t>Urban vs. Rural:</a:t>
          </a:r>
          <a:r>
            <a:rPr lang="en-US" sz="1400" kern="1200" dirty="0">
              <a:latin typeface="Arial Nova" panose="020B0504020202020204" pitchFamily="34" charset="0"/>
            </a:rPr>
            <a:t> Categorizing incidents based on urban or rural settings can highlight differences in incident patterns.</a:t>
          </a:r>
        </a:p>
      </dsp:txBody>
      <dsp:txXfrm rot="-5400000">
        <a:off x="3785616" y="2390365"/>
        <a:ext cx="6651477" cy="1451200"/>
      </dsp:txXfrm>
    </dsp:sp>
    <dsp:sp modelId="{E46A233B-46DE-4026-ACC9-8DB3F68A9092}">
      <dsp:nvSpPr>
        <dsp:cNvPr id="0" name=""/>
        <dsp:cNvSpPr/>
      </dsp:nvSpPr>
      <dsp:spPr>
        <a:xfrm>
          <a:off x="0" y="2110831"/>
          <a:ext cx="3785616" cy="2010267"/>
        </a:xfrm>
        <a:prstGeom prst="roundRect">
          <a:avLst/>
        </a:prstGeom>
        <a:solidFill>
          <a:schemeClr val="accent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100000"/>
            </a:lnSpc>
            <a:spcBef>
              <a:spcPct val="0"/>
            </a:spcBef>
            <a:spcAft>
              <a:spcPct val="35000"/>
            </a:spcAft>
            <a:buNone/>
            <a:defRPr b="1"/>
          </a:pPr>
          <a:r>
            <a:rPr lang="en-US" sz="3800" b="1" kern="1200" dirty="0">
              <a:latin typeface="Arial Nova" panose="020B0504020202020204" pitchFamily="34" charset="0"/>
            </a:rPr>
            <a:t>Geographical Information:</a:t>
          </a:r>
          <a:endParaRPr lang="en-US" sz="3800" kern="1200" dirty="0">
            <a:latin typeface="Arial Nova" panose="020B0504020202020204" pitchFamily="34" charset="0"/>
          </a:endParaRPr>
        </a:p>
      </dsp:txBody>
      <dsp:txXfrm>
        <a:off x="98133" y="2208964"/>
        <a:ext cx="3589350" cy="18140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D60DD-9EF5-4CB3-9214-4426EDDEF38E}">
      <dsp:nvSpPr>
        <dsp:cNvPr id="0" name=""/>
        <dsp:cNvSpPr/>
      </dsp:nvSpPr>
      <dsp:spPr>
        <a:xfrm>
          <a:off x="0" y="1375"/>
          <a:ext cx="10515600" cy="5860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ED100-6934-405B-A112-C7CB3F2994C1}">
      <dsp:nvSpPr>
        <dsp:cNvPr id="0" name=""/>
        <dsp:cNvSpPr/>
      </dsp:nvSpPr>
      <dsp:spPr>
        <a:xfrm>
          <a:off x="177294" y="133247"/>
          <a:ext cx="322353" cy="3223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9B6282-FEFB-4364-922B-BE11D3ACF019}">
      <dsp:nvSpPr>
        <dsp:cNvPr id="0" name=""/>
        <dsp:cNvSpPr/>
      </dsp:nvSpPr>
      <dsp:spPr>
        <a:xfrm>
          <a:off x="676942" y="1375"/>
          <a:ext cx="9838657"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ova" panose="020B0504020202020204" pitchFamily="34" charset="0"/>
            </a:rPr>
            <a:t>Work on connecting Power BI to Intelex.</a:t>
          </a:r>
        </a:p>
      </dsp:txBody>
      <dsp:txXfrm>
        <a:off x="676942" y="1375"/>
        <a:ext cx="9838657" cy="586097"/>
      </dsp:txXfrm>
    </dsp:sp>
    <dsp:sp modelId="{8D909CF3-446D-4CB7-A5DA-6B5455102F1A}">
      <dsp:nvSpPr>
        <dsp:cNvPr id="0" name=""/>
        <dsp:cNvSpPr/>
      </dsp:nvSpPr>
      <dsp:spPr>
        <a:xfrm>
          <a:off x="0" y="733997"/>
          <a:ext cx="10515600" cy="5860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E42BA-9DA1-4007-958E-35234BD0668C}">
      <dsp:nvSpPr>
        <dsp:cNvPr id="0" name=""/>
        <dsp:cNvSpPr/>
      </dsp:nvSpPr>
      <dsp:spPr>
        <a:xfrm>
          <a:off x="177294" y="865869"/>
          <a:ext cx="322353" cy="3223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18F07-E2A4-467A-9DC7-96D999E21F1B}">
      <dsp:nvSpPr>
        <dsp:cNvPr id="0" name=""/>
        <dsp:cNvSpPr/>
      </dsp:nvSpPr>
      <dsp:spPr>
        <a:xfrm>
          <a:off x="676942" y="733997"/>
          <a:ext cx="9838657"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ova" panose="020B0504020202020204" pitchFamily="34" charset="0"/>
            </a:rPr>
            <a:t>Work on automate data refresh</a:t>
          </a:r>
        </a:p>
      </dsp:txBody>
      <dsp:txXfrm>
        <a:off x="676942" y="733997"/>
        <a:ext cx="9838657" cy="586097"/>
      </dsp:txXfrm>
    </dsp:sp>
    <dsp:sp modelId="{95DA8C21-FFC9-48B9-8BA4-644017D808E7}">
      <dsp:nvSpPr>
        <dsp:cNvPr id="0" name=""/>
        <dsp:cNvSpPr/>
      </dsp:nvSpPr>
      <dsp:spPr>
        <a:xfrm>
          <a:off x="0" y="1466619"/>
          <a:ext cx="10515600" cy="5860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FE0057-9C37-4111-9EEA-EFA147CEDADE}">
      <dsp:nvSpPr>
        <dsp:cNvPr id="0" name=""/>
        <dsp:cNvSpPr/>
      </dsp:nvSpPr>
      <dsp:spPr>
        <a:xfrm>
          <a:off x="177294" y="1598491"/>
          <a:ext cx="322353" cy="3223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73038-69C3-4AE8-BAC4-0BA4FAD7E330}">
      <dsp:nvSpPr>
        <dsp:cNvPr id="0" name=""/>
        <dsp:cNvSpPr/>
      </dsp:nvSpPr>
      <dsp:spPr>
        <a:xfrm>
          <a:off x="676942" y="1466619"/>
          <a:ext cx="9838657"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ova" panose="020B0504020202020204" pitchFamily="34" charset="0"/>
            </a:rPr>
            <a:t>Learn how to collaborate with my team in the Power BI workspace</a:t>
          </a:r>
        </a:p>
      </dsp:txBody>
      <dsp:txXfrm>
        <a:off x="676942" y="1466619"/>
        <a:ext cx="9838657" cy="586097"/>
      </dsp:txXfrm>
    </dsp:sp>
    <dsp:sp modelId="{955E0F1B-3B67-4ABD-BA49-40594B323690}">
      <dsp:nvSpPr>
        <dsp:cNvPr id="0" name=""/>
        <dsp:cNvSpPr/>
      </dsp:nvSpPr>
      <dsp:spPr>
        <a:xfrm>
          <a:off x="0" y="2199242"/>
          <a:ext cx="10515600" cy="5860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7070E-AA01-4736-A3DF-004BE29312D1}">
      <dsp:nvSpPr>
        <dsp:cNvPr id="0" name=""/>
        <dsp:cNvSpPr/>
      </dsp:nvSpPr>
      <dsp:spPr>
        <a:xfrm>
          <a:off x="177294" y="2331114"/>
          <a:ext cx="322353" cy="3223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CC7CB-053F-4D98-B9FE-6431803A27D2}">
      <dsp:nvSpPr>
        <dsp:cNvPr id="0" name=""/>
        <dsp:cNvSpPr/>
      </dsp:nvSpPr>
      <dsp:spPr>
        <a:xfrm>
          <a:off x="676942" y="2199242"/>
          <a:ext cx="9838657"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ova" panose="020B0504020202020204" pitchFamily="34" charset="0"/>
            </a:rPr>
            <a:t>Complete automation implementation.</a:t>
          </a:r>
        </a:p>
      </dsp:txBody>
      <dsp:txXfrm>
        <a:off x="676942" y="2199242"/>
        <a:ext cx="9838657" cy="586097"/>
      </dsp:txXfrm>
    </dsp:sp>
    <dsp:sp modelId="{685086F4-2801-4F09-88AC-FC45FA8F836B}">
      <dsp:nvSpPr>
        <dsp:cNvPr id="0" name=""/>
        <dsp:cNvSpPr/>
      </dsp:nvSpPr>
      <dsp:spPr>
        <a:xfrm>
          <a:off x="0" y="2931864"/>
          <a:ext cx="10515600" cy="5860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7DBBE-39DC-4EB6-ACB5-740F4DF4EE63}">
      <dsp:nvSpPr>
        <dsp:cNvPr id="0" name=""/>
        <dsp:cNvSpPr/>
      </dsp:nvSpPr>
      <dsp:spPr>
        <a:xfrm>
          <a:off x="177294" y="3063736"/>
          <a:ext cx="322353" cy="3223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A55FD7-69C9-47AA-BDCE-6618DB5714D3}">
      <dsp:nvSpPr>
        <dsp:cNvPr id="0" name=""/>
        <dsp:cNvSpPr/>
      </dsp:nvSpPr>
      <dsp:spPr>
        <a:xfrm>
          <a:off x="676942" y="2931864"/>
          <a:ext cx="9838657"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ova" panose="020B0504020202020204" pitchFamily="34" charset="0"/>
            </a:rPr>
            <a:t>Plan for continuous improvement and monitoring.</a:t>
          </a:r>
        </a:p>
      </dsp:txBody>
      <dsp:txXfrm>
        <a:off x="676942" y="2931864"/>
        <a:ext cx="9838657" cy="586097"/>
      </dsp:txXfrm>
    </dsp:sp>
    <dsp:sp modelId="{816C0A18-AE54-4033-9DA2-DF9164C13453}">
      <dsp:nvSpPr>
        <dsp:cNvPr id="0" name=""/>
        <dsp:cNvSpPr/>
      </dsp:nvSpPr>
      <dsp:spPr>
        <a:xfrm>
          <a:off x="0" y="3664486"/>
          <a:ext cx="10515600" cy="5860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268D27-6120-4075-8E05-242982786D21}">
      <dsp:nvSpPr>
        <dsp:cNvPr id="0" name=""/>
        <dsp:cNvSpPr/>
      </dsp:nvSpPr>
      <dsp:spPr>
        <a:xfrm>
          <a:off x="177294" y="3796358"/>
          <a:ext cx="322353" cy="3223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E4B939-5FE2-4C8F-95A6-BA0C69D2A7BA}">
      <dsp:nvSpPr>
        <dsp:cNvPr id="0" name=""/>
        <dsp:cNvSpPr/>
      </dsp:nvSpPr>
      <dsp:spPr>
        <a:xfrm>
          <a:off x="676942" y="3664486"/>
          <a:ext cx="9838657" cy="58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29" tIns="62029" rIns="62029" bIns="62029"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Arial Nova" panose="020B0504020202020204" pitchFamily="34" charset="0"/>
            </a:rPr>
            <a:t>Include “Road/Weather condition” and “Backup Camera?” column's visuals in the report.</a:t>
          </a:r>
        </a:p>
      </dsp:txBody>
      <dsp:txXfrm>
        <a:off x="676942" y="3664486"/>
        <a:ext cx="9838657" cy="586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CC014-2839-41A9-AB79-FB5F403C1DF2}">
      <dsp:nvSpPr>
        <dsp:cNvPr id="0" name=""/>
        <dsp:cNvSpPr/>
      </dsp:nvSpPr>
      <dsp:spPr>
        <a:xfrm>
          <a:off x="-138009" y="9034"/>
          <a:ext cx="10515600" cy="7626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154912-11EB-4F2F-930B-8407DCC4C2F9}">
      <dsp:nvSpPr>
        <dsp:cNvPr id="0" name=""/>
        <dsp:cNvSpPr/>
      </dsp:nvSpPr>
      <dsp:spPr>
        <a:xfrm>
          <a:off x="92681" y="180623"/>
          <a:ext cx="419438" cy="4194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21D82F-3816-4368-8E5D-88A77C63D602}">
      <dsp:nvSpPr>
        <dsp:cNvPr id="0" name=""/>
        <dsp:cNvSpPr/>
      </dsp:nvSpPr>
      <dsp:spPr>
        <a:xfrm>
          <a:off x="742811" y="9034"/>
          <a:ext cx="9633055" cy="76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10" tIns="80710" rIns="80710" bIns="80710"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Arial Nova" panose="020B0504020202020204" pitchFamily="34" charset="0"/>
            </a:rPr>
            <a:t>Situation:</a:t>
          </a:r>
          <a:r>
            <a:rPr lang="en-US" sz="1900" b="0" kern="1200" dirty="0">
              <a:latin typeface="Arial Nova" panose="020B0504020202020204" pitchFamily="34" charset="0"/>
            </a:rPr>
            <a:t> FirstEnergy employees involved in vehicle accidents due to various causes (backing, driver inattention, etc.)</a:t>
          </a:r>
          <a:endParaRPr lang="en-US" sz="1900" kern="1200" dirty="0">
            <a:latin typeface="Arial Nova" panose="020B0504020202020204" pitchFamily="34" charset="0"/>
          </a:endParaRPr>
        </a:p>
      </dsp:txBody>
      <dsp:txXfrm>
        <a:off x="742811" y="9034"/>
        <a:ext cx="9633055" cy="762615"/>
      </dsp:txXfrm>
    </dsp:sp>
    <dsp:sp modelId="{A6480BD5-A283-4F89-BE0B-71B7DFB7EE34}">
      <dsp:nvSpPr>
        <dsp:cNvPr id="0" name=""/>
        <dsp:cNvSpPr/>
      </dsp:nvSpPr>
      <dsp:spPr>
        <a:xfrm>
          <a:off x="-138009" y="962304"/>
          <a:ext cx="10515600" cy="7626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AADEE-1D43-4F6B-A665-EE1AC0A21B8F}">
      <dsp:nvSpPr>
        <dsp:cNvPr id="0" name=""/>
        <dsp:cNvSpPr/>
      </dsp:nvSpPr>
      <dsp:spPr>
        <a:xfrm>
          <a:off x="92681" y="1133892"/>
          <a:ext cx="419438" cy="4194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E85E57-7652-4E87-B31B-7653B1EBD395}">
      <dsp:nvSpPr>
        <dsp:cNvPr id="0" name=""/>
        <dsp:cNvSpPr/>
      </dsp:nvSpPr>
      <dsp:spPr>
        <a:xfrm>
          <a:off x="742811" y="962304"/>
          <a:ext cx="9633055" cy="76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10" tIns="80710" rIns="80710" bIns="80710"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Arial Nova" panose="020B0504020202020204" pitchFamily="34" charset="0"/>
            </a:rPr>
            <a:t>Task: </a:t>
          </a:r>
          <a:r>
            <a:rPr lang="en-US" sz="1900" b="0" kern="1200" dirty="0">
              <a:latin typeface="Arial Nova" panose="020B0504020202020204" pitchFamily="34" charset="0"/>
            </a:rPr>
            <a:t>Analyze accident data to identify patterns and inform prevention strategies using Power BI.</a:t>
          </a:r>
          <a:endParaRPr lang="en-US" sz="1900" kern="1200" dirty="0">
            <a:latin typeface="Arial Nova" panose="020B0504020202020204" pitchFamily="34" charset="0"/>
          </a:endParaRPr>
        </a:p>
      </dsp:txBody>
      <dsp:txXfrm>
        <a:off x="742811" y="962304"/>
        <a:ext cx="9633055" cy="762615"/>
      </dsp:txXfrm>
    </dsp:sp>
    <dsp:sp modelId="{44D6A558-AA7B-4BC4-ADE6-89D1A6A5AE8D}">
      <dsp:nvSpPr>
        <dsp:cNvPr id="0" name=""/>
        <dsp:cNvSpPr/>
      </dsp:nvSpPr>
      <dsp:spPr>
        <a:xfrm>
          <a:off x="-138009" y="1915574"/>
          <a:ext cx="10515600" cy="7626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BAD267-6030-4405-A8A6-F5D079EAC0A8}">
      <dsp:nvSpPr>
        <dsp:cNvPr id="0" name=""/>
        <dsp:cNvSpPr/>
      </dsp:nvSpPr>
      <dsp:spPr>
        <a:xfrm>
          <a:off x="92681" y="2087162"/>
          <a:ext cx="419438" cy="4194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31788-E69A-4FE3-AA24-F284117CA7D8}">
      <dsp:nvSpPr>
        <dsp:cNvPr id="0" name=""/>
        <dsp:cNvSpPr/>
      </dsp:nvSpPr>
      <dsp:spPr>
        <a:xfrm>
          <a:off x="742811" y="1915574"/>
          <a:ext cx="9633055" cy="76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10" tIns="80710" rIns="80710" bIns="80710"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Arial Nova" panose="020B0504020202020204" pitchFamily="34" charset="0"/>
            </a:rPr>
            <a:t>Action: </a:t>
          </a:r>
          <a:r>
            <a:rPr lang="en-US" sz="1900" b="0" kern="1200" dirty="0">
              <a:latin typeface="Arial Nova" panose="020B0504020202020204" pitchFamily="34" charset="0"/>
            </a:rPr>
            <a:t>Transformed data with Power Query and DAX. Created reports and dashboards using column charts, tables, slicers, matrices, and pie charts.</a:t>
          </a:r>
          <a:endParaRPr lang="en-US" sz="1900" kern="1200" dirty="0">
            <a:latin typeface="Arial Nova" panose="020B0504020202020204" pitchFamily="34" charset="0"/>
          </a:endParaRPr>
        </a:p>
      </dsp:txBody>
      <dsp:txXfrm>
        <a:off x="742811" y="1915574"/>
        <a:ext cx="9633055" cy="762615"/>
      </dsp:txXfrm>
    </dsp:sp>
    <dsp:sp modelId="{0E40059B-D70A-483A-82CA-DE3E61A6555D}">
      <dsp:nvSpPr>
        <dsp:cNvPr id="0" name=""/>
        <dsp:cNvSpPr/>
      </dsp:nvSpPr>
      <dsp:spPr>
        <a:xfrm>
          <a:off x="-138009" y="2868867"/>
          <a:ext cx="10515600" cy="13740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A1BB3A-38C1-4F7C-A3BF-3991508AE55C}">
      <dsp:nvSpPr>
        <dsp:cNvPr id="0" name=""/>
        <dsp:cNvSpPr/>
      </dsp:nvSpPr>
      <dsp:spPr>
        <a:xfrm>
          <a:off x="92681" y="3346165"/>
          <a:ext cx="419438" cy="4194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F7790-D0BE-4994-9517-902A05BC723A}">
      <dsp:nvSpPr>
        <dsp:cNvPr id="0" name=""/>
        <dsp:cNvSpPr/>
      </dsp:nvSpPr>
      <dsp:spPr>
        <a:xfrm>
          <a:off x="742811" y="3174576"/>
          <a:ext cx="4732020" cy="762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10" tIns="80710" rIns="80710" bIns="80710"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Arial Nova" panose="020B0504020202020204" pitchFamily="34" charset="0"/>
            </a:rPr>
            <a:t>Result:</a:t>
          </a:r>
          <a:endParaRPr lang="en-US" sz="1900" kern="1200" dirty="0">
            <a:latin typeface="Arial Nova" panose="020B0504020202020204" pitchFamily="34" charset="0"/>
          </a:endParaRPr>
        </a:p>
      </dsp:txBody>
      <dsp:txXfrm>
        <a:off x="742811" y="3174576"/>
        <a:ext cx="4732020" cy="762615"/>
      </dsp:txXfrm>
    </dsp:sp>
    <dsp:sp modelId="{5A3F7089-665A-48FE-98DA-986327CDBD94}">
      <dsp:nvSpPr>
        <dsp:cNvPr id="0" name=""/>
        <dsp:cNvSpPr/>
      </dsp:nvSpPr>
      <dsp:spPr>
        <a:xfrm>
          <a:off x="1728529" y="2972193"/>
          <a:ext cx="5456519" cy="12587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10" tIns="80710" rIns="80710" bIns="80710" numCol="1" spcCol="1270" anchor="ctr" anchorCtr="0">
          <a:noAutofit/>
        </a:bodyPr>
        <a:lstStyle/>
        <a:p>
          <a:pPr marL="0" lvl="0" indent="0" algn="l" defTabSz="533400">
            <a:lnSpc>
              <a:spcPct val="100000"/>
            </a:lnSpc>
            <a:spcBef>
              <a:spcPct val="0"/>
            </a:spcBef>
            <a:spcAft>
              <a:spcPct val="35000"/>
            </a:spcAft>
            <a:buNone/>
          </a:pPr>
          <a:r>
            <a:rPr lang="en-US" sz="1200" b="0" kern="1200" dirty="0">
              <a:latin typeface="Arial Nova" panose="020B0504020202020204" pitchFamily="34" charset="0"/>
            </a:rPr>
            <a:t>Identified high-incident locations (e.g., Penelec, Mon Power).</a:t>
          </a:r>
          <a:endParaRPr lang="en-US" sz="1200" kern="1200" dirty="0">
            <a:latin typeface="Arial Nova" panose="020B0504020202020204" pitchFamily="34" charset="0"/>
          </a:endParaRPr>
        </a:p>
        <a:p>
          <a:pPr marL="0" lvl="0" indent="0" algn="l" defTabSz="533400">
            <a:lnSpc>
              <a:spcPct val="100000"/>
            </a:lnSpc>
            <a:spcBef>
              <a:spcPct val="0"/>
            </a:spcBef>
            <a:spcAft>
              <a:spcPct val="35000"/>
            </a:spcAft>
            <a:buNone/>
          </a:pPr>
          <a:r>
            <a:rPr lang="en-US" sz="1200" b="0" kern="1200" dirty="0">
              <a:latin typeface="Arial Nova" panose="020B0504020202020204" pitchFamily="34" charset="0"/>
            </a:rPr>
            <a:t>Analyzed incidents by time of day, day of week, month, and experience range.</a:t>
          </a:r>
          <a:endParaRPr lang="en-US" sz="1200" kern="1200" dirty="0">
            <a:latin typeface="Arial Nova" panose="020B0504020202020204" pitchFamily="34" charset="0"/>
          </a:endParaRPr>
        </a:p>
        <a:p>
          <a:pPr marL="0" lvl="0" indent="0" algn="l" defTabSz="533400">
            <a:lnSpc>
              <a:spcPct val="100000"/>
            </a:lnSpc>
            <a:spcBef>
              <a:spcPct val="0"/>
            </a:spcBef>
            <a:spcAft>
              <a:spcPct val="35000"/>
            </a:spcAft>
            <a:buNone/>
          </a:pPr>
          <a:r>
            <a:rPr lang="en-US" sz="1200" b="0" kern="1200" dirty="0">
              <a:latin typeface="Arial Nova" panose="020B0504020202020204" pitchFamily="34" charset="0"/>
            </a:rPr>
            <a:t>Categorized types of accidents and road characteristics.</a:t>
          </a:r>
          <a:endParaRPr lang="en-US" sz="1200" kern="1200" dirty="0">
            <a:latin typeface="Arial Nova" panose="020B0504020202020204" pitchFamily="34" charset="0"/>
          </a:endParaRPr>
        </a:p>
        <a:p>
          <a:pPr marL="0" lvl="0" indent="0" algn="l" defTabSz="533400">
            <a:lnSpc>
              <a:spcPct val="100000"/>
            </a:lnSpc>
            <a:spcBef>
              <a:spcPct val="0"/>
            </a:spcBef>
            <a:spcAft>
              <a:spcPct val="35000"/>
            </a:spcAft>
            <a:buNone/>
          </a:pPr>
          <a:r>
            <a:rPr lang="en-US" sz="1200" b="0" kern="1200" dirty="0">
              <a:latin typeface="Arial Nova" panose="020B0504020202020204" pitchFamily="34" charset="0"/>
            </a:rPr>
            <a:t>Enabled data-driven decisions to prevent future accidents.</a:t>
          </a:r>
          <a:endParaRPr lang="en-US" sz="1200" kern="1200" dirty="0">
            <a:latin typeface="Arial Nova" panose="020B0504020202020204" pitchFamily="34" charset="0"/>
          </a:endParaRPr>
        </a:p>
      </dsp:txBody>
      <dsp:txXfrm>
        <a:off x="1728529" y="2972193"/>
        <a:ext cx="5456519" cy="1258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42C4B-92B2-433F-BF72-258CAD425027}">
      <dsp:nvSpPr>
        <dsp:cNvPr id="0" name=""/>
        <dsp:cNvSpPr/>
      </dsp:nvSpPr>
      <dsp:spPr>
        <a:xfrm>
          <a:off x="0" y="985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Arial Nova" panose="020B0504020202020204" pitchFamily="34" charset="0"/>
            </a:rPr>
            <a:t>Aim to improve data accuracy and efficiency in MVA dataset.</a:t>
          </a:r>
          <a:endParaRPr lang="en-US" sz="1800" kern="1200" dirty="0">
            <a:latin typeface="Arial Nova" panose="020B0504020202020204" pitchFamily="34" charset="0"/>
          </a:endParaRPr>
        </a:p>
      </dsp:txBody>
      <dsp:txXfrm>
        <a:off x="21075" y="30929"/>
        <a:ext cx="10473450" cy="389580"/>
      </dsp:txXfrm>
    </dsp:sp>
    <dsp:sp modelId="{1ECA0F25-E078-4737-9FD7-E540984C94A0}">
      <dsp:nvSpPr>
        <dsp:cNvPr id="0" name=""/>
        <dsp:cNvSpPr/>
      </dsp:nvSpPr>
      <dsp:spPr>
        <a:xfrm>
          <a:off x="0" y="49342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Arial Narrow" panose="020B0606020202030204" pitchFamily="34" charset="0"/>
            </a:rPr>
            <a:t>Work on missing values in the MVA dataset.</a:t>
          </a:r>
          <a:endParaRPr lang="en-US" sz="1800" kern="1200" dirty="0">
            <a:latin typeface="Arial Narrow" panose="020B0606020202030204" pitchFamily="34" charset="0"/>
          </a:endParaRPr>
        </a:p>
      </dsp:txBody>
      <dsp:txXfrm>
        <a:off x="21075" y="514499"/>
        <a:ext cx="10473450" cy="389580"/>
      </dsp:txXfrm>
    </dsp:sp>
    <dsp:sp modelId="{AB262A50-2B49-4E53-ABDC-806968B4DBB0}">
      <dsp:nvSpPr>
        <dsp:cNvPr id="0" name=""/>
        <dsp:cNvSpPr/>
      </dsp:nvSpPr>
      <dsp:spPr>
        <a:xfrm>
          <a:off x="0" y="97699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Arial Nova" panose="020B0504020202020204" pitchFamily="34" charset="0"/>
            </a:rPr>
            <a:t>Implement automation in reporting process.</a:t>
          </a:r>
          <a:endParaRPr lang="en-US" sz="1800" kern="1200" dirty="0">
            <a:latin typeface="Arial Nova" panose="020B0504020202020204" pitchFamily="34" charset="0"/>
          </a:endParaRPr>
        </a:p>
      </dsp:txBody>
      <dsp:txXfrm>
        <a:off x="21075" y="998069"/>
        <a:ext cx="10473450" cy="389580"/>
      </dsp:txXfrm>
    </dsp:sp>
    <dsp:sp modelId="{6A80E8DC-2CDF-4F26-A8F4-9D9B677327E0}">
      <dsp:nvSpPr>
        <dsp:cNvPr id="0" name=""/>
        <dsp:cNvSpPr/>
      </dsp:nvSpPr>
      <dsp:spPr>
        <a:xfrm>
          <a:off x="0" y="1408724"/>
          <a:ext cx="10515600"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latin typeface="Arial Nova" panose="020B0504020202020204" pitchFamily="34" charset="0"/>
            </a:rPr>
            <a:t>MVA data resides in the Intelex database</a:t>
          </a:r>
          <a:endParaRPr lang="en-US" sz="1400" kern="1200" dirty="0">
            <a:latin typeface="Arial Nova" panose="020B0504020202020204" pitchFamily="34" charset="0"/>
          </a:endParaRPr>
        </a:p>
        <a:p>
          <a:pPr marL="114300" lvl="1" indent="-114300" algn="l" defTabSz="622300">
            <a:lnSpc>
              <a:spcPct val="90000"/>
            </a:lnSpc>
            <a:spcBef>
              <a:spcPct val="0"/>
            </a:spcBef>
            <a:spcAft>
              <a:spcPct val="20000"/>
            </a:spcAft>
            <a:buChar char="•"/>
          </a:pPr>
          <a:r>
            <a:rPr lang="en-US" sz="1400" b="0" kern="1200" dirty="0">
              <a:latin typeface="Arial Nova" panose="020B0504020202020204" pitchFamily="34" charset="0"/>
            </a:rPr>
            <a:t>If possible, connect Power BI to Intelex. If not set up automatic downloads.</a:t>
          </a:r>
          <a:endParaRPr lang="en-US" sz="1400" kern="1200" dirty="0">
            <a:latin typeface="Arial Nova" panose="020B0504020202020204" pitchFamily="34" charset="0"/>
          </a:endParaRPr>
        </a:p>
        <a:p>
          <a:pPr marL="114300" lvl="1" indent="-114300" algn="l" defTabSz="622300">
            <a:lnSpc>
              <a:spcPct val="90000"/>
            </a:lnSpc>
            <a:spcBef>
              <a:spcPct val="0"/>
            </a:spcBef>
            <a:spcAft>
              <a:spcPct val="20000"/>
            </a:spcAft>
            <a:buChar char="•"/>
          </a:pPr>
          <a:r>
            <a:rPr lang="en-US" sz="1400" b="0" kern="1200">
              <a:latin typeface="Arial Nova" panose="020B0504020202020204" pitchFamily="34" charset="0"/>
            </a:rPr>
            <a:t>Automate Data Refresh</a:t>
          </a:r>
          <a:endParaRPr lang="en-US" sz="1400" kern="1200">
            <a:latin typeface="Arial Nova" panose="020B0504020202020204" pitchFamily="34" charset="0"/>
          </a:endParaRPr>
        </a:p>
        <a:p>
          <a:pPr marL="114300" lvl="1" indent="-114300" algn="l" defTabSz="622300">
            <a:lnSpc>
              <a:spcPct val="90000"/>
            </a:lnSpc>
            <a:spcBef>
              <a:spcPct val="0"/>
            </a:spcBef>
            <a:spcAft>
              <a:spcPct val="20000"/>
            </a:spcAft>
            <a:buChar char="•"/>
          </a:pPr>
          <a:r>
            <a:rPr lang="en-US" sz="1400" b="0" kern="1200" dirty="0">
              <a:latin typeface="Arial Nova" panose="020B0504020202020204" pitchFamily="34" charset="0"/>
            </a:rPr>
            <a:t>If possible, use Power BI APIs for automation</a:t>
          </a:r>
          <a:endParaRPr lang="en-US" sz="1400" kern="1200" dirty="0">
            <a:latin typeface="Arial Nova" panose="020B0504020202020204" pitchFamily="34" charset="0"/>
          </a:endParaRPr>
        </a:p>
      </dsp:txBody>
      <dsp:txXfrm>
        <a:off x="0" y="1408724"/>
        <a:ext cx="10515600" cy="950130"/>
      </dsp:txXfrm>
    </dsp:sp>
    <dsp:sp modelId="{AEDE505F-750C-4F27-BEBC-91FECA095B12}">
      <dsp:nvSpPr>
        <dsp:cNvPr id="0" name=""/>
        <dsp:cNvSpPr/>
      </dsp:nvSpPr>
      <dsp:spPr>
        <a:xfrm>
          <a:off x="0" y="2358854"/>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Arial Nova" panose="020B0504020202020204" pitchFamily="34" charset="0"/>
            </a:rPr>
            <a:t>Create/Add new columns for reports.</a:t>
          </a:r>
          <a:endParaRPr lang="en-US" sz="1800" kern="1200" dirty="0">
            <a:latin typeface="Arial Nova" panose="020B0504020202020204" pitchFamily="34" charset="0"/>
          </a:endParaRPr>
        </a:p>
      </dsp:txBody>
      <dsp:txXfrm>
        <a:off x="21075" y="2379929"/>
        <a:ext cx="10473450" cy="389580"/>
      </dsp:txXfrm>
    </dsp:sp>
    <dsp:sp modelId="{F1E81258-35BF-41AB-8D23-2DE2A2F01069}">
      <dsp:nvSpPr>
        <dsp:cNvPr id="0" name=""/>
        <dsp:cNvSpPr/>
      </dsp:nvSpPr>
      <dsp:spPr>
        <a:xfrm>
          <a:off x="0" y="2842425"/>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Arial Nova" panose="020B0504020202020204" pitchFamily="34" charset="0"/>
            </a:rPr>
            <a:t>Find new trends and insights that could help to make decisions on motor vehicle accidents (MVAs).</a:t>
          </a:r>
          <a:endParaRPr lang="en-US" sz="1800" kern="1200" dirty="0">
            <a:latin typeface="Arial Nova" panose="020B0504020202020204" pitchFamily="34" charset="0"/>
          </a:endParaRPr>
        </a:p>
      </dsp:txBody>
      <dsp:txXfrm>
        <a:off x="21075" y="2863500"/>
        <a:ext cx="10473450" cy="389580"/>
      </dsp:txXfrm>
    </dsp:sp>
    <dsp:sp modelId="{DBAF0F9A-D800-4752-A543-A488700B7D14}">
      <dsp:nvSpPr>
        <dsp:cNvPr id="0" name=""/>
        <dsp:cNvSpPr/>
      </dsp:nvSpPr>
      <dsp:spPr>
        <a:xfrm>
          <a:off x="0" y="3325995"/>
          <a:ext cx="10515600"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Arial Nova" panose="020B0504020202020204" pitchFamily="34" charset="0"/>
            </a:rPr>
            <a:t>Mastering Skills</a:t>
          </a:r>
          <a:endParaRPr lang="en-US" sz="1800" kern="1200" dirty="0">
            <a:latin typeface="Arial Nova" panose="020B0504020202020204" pitchFamily="34" charset="0"/>
          </a:endParaRPr>
        </a:p>
      </dsp:txBody>
      <dsp:txXfrm>
        <a:off x="21075" y="3347070"/>
        <a:ext cx="10473450" cy="389580"/>
      </dsp:txXfrm>
    </dsp:sp>
    <dsp:sp modelId="{9368D71D-AE2E-41B1-AF89-8BC1153F3A36}">
      <dsp:nvSpPr>
        <dsp:cNvPr id="0" name=""/>
        <dsp:cNvSpPr/>
      </dsp:nvSpPr>
      <dsp:spPr>
        <a:xfrm>
          <a:off x="0" y="3757725"/>
          <a:ext cx="10515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0" kern="1200" dirty="0">
              <a:latin typeface="Arial Nova" panose="020B0504020202020204" pitchFamily="34" charset="0"/>
            </a:rPr>
            <a:t>Utilize Power BI to create interactive reports and dashboards to better understand the motor vehicle accidents data.</a:t>
          </a:r>
          <a:endParaRPr lang="en-US" sz="1400" kern="1200" dirty="0">
            <a:latin typeface="Arial Nova" panose="020B0504020202020204" pitchFamily="34" charset="0"/>
          </a:endParaRPr>
        </a:p>
        <a:p>
          <a:pPr marL="114300" lvl="1" indent="-114300" algn="l" defTabSz="622300">
            <a:lnSpc>
              <a:spcPct val="90000"/>
            </a:lnSpc>
            <a:spcBef>
              <a:spcPct val="0"/>
            </a:spcBef>
            <a:spcAft>
              <a:spcPct val="20000"/>
            </a:spcAft>
            <a:buChar char="•"/>
          </a:pPr>
          <a:r>
            <a:rPr lang="en-US" sz="1400" b="0" kern="1200" dirty="0">
              <a:latin typeface="Arial Nova" panose="020B0504020202020204" pitchFamily="34" charset="0"/>
            </a:rPr>
            <a:t>Mastering time management, multitasking and ability to work under pressure</a:t>
          </a:r>
          <a:endParaRPr lang="en-US" sz="1400" kern="1200" dirty="0">
            <a:latin typeface="Arial Nova" panose="020B0504020202020204" pitchFamily="34" charset="0"/>
          </a:endParaRPr>
        </a:p>
      </dsp:txBody>
      <dsp:txXfrm>
        <a:off x="0" y="3757725"/>
        <a:ext cx="10515600" cy="484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674B2-0CF2-43F4-84E7-9A58D8031102}">
      <dsp:nvSpPr>
        <dsp:cNvPr id="0" name=""/>
        <dsp:cNvSpPr/>
      </dsp:nvSpPr>
      <dsp:spPr>
        <a:xfrm>
          <a:off x="0" y="0"/>
          <a:ext cx="8097012" cy="7759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Nova" panose="020B0504020202020204" pitchFamily="34" charset="0"/>
            </a:rPr>
            <a:t>Handled missing values</a:t>
          </a:r>
        </a:p>
      </dsp:txBody>
      <dsp:txXfrm>
        <a:off x="22726" y="22726"/>
        <a:ext cx="7168938" cy="730479"/>
      </dsp:txXfrm>
    </dsp:sp>
    <dsp:sp modelId="{A889C951-89F5-46DD-AF1D-F78885591544}">
      <dsp:nvSpPr>
        <dsp:cNvPr id="0" name=""/>
        <dsp:cNvSpPr/>
      </dsp:nvSpPr>
      <dsp:spPr>
        <a:xfrm>
          <a:off x="604647" y="883699"/>
          <a:ext cx="8097012" cy="7759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Nova" panose="020B0504020202020204" pitchFamily="34" charset="0"/>
            </a:rPr>
            <a:t>Created an interactive report on Incidents in power BI.</a:t>
          </a:r>
        </a:p>
      </dsp:txBody>
      <dsp:txXfrm>
        <a:off x="627373" y="906425"/>
        <a:ext cx="6942557" cy="730479"/>
      </dsp:txXfrm>
    </dsp:sp>
    <dsp:sp modelId="{6E64C7CF-F433-4602-937B-CEA2B3E1C958}">
      <dsp:nvSpPr>
        <dsp:cNvPr id="0" name=""/>
        <dsp:cNvSpPr/>
      </dsp:nvSpPr>
      <dsp:spPr>
        <a:xfrm>
          <a:off x="1209293" y="1767398"/>
          <a:ext cx="8097012" cy="7759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Nova" panose="020B0504020202020204" pitchFamily="34" charset="0"/>
            </a:rPr>
            <a:t>Published report and reviewed with team for improvement opportunities.</a:t>
          </a:r>
        </a:p>
      </dsp:txBody>
      <dsp:txXfrm>
        <a:off x="1232019" y="1790124"/>
        <a:ext cx="6942557" cy="730479"/>
      </dsp:txXfrm>
    </dsp:sp>
    <dsp:sp modelId="{062C8A37-736B-4437-B0DA-750C42B2361C}">
      <dsp:nvSpPr>
        <dsp:cNvPr id="0" name=""/>
        <dsp:cNvSpPr/>
      </dsp:nvSpPr>
      <dsp:spPr>
        <a:xfrm>
          <a:off x="1813940" y="2651098"/>
          <a:ext cx="8097012" cy="7759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Nova" panose="020B0504020202020204" pitchFamily="34" charset="0"/>
            </a:rPr>
            <a:t>Reviewed in Ohio Driving Committee meeting and discussed prevention tactics, particularly in the 3 Op-Cos of Ohio state.</a:t>
          </a:r>
        </a:p>
      </dsp:txBody>
      <dsp:txXfrm>
        <a:off x="1836666" y="2673824"/>
        <a:ext cx="6942557" cy="730479"/>
      </dsp:txXfrm>
    </dsp:sp>
    <dsp:sp modelId="{D9C06EAC-0281-458D-909F-4FD9B750C1CE}">
      <dsp:nvSpPr>
        <dsp:cNvPr id="0" name=""/>
        <dsp:cNvSpPr/>
      </dsp:nvSpPr>
      <dsp:spPr>
        <a:xfrm>
          <a:off x="2418587" y="3534797"/>
          <a:ext cx="8097012" cy="7759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Arial Nova" panose="020B0504020202020204" pitchFamily="34" charset="0"/>
            </a:rPr>
            <a:t>Participated in the Data Analytics Challenge conducted by the Customer Service Analytics Department</a:t>
          </a:r>
        </a:p>
      </dsp:txBody>
      <dsp:txXfrm>
        <a:off x="2441313" y="3557523"/>
        <a:ext cx="6942557" cy="730479"/>
      </dsp:txXfrm>
    </dsp:sp>
    <dsp:sp modelId="{14566B54-2B20-4F9A-95AF-CFA791A552FC}">
      <dsp:nvSpPr>
        <dsp:cNvPr id="0" name=""/>
        <dsp:cNvSpPr/>
      </dsp:nvSpPr>
      <dsp:spPr>
        <a:xfrm>
          <a:off x="7592656" y="566860"/>
          <a:ext cx="504355" cy="50435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6136" y="566860"/>
        <a:ext cx="277395" cy="379527"/>
      </dsp:txXfrm>
    </dsp:sp>
    <dsp:sp modelId="{A08516B4-824D-4F42-80E3-99D02B75BEAF}">
      <dsp:nvSpPr>
        <dsp:cNvPr id="0" name=""/>
        <dsp:cNvSpPr/>
      </dsp:nvSpPr>
      <dsp:spPr>
        <a:xfrm>
          <a:off x="8197303" y="1450560"/>
          <a:ext cx="504355" cy="50435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10783" y="1450560"/>
        <a:ext cx="277395" cy="379527"/>
      </dsp:txXfrm>
    </dsp:sp>
    <dsp:sp modelId="{6505878F-245A-4774-B2C4-F0CA6F69B60B}">
      <dsp:nvSpPr>
        <dsp:cNvPr id="0" name=""/>
        <dsp:cNvSpPr/>
      </dsp:nvSpPr>
      <dsp:spPr>
        <a:xfrm>
          <a:off x="8801950" y="2321327"/>
          <a:ext cx="504355" cy="50435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5430" y="2321327"/>
        <a:ext cx="277395" cy="379527"/>
      </dsp:txXfrm>
    </dsp:sp>
    <dsp:sp modelId="{4BE9B77F-0DC7-436E-B46B-7E287FE788F0}">
      <dsp:nvSpPr>
        <dsp:cNvPr id="0" name=""/>
        <dsp:cNvSpPr/>
      </dsp:nvSpPr>
      <dsp:spPr>
        <a:xfrm>
          <a:off x="9406597" y="3213648"/>
          <a:ext cx="504355" cy="50435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20077" y="3213648"/>
        <a:ext cx="277395" cy="3795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16CD08-D2E2-4E0E-82FD-D30DCC2BE5B0}">
      <dsp:nvSpPr>
        <dsp:cNvPr id="0" name=""/>
        <dsp:cNvSpPr/>
      </dsp:nvSpPr>
      <dsp:spPr>
        <a:xfrm>
          <a:off x="0" y="300"/>
          <a:ext cx="4572000" cy="17183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F1020-F77F-4B98-A2CA-16B20B6881DF}">
      <dsp:nvSpPr>
        <dsp:cNvPr id="0" name=""/>
        <dsp:cNvSpPr/>
      </dsp:nvSpPr>
      <dsp:spPr>
        <a:xfrm>
          <a:off x="479275" y="423785"/>
          <a:ext cx="871410" cy="8714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D21BF2-A73E-4116-BF7E-3578B9B1F974}">
      <dsp:nvSpPr>
        <dsp:cNvPr id="0" name=""/>
        <dsp:cNvSpPr/>
      </dsp:nvSpPr>
      <dsp:spPr>
        <a:xfrm>
          <a:off x="1829961" y="202511"/>
          <a:ext cx="2698244" cy="1584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80" tIns="167680" rIns="167680" bIns="16768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Arial Nova" panose="020B0504020202020204" pitchFamily="34" charset="0"/>
            </a:rPr>
            <a:t>Analyzed the report, found insights and compared it to the previous year’s motor vehicle accidents.</a:t>
          </a:r>
        </a:p>
      </dsp:txBody>
      <dsp:txXfrm>
        <a:off x="1829961" y="202511"/>
        <a:ext cx="2698244" cy="1584382"/>
      </dsp:txXfrm>
    </dsp:sp>
    <dsp:sp modelId="{1C0ABA01-253C-4A18-AF7C-1FC4B6744599}">
      <dsp:nvSpPr>
        <dsp:cNvPr id="0" name=""/>
        <dsp:cNvSpPr/>
      </dsp:nvSpPr>
      <dsp:spPr>
        <a:xfrm>
          <a:off x="0" y="2056576"/>
          <a:ext cx="4572000" cy="15843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632334-2339-446B-8C8D-FDCCDB0B541D}">
      <dsp:nvSpPr>
        <dsp:cNvPr id="0" name=""/>
        <dsp:cNvSpPr/>
      </dsp:nvSpPr>
      <dsp:spPr>
        <a:xfrm>
          <a:off x="479275" y="2413062"/>
          <a:ext cx="871410" cy="8714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DDB699-269F-4517-BAE2-E95C17DC42F0}">
      <dsp:nvSpPr>
        <dsp:cNvPr id="0" name=""/>
        <dsp:cNvSpPr/>
      </dsp:nvSpPr>
      <dsp:spPr>
        <a:xfrm>
          <a:off x="1829961" y="2191789"/>
          <a:ext cx="2698244" cy="1584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80" tIns="167680" rIns="167680" bIns="16768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Arial Nova" panose="020B0504020202020204" pitchFamily="34" charset="0"/>
            </a:rPr>
            <a:t>Added some new columns using DAX expressions for data analysis. (like "Years of Service", "Range for years of Service", "Range for Time of Occurrence" etc.,)</a:t>
          </a:r>
          <a:br>
            <a:rPr lang="en-US" sz="1400" kern="1200" dirty="0">
              <a:latin typeface="Arial Nova" panose="020B0504020202020204" pitchFamily="34" charset="0"/>
            </a:rPr>
          </a:br>
          <a:endParaRPr lang="en-US" sz="1400" kern="1200" dirty="0">
            <a:latin typeface="Arial Nova" panose="020B0504020202020204" pitchFamily="34" charset="0"/>
          </a:endParaRPr>
        </a:p>
      </dsp:txBody>
      <dsp:txXfrm>
        <a:off x="1829961" y="2191789"/>
        <a:ext cx="2698244" cy="15843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7CDB3-AA67-45D4-8D6A-FE4293758915}">
      <dsp:nvSpPr>
        <dsp:cNvPr id="0" name=""/>
        <dsp:cNvSpPr/>
      </dsp:nvSpPr>
      <dsp:spPr>
        <a:xfrm>
          <a:off x="0" y="693744"/>
          <a:ext cx="10515600" cy="12730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675AA5-EAC6-44EB-9A45-02911FA08C6E}">
      <dsp:nvSpPr>
        <dsp:cNvPr id="0" name=""/>
        <dsp:cNvSpPr/>
      </dsp:nvSpPr>
      <dsp:spPr>
        <a:xfrm>
          <a:off x="385112" y="980191"/>
          <a:ext cx="700203" cy="700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BEAD6F-A565-4BC8-B0FA-7DF7083B612C}">
      <dsp:nvSpPr>
        <dsp:cNvPr id="0" name=""/>
        <dsp:cNvSpPr/>
      </dsp:nvSpPr>
      <dsp:spPr>
        <a:xfrm>
          <a:off x="1470427" y="693744"/>
          <a:ext cx="4732020" cy="1273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36" tIns="134736" rIns="134736" bIns="134736" numCol="1" spcCol="1270" anchor="ctr" anchorCtr="0">
          <a:noAutofit/>
        </a:bodyPr>
        <a:lstStyle/>
        <a:p>
          <a:pPr marL="0" lvl="0" indent="0" algn="l" defTabSz="1111250">
            <a:lnSpc>
              <a:spcPct val="100000"/>
            </a:lnSpc>
            <a:spcBef>
              <a:spcPct val="0"/>
            </a:spcBef>
            <a:spcAft>
              <a:spcPct val="35000"/>
            </a:spcAft>
            <a:buNone/>
          </a:pPr>
          <a:r>
            <a:rPr lang="en-US" sz="2500" b="1" kern="1200" dirty="0">
              <a:latin typeface="Arial Nova" panose="020B0504020202020204" pitchFamily="34" charset="0"/>
            </a:rPr>
            <a:t>Challenges:</a:t>
          </a:r>
          <a:endParaRPr lang="en-US" sz="2500" kern="1200" dirty="0">
            <a:latin typeface="Arial Nova" panose="020B0504020202020204" pitchFamily="34" charset="0"/>
          </a:endParaRPr>
        </a:p>
      </dsp:txBody>
      <dsp:txXfrm>
        <a:off x="1470427" y="693744"/>
        <a:ext cx="4732020" cy="1273097"/>
      </dsp:txXfrm>
    </dsp:sp>
    <dsp:sp modelId="{0B07E10C-BC5E-46DE-A015-DD3817F81741}">
      <dsp:nvSpPr>
        <dsp:cNvPr id="0" name=""/>
        <dsp:cNvSpPr/>
      </dsp:nvSpPr>
      <dsp:spPr>
        <a:xfrm>
          <a:off x="6202447" y="693744"/>
          <a:ext cx="4311714" cy="1273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36" tIns="134736" rIns="134736" bIns="134736"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Arial Nova" panose="020B0504020202020204" pitchFamily="34" charset="0"/>
            </a:rPr>
            <a:t>Missing values in the dataset.</a:t>
          </a:r>
          <a:endParaRPr lang="en-US" sz="1100" kern="1200" dirty="0">
            <a:latin typeface="Arial Nova" panose="020B0504020202020204" pitchFamily="34" charset="0"/>
          </a:endParaRPr>
        </a:p>
        <a:p>
          <a:pPr marL="0" lvl="0" indent="0" algn="l" defTabSz="488950">
            <a:lnSpc>
              <a:spcPct val="100000"/>
            </a:lnSpc>
            <a:spcBef>
              <a:spcPct val="0"/>
            </a:spcBef>
            <a:spcAft>
              <a:spcPct val="35000"/>
            </a:spcAft>
            <a:buNone/>
          </a:pPr>
          <a:r>
            <a:rPr lang="en-US" sz="1100" b="0" kern="1200" dirty="0">
              <a:latin typeface="Arial Nova" panose="020B0504020202020204" pitchFamily="34" charset="0"/>
            </a:rPr>
            <a:t>Automating data refresh in Power BI by enabling automatic downloads from Intelex.</a:t>
          </a:r>
          <a:endParaRPr lang="en-US" sz="1100" kern="1200" dirty="0">
            <a:latin typeface="Arial Nova" panose="020B0504020202020204" pitchFamily="34" charset="0"/>
          </a:endParaRPr>
        </a:p>
        <a:p>
          <a:pPr marL="0" lvl="0" indent="0" algn="l" defTabSz="488950">
            <a:lnSpc>
              <a:spcPct val="100000"/>
            </a:lnSpc>
            <a:spcBef>
              <a:spcPct val="0"/>
            </a:spcBef>
            <a:spcAft>
              <a:spcPct val="35000"/>
            </a:spcAft>
            <a:buNone/>
          </a:pPr>
          <a:r>
            <a:rPr lang="en-US" sz="1100" b="0" kern="1200" dirty="0">
              <a:latin typeface="Arial Nova" panose="020B0504020202020204" pitchFamily="34" charset="0"/>
            </a:rPr>
            <a:t>Collaborating with co-workers in Power BI.</a:t>
          </a:r>
          <a:endParaRPr lang="en-US" sz="1100" kern="1200" dirty="0">
            <a:latin typeface="Arial Nova" panose="020B0504020202020204" pitchFamily="34" charset="0"/>
          </a:endParaRPr>
        </a:p>
        <a:p>
          <a:pPr marL="0" lvl="0" indent="0" algn="l" defTabSz="488950">
            <a:lnSpc>
              <a:spcPct val="100000"/>
            </a:lnSpc>
            <a:spcBef>
              <a:spcPct val="0"/>
            </a:spcBef>
            <a:spcAft>
              <a:spcPct val="35000"/>
            </a:spcAft>
            <a:buNone/>
          </a:pPr>
          <a:r>
            <a:rPr lang="en-US" sz="1100" b="0" kern="1200" dirty="0">
              <a:latin typeface="Arial Nova" panose="020B0504020202020204" pitchFamily="34" charset="0"/>
            </a:rPr>
            <a:t>Creating "Craft Type" categories from Occupation data.</a:t>
          </a:r>
          <a:endParaRPr lang="en-US" sz="1100" kern="1200" dirty="0">
            <a:latin typeface="Arial Nova" panose="020B0504020202020204" pitchFamily="34" charset="0"/>
          </a:endParaRPr>
        </a:p>
        <a:p>
          <a:pPr marL="0" lvl="0" indent="0" algn="l" defTabSz="488950">
            <a:lnSpc>
              <a:spcPct val="100000"/>
            </a:lnSpc>
            <a:spcBef>
              <a:spcPct val="0"/>
            </a:spcBef>
            <a:spcAft>
              <a:spcPct val="35000"/>
            </a:spcAft>
            <a:buNone/>
          </a:pPr>
          <a:r>
            <a:rPr lang="en-US" sz="1100" b="0" kern="1200" dirty="0">
              <a:latin typeface="Arial Nova" panose="020B0504020202020204" pitchFamily="34" charset="0"/>
            </a:rPr>
            <a:t>Generating "Experience Range" without a "Date Hired" column.</a:t>
          </a:r>
          <a:endParaRPr lang="en-US" sz="1100" kern="1200" dirty="0">
            <a:latin typeface="Arial Nova" panose="020B0504020202020204" pitchFamily="34" charset="0"/>
          </a:endParaRPr>
        </a:p>
      </dsp:txBody>
      <dsp:txXfrm>
        <a:off x="6202447" y="693744"/>
        <a:ext cx="4311714" cy="1273097"/>
      </dsp:txXfrm>
    </dsp:sp>
    <dsp:sp modelId="{8CFC7D59-87AF-47A5-8C38-D36413D1FF18}">
      <dsp:nvSpPr>
        <dsp:cNvPr id="0" name=""/>
        <dsp:cNvSpPr/>
      </dsp:nvSpPr>
      <dsp:spPr>
        <a:xfrm>
          <a:off x="0" y="2285117"/>
          <a:ext cx="10515600" cy="12730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4B9FA3-22FC-4105-A077-C19CF9575769}">
      <dsp:nvSpPr>
        <dsp:cNvPr id="0" name=""/>
        <dsp:cNvSpPr/>
      </dsp:nvSpPr>
      <dsp:spPr>
        <a:xfrm>
          <a:off x="385112" y="2571564"/>
          <a:ext cx="700203" cy="700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4BD3E1-DCAF-4B40-BAE1-341EFA410E81}">
      <dsp:nvSpPr>
        <dsp:cNvPr id="0" name=""/>
        <dsp:cNvSpPr/>
      </dsp:nvSpPr>
      <dsp:spPr>
        <a:xfrm>
          <a:off x="1470427" y="2285117"/>
          <a:ext cx="4732020" cy="1273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36" tIns="134736" rIns="134736" bIns="134736" numCol="1" spcCol="1270" anchor="ctr" anchorCtr="0">
          <a:noAutofit/>
        </a:bodyPr>
        <a:lstStyle/>
        <a:p>
          <a:pPr marL="0" lvl="0" indent="0" algn="l" defTabSz="1111250">
            <a:lnSpc>
              <a:spcPct val="100000"/>
            </a:lnSpc>
            <a:spcBef>
              <a:spcPct val="0"/>
            </a:spcBef>
            <a:spcAft>
              <a:spcPct val="35000"/>
            </a:spcAft>
            <a:buNone/>
          </a:pPr>
          <a:r>
            <a:rPr lang="en-US" sz="2500" b="1" kern="1200" dirty="0">
              <a:latin typeface="Arial Nova" panose="020B0504020202020204" pitchFamily="34" charset="0"/>
            </a:rPr>
            <a:t>Solutions:</a:t>
          </a:r>
          <a:endParaRPr lang="en-US" sz="2500" kern="1200" dirty="0">
            <a:latin typeface="Arial Nova" panose="020B0504020202020204" pitchFamily="34" charset="0"/>
          </a:endParaRPr>
        </a:p>
      </dsp:txBody>
      <dsp:txXfrm>
        <a:off x="1470427" y="2285117"/>
        <a:ext cx="4732020" cy="1273097"/>
      </dsp:txXfrm>
    </dsp:sp>
    <dsp:sp modelId="{147B5674-529D-4E07-A2E3-9DF090FB5D7F}">
      <dsp:nvSpPr>
        <dsp:cNvPr id="0" name=""/>
        <dsp:cNvSpPr/>
      </dsp:nvSpPr>
      <dsp:spPr>
        <a:xfrm>
          <a:off x="6202447" y="2285117"/>
          <a:ext cx="4311714" cy="1273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736" tIns="134736" rIns="134736" bIns="134736" numCol="1" spcCol="1270" anchor="ctr" anchorCtr="0">
          <a:noAutofit/>
        </a:bodyPr>
        <a:lstStyle/>
        <a:p>
          <a:pPr marL="0" lvl="0" indent="0" algn="l" defTabSz="488950">
            <a:lnSpc>
              <a:spcPct val="100000"/>
            </a:lnSpc>
            <a:spcBef>
              <a:spcPct val="0"/>
            </a:spcBef>
            <a:spcAft>
              <a:spcPct val="35000"/>
            </a:spcAft>
            <a:buNone/>
          </a:pPr>
          <a:r>
            <a:rPr lang="en-US" sz="1100" b="0" kern="1200" dirty="0">
              <a:latin typeface="Arial Nova" panose="020B0504020202020204" pitchFamily="34" charset="0"/>
            </a:rPr>
            <a:t>Used Power Query to handle missing values. </a:t>
          </a:r>
          <a:endParaRPr lang="en-US" sz="1100" kern="1200" dirty="0">
            <a:latin typeface="Arial Nova" panose="020B0504020202020204" pitchFamily="34" charset="0"/>
          </a:endParaRPr>
        </a:p>
        <a:p>
          <a:pPr marL="0" lvl="0" indent="0" algn="l" defTabSz="488950">
            <a:lnSpc>
              <a:spcPct val="100000"/>
            </a:lnSpc>
            <a:spcBef>
              <a:spcPct val="0"/>
            </a:spcBef>
            <a:spcAft>
              <a:spcPct val="35000"/>
            </a:spcAft>
            <a:buNone/>
          </a:pPr>
          <a:r>
            <a:rPr lang="en-US" sz="1100" b="0" kern="1200" dirty="0">
              <a:latin typeface="Arial Nova" panose="020B0504020202020204" pitchFamily="34" charset="0"/>
            </a:rPr>
            <a:t>Categorized Craft Types with Jamie’s help.</a:t>
          </a:r>
          <a:endParaRPr lang="en-US" sz="1100" kern="1200" dirty="0">
            <a:latin typeface="Arial Nova" panose="020B0504020202020204" pitchFamily="34" charset="0"/>
          </a:endParaRPr>
        </a:p>
        <a:p>
          <a:pPr marL="0" lvl="0" indent="0" algn="l" defTabSz="488950">
            <a:lnSpc>
              <a:spcPct val="100000"/>
            </a:lnSpc>
            <a:spcBef>
              <a:spcPct val="0"/>
            </a:spcBef>
            <a:spcAft>
              <a:spcPct val="35000"/>
            </a:spcAft>
            <a:buNone/>
          </a:pPr>
          <a:r>
            <a:rPr lang="en-US" sz="1100" b="0" kern="1200" dirty="0">
              <a:latin typeface="Arial Nova" panose="020B0504020202020204" pitchFamily="34" charset="0"/>
            </a:rPr>
            <a:t>Added "Date Hired" via additional dataset from Intelex with Jamie’s help.</a:t>
          </a:r>
          <a:endParaRPr lang="en-US" sz="1100" kern="1200" dirty="0">
            <a:latin typeface="Arial Nova" panose="020B0504020202020204" pitchFamily="34" charset="0"/>
          </a:endParaRPr>
        </a:p>
      </dsp:txBody>
      <dsp:txXfrm>
        <a:off x="6202447" y="2285117"/>
        <a:ext cx="4311714" cy="12730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B839B-D237-424C-9F7A-1DDF657EE25C}">
      <dsp:nvSpPr>
        <dsp:cNvPr id="0" name=""/>
        <dsp:cNvSpPr/>
      </dsp:nvSpPr>
      <dsp:spPr>
        <a:xfrm>
          <a:off x="575934" y="1235288"/>
          <a:ext cx="616464" cy="6164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E6CC5-FE6D-4B9C-84C0-2D587F7A5421}">
      <dsp:nvSpPr>
        <dsp:cNvPr id="0" name=""/>
        <dsp:cNvSpPr/>
      </dsp:nvSpPr>
      <dsp:spPr>
        <a:xfrm>
          <a:off x="3502" y="1974321"/>
          <a:ext cx="1761328" cy="264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0" kern="1200"/>
            <a:t>Key Observations:</a:t>
          </a:r>
          <a:endParaRPr lang="en-US" sz="1700" kern="1200"/>
        </a:p>
      </dsp:txBody>
      <dsp:txXfrm>
        <a:off x="3502" y="1974321"/>
        <a:ext cx="1761328" cy="264199"/>
      </dsp:txXfrm>
    </dsp:sp>
    <dsp:sp modelId="{2CE1A5C2-56BC-4843-A174-4365C0DA3479}">
      <dsp:nvSpPr>
        <dsp:cNvPr id="0" name=""/>
        <dsp:cNvSpPr/>
      </dsp:nvSpPr>
      <dsp:spPr>
        <a:xfrm>
          <a:off x="3502" y="2295529"/>
          <a:ext cx="1761328" cy="179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kern="1200"/>
            <a:t>34 records with missing “Type of Motor Vehicle Accident.”</a:t>
          </a:r>
          <a:endParaRPr lang="en-US" sz="1300" kern="1200"/>
        </a:p>
        <a:p>
          <a:pPr marL="0" lvl="0" indent="0" algn="ctr" defTabSz="577850">
            <a:lnSpc>
              <a:spcPct val="100000"/>
            </a:lnSpc>
            <a:spcBef>
              <a:spcPct val="0"/>
            </a:spcBef>
            <a:spcAft>
              <a:spcPct val="35000"/>
            </a:spcAft>
            <a:buNone/>
          </a:pPr>
          <a:r>
            <a:rPr lang="en-US" sz="1300" b="0" kern="1200"/>
            <a:t>52 records with missing “Why Motor Vehicle Accident Occurred.”</a:t>
          </a:r>
          <a:endParaRPr lang="en-US" sz="1300" kern="1200"/>
        </a:p>
        <a:p>
          <a:pPr marL="0" lvl="0" indent="0" algn="ctr" defTabSz="577850">
            <a:lnSpc>
              <a:spcPct val="100000"/>
            </a:lnSpc>
            <a:spcBef>
              <a:spcPct val="0"/>
            </a:spcBef>
            <a:spcAft>
              <a:spcPct val="35000"/>
            </a:spcAft>
            <a:buNone/>
          </a:pPr>
          <a:r>
            <a:rPr lang="en-US" sz="1300" b="0" kern="1200"/>
            <a:t>7 records with missing “State.”</a:t>
          </a:r>
          <a:endParaRPr lang="en-US" sz="1300" kern="1200"/>
        </a:p>
      </dsp:txBody>
      <dsp:txXfrm>
        <a:off x="3502" y="2295529"/>
        <a:ext cx="1761328" cy="1790184"/>
      </dsp:txXfrm>
    </dsp:sp>
    <dsp:sp modelId="{F34DACC0-6A6B-4C53-81DB-B1C894FE913B}">
      <dsp:nvSpPr>
        <dsp:cNvPr id="0" name=""/>
        <dsp:cNvSpPr/>
      </dsp:nvSpPr>
      <dsp:spPr>
        <a:xfrm>
          <a:off x="2645495" y="1235288"/>
          <a:ext cx="616464" cy="6164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FAB0-9D80-42C8-A3F4-89E8D60CA8DB}">
      <dsp:nvSpPr>
        <dsp:cNvPr id="0" name=""/>
        <dsp:cNvSpPr/>
      </dsp:nvSpPr>
      <dsp:spPr>
        <a:xfrm>
          <a:off x="2073063" y="1974321"/>
          <a:ext cx="1761328" cy="264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0" kern="1200"/>
            <a:t>Implications:</a:t>
          </a:r>
          <a:endParaRPr lang="en-US" sz="1700" kern="1200"/>
        </a:p>
      </dsp:txBody>
      <dsp:txXfrm>
        <a:off x="2073063" y="1974321"/>
        <a:ext cx="1761328" cy="264199"/>
      </dsp:txXfrm>
    </dsp:sp>
    <dsp:sp modelId="{9616D456-FE91-46D2-BBF9-E4226203E2A2}">
      <dsp:nvSpPr>
        <dsp:cNvPr id="0" name=""/>
        <dsp:cNvSpPr/>
      </dsp:nvSpPr>
      <dsp:spPr>
        <a:xfrm>
          <a:off x="2073063" y="2295529"/>
          <a:ext cx="1761328" cy="179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kern="1200"/>
            <a:t>The analysis might be skewed due to the incomplete data.</a:t>
          </a:r>
          <a:endParaRPr lang="en-US" sz="1300" kern="1200"/>
        </a:p>
        <a:p>
          <a:pPr marL="0" lvl="0" indent="0" algn="ctr" defTabSz="577850">
            <a:lnSpc>
              <a:spcPct val="100000"/>
            </a:lnSpc>
            <a:spcBef>
              <a:spcPct val="0"/>
            </a:spcBef>
            <a:spcAft>
              <a:spcPct val="35000"/>
            </a:spcAft>
            <a:buNone/>
          </a:pPr>
          <a:r>
            <a:rPr lang="en-US" sz="1300" b="0" kern="1200"/>
            <a:t>Potential for inaccurate reporting and decision-making.</a:t>
          </a:r>
          <a:endParaRPr lang="en-US" sz="1300" kern="1200"/>
        </a:p>
      </dsp:txBody>
      <dsp:txXfrm>
        <a:off x="2073063" y="2295529"/>
        <a:ext cx="1761328" cy="1790184"/>
      </dsp:txXfrm>
    </dsp:sp>
    <dsp:sp modelId="{966F2781-0D80-474F-B5DA-33D35BB7F043}">
      <dsp:nvSpPr>
        <dsp:cNvPr id="0" name=""/>
        <dsp:cNvSpPr/>
      </dsp:nvSpPr>
      <dsp:spPr>
        <a:xfrm>
          <a:off x="4715055" y="1235288"/>
          <a:ext cx="616464" cy="6164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35857-1A01-45E4-8645-CD4BE7AD41B8}">
      <dsp:nvSpPr>
        <dsp:cNvPr id="0" name=""/>
        <dsp:cNvSpPr/>
      </dsp:nvSpPr>
      <dsp:spPr>
        <a:xfrm>
          <a:off x="4142623" y="1974321"/>
          <a:ext cx="1761328" cy="264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0" kern="1200"/>
            <a:t>Next Steps:</a:t>
          </a:r>
          <a:endParaRPr lang="en-US" sz="1700" kern="1200"/>
        </a:p>
      </dsp:txBody>
      <dsp:txXfrm>
        <a:off x="4142623" y="1974321"/>
        <a:ext cx="1761328" cy="264199"/>
      </dsp:txXfrm>
    </dsp:sp>
    <dsp:sp modelId="{BC0B1CC4-CCA9-4FA2-A6F5-378FCEEF2823}">
      <dsp:nvSpPr>
        <dsp:cNvPr id="0" name=""/>
        <dsp:cNvSpPr/>
      </dsp:nvSpPr>
      <dsp:spPr>
        <a:xfrm>
          <a:off x="4142623" y="2295529"/>
          <a:ext cx="1761328" cy="1790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kern="1200"/>
            <a:t>Implement data validation checks.</a:t>
          </a:r>
          <a:endParaRPr lang="en-US" sz="1300" kern="1200"/>
        </a:p>
        <a:p>
          <a:pPr marL="0" lvl="0" indent="0" algn="ctr" defTabSz="577850">
            <a:lnSpc>
              <a:spcPct val="100000"/>
            </a:lnSpc>
            <a:spcBef>
              <a:spcPct val="0"/>
            </a:spcBef>
            <a:spcAft>
              <a:spcPct val="35000"/>
            </a:spcAft>
            <a:buNone/>
          </a:pPr>
          <a:r>
            <a:rPr lang="en-US" sz="1300" b="0" kern="1200"/>
            <a:t>Investigate sources of missing data.</a:t>
          </a:r>
          <a:endParaRPr lang="en-US" sz="1300" kern="1200"/>
        </a:p>
        <a:p>
          <a:pPr marL="0" lvl="0" indent="0" algn="ctr" defTabSz="577850">
            <a:lnSpc>
              <a:spcPct val="100000"/>
            </a:lnSpc>
            <a:spcBef>
              <a:spcPct val="0"/>
            </a:spcBef>
            <a:spcAft>
              <a:spcPct val="35000"/>
            </a:spcAft>
            <a:buNone/>
          </a:pPr>
          <a:r>
            <a:rPr lang="en-US" sz="1300" b="0" kern="1200"/>
            <a:t>Update data collection processes.</a:t>
          </a:r>
          <a:endParaRPr lang="en-US" sz="1300" kern="1200"/>
        </a:p>
      </dsp:txBody>
      <dsp:txXfrm>
        <a:off x="4142623" y="2295529"/>
        <a:ext cx="1761328" cy="17901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2D45D-684D-452E-90F4-53F4393CE4FA}">
      <dsp:nvSpPr>
        <dsp:cNvPr id="0" name=""/>
        <dsp:cNvSpPr/>
      </dsp:nvSpPr>
      <dsp:spPr>
        <a:xfrm>
          <a:off x="0" y="649"/>
          <a:ext cx="6545409" cy="15199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8017BD-C393-4618-9C73-618A73A54CEA}">
      <dsp:nvSpPr>
        <dsp:cNvPr id="0" name=""/>
        <dsp:cNvSpPr/>
      </dsp:nvSpPr>
      <dsp:spPr>
        <a:xfrm>
          <a:off x="459774" y="342630"/>
          <a:ext cx="835953" cy="835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0DE360-BDBC-4706-8E20-66B5F0CBC760}">
      <dsp:nvSpPr>
        <dsp:cNvPr id="0" name=""/>
        <dsp:cNvSpPr/>
      </dsp:nvSpPr>
      <dsp:spPr>
        <a:xfrm>
          <a:off x="1755501" y="649"/>
          <a:ext cx="4789908" cy="151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58" tIns="160858" rIns="160858" bIns="160858" numCol="1" spcCol="1270" anchor="ctr" anchorCtr="0">
          <a:noAutofit/>
        </a:bodyPr>
        <a:lstStyle/>
        <a:p>
          <a:pPr marL="0" lvl="0" indent="0" algn="l" defTabSz="755650">
            <a:lnSpc>
              <a:spcPct val="100000"/>
            </a:lnSpc>
            <a:spcBef>
              <a:spcPct val="0"/>
            </a:spcBef>
            <a:spcAft>
              <a:spcPct val="35000"/>
            </a:spcAft>
            <a:buNone/>
          </a:pPr>
          <a:r>
            <a:rPr lang="en-US" sz="1700" b="0" kern="1200" dirty="0">
              <a:latin typeface="Arial Nova" panose="020B0504020202020204" pitchFamily="34" charset="0"/>
            </a:rPr>
            <a:t>Identified incidents where either "Why Motor Vehicle Accident Occurred" is "backing" or "Type of Motor Vehicle Accident" is "backing.“</a:t>
          </a:r>
          <a:endParaRPr lang="en-US" sz="1700" kern="1200" dirty="0">
            <a:latin typeface="Arial Nova" panose="020B0504020202020204" pitchFamily="34" charset="0"/>
          </a:endParaRPr>
        </a:p>
      </dsp:txBody>
      <dsp:txXfrm>
        <a:off x="1755501" y="649"/>
        <a:ext cx="4789908" cy="1519915"/>
      </dsp:txXfrm>
    </dsp:sp>
    <dsp:sp modelId="{EF55686B-B59A-43A0-A95B-B28CB67ED9DF}">
      <dsp:nvSpPr>
        <dsp:cNvPr id="0" name=""/>
        <dsp:cNvSpPr/>
      </dsp:nvSpPr>
      <dsp:spPr>
        <a:xfrm>
          <a:off x="0" y="1900543"/>
          <a:ext cx="6545409" cy="15199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7AC3C-24BD-40A4-8EFE-A53670081AF7}">
      <dsp:nvSpPr>
        <dsp:cNvPr id="0" name=""/>
        <dsp:cNvSpPr/>
      </dsp:nvSpPr>
      <dsp:spPr>
        <a:xfrm>
          <a:off x="459774" y="2242524"/>
          <a:ext cx="835953" cy="835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E67E82-61C4-4BBF-A7A0-5B718BBFE83C}">
      <dsp:nvSpPr>
        <dsp:cNvPr id="0" name=""/>
        <dsp:cNvSpPr/>
      </dsp:nvSpPr>
      <dsp:spPr>
        <a:xfrm>
          <a:off x="1755501" y="1900543"/>
          <a:ext cx="4789908" cy="151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58" tIns="160858" rIns="160858" bIns="160858" numCol="1" spcCol="1270" anchor="ctr" anchorCtr="0">
          <a:noAutofit/>
        </a:bodyPr>
        <a:lstStyle/>
        <a:p>
          <a:pPr marL="0" lvl="0" indent="0" algn="l" defTabSz="755650">
            <a:lnSpc>
              <a:spcPct val="100000"/>
            </a:lnSpc>
            <a:spcBef>
              <a:spcPct val="0"/>
            </a:spcBef>
            <a:spcAft>
              <a:spcPct val="35000"/>
            </a:spcAft>
            <a:buNone/>
          </a:pPr>
          <a:r>
            <a:rPr lang="en-US" sz="1700" b="0" kern="1200" dirty="0">
              <a:latin typeface="Arial Nova" panose="020B0504020202020204" pitchFamily="34" charset="0"/>
            </a:rPr>
            <a:t>From those identified incidents, filtered out the ones where both fields are "backing.“</a:t>
          </a:r>
          <a:endParaRPr lang="en-US" sz="1700" kern="1200" dirty="0">
            <a:latin typeface="Arial Nova" panose="020B0504020202020204" pitchFamily="34" charset="0"/>
          </a:endParaRPr>
        </a:p>
      </dsp:txBody>
      <dsp:txXfrm>
        <a:off x="1755501" y="1900543"/>
        <a:ext cx="4789908" cy="1519915"/>
      </dsp:txXfrm>
    </dsp:sp>
    <dsp:sp modelId="{3539CA82-CDB0-44CA-BFF2-4C0ED384EFC2}">
      <dsp:nvSpPr>
        <dsp:cNvPr id="0" name=""/>
        <dsp:cNvSpPr/>
      </dsp:nvSpPr>
      <dsp:spPr>
        <a:xfrm>
          <a:off x="0" y="3800437"/>
          <a:ext cx="6545409" cy="151991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C59E7-D904-47B5-BF5A-7B0BB1CE4AB9}">
      <dsp:nvSpPr>
        <dsp:cNvPr id="0" name=""/>
        <dsp:cNvSpPr/>
      </dsp:nvSpPr>
      <dsp:spPr>
        <a:xfrm>
          <a:off x="459774" y="4142418"/>
          <a:ext cx="835953" cy="835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3C2651-B965-4CAE-894F-55F66AC48584}">
      <dsp:nvSpPr>
        <dsp:cNvPr id="0" name=""/>
        <dsp:cNvSpPr/>
      </dsp:nvSpPr>
      <dsp:spPr>
        <a:xfrm>
          <a:off x="1755501" y="3800437"/>
          <a:ext cx="4789908" cy="151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858" tIns="160858" rIns="160858" bIns="160858" numCol="1" spcCol="1270" anchor="ctr" anchorCtr="0">
          <a:noAutofit/>
        </a:bodyPr>
        <a:lstStyle/>
        <a:p>
          <a:pPr marL="0" lvl="0" indent="0" algn="l" defTabSz="755650">
            <a:lnSpc>
              <a:spcPct val="100000"/>
            </a:lnSpc>
            <a:spcBef>
              <a:spcPct val="0"/>
            </a:spcBef>
            <a:spcAft>
              <a:spcPct val="35000"/>
            </a:spcAft>
            <a:buNone/>
          </a:pPr>
          <a:r>
            <a:rPr lang="en-US" sz="1700" b="0" kern="1200" dirty="0">
              <a:latin typeface="Arial Nova" panose="020B0504020202020204" pitchFamily="34" charset="0"/>
            </a:rPr>
            <a:t>Analysis reveals inconsistencies in accident reporting between the 'Why' and 'Type' of motor vehicle accidents, suggesting the need for improved data entry accuracy.</a:t>
          </a:r>
          <a:endParaRPr lang="en-US" sz="1700" kern="1200" dirty="0">
            <a:latin typeface="Arial Nova" panose="020B0504020202020204" pitchFamily="34" charset="0"/>
          </a:endParaRPr>
        </a:p>
      </dsp:txBody>
      <dsp:txXfrm>
        <a:off x="1755501" y="3800437"/>
        <a:ext cx="4789908" cy="151991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BBC26A-7D70-4223-812F-945895FA3D6B}">
      <dsp:nvSpPr>
        <dsp:cNvPr id="0" name=""/>
        <dsp:cNvSpPr/>
      </dsp:nvSpPr>
      <dsp:spPr>
        <a:xfrm>
          <a:off x="860292" y="199157"/>
          <a:ext cx="933751" cy="933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A9E8EE-09B6-4104-94C5-AFE24594D437}">
      <dsp:nvSpPr>
        <dsp:cNvPr id="0" name=""/>
        <dsp:cNvSpPr/>
      </dsp:nvSpPr>
      <dsp:spPr>
        <a:xfrm>
          <a:off x="0" y="1199892"/>
          <a:ext cx="2667860" cy="4001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latin typeface="Arial Nova" panose="020B0504020202020204" pitchFamily="34" charset="0"/>
            </a:rPr>
            <a:t>Vehicle Information</a:t>
          </a:r>
          <a:r>
            <a:rPr lang="en-US" sz="2000" b="1" kern="1200" dirty="0"/>
            <a:t>:</a:t>
          </a:r>
          <a:endParaRPr lang="en-US" sz="2000" kern="1200" dirty="0"/>
        </a:p>
      </dsp:txBody>
      <dsp:txXfrm>
        <a:off x="0" y="1199892"/>
        <a:ext cx="2667860" cy="400179"/>
      </dsp:txXfrm>
    </dsp:sp>
    <dsp:sp modelId="{0C7B01C4-16B7-4846-88F3-B7EF355F9EE0}">
      <dsp:nvSpPr>
        <dsp:cNvPr id="0" name=""/>
        <dsp:cNvSpPr/>
      </dsp:nvSpPr>
      <dsp:spPr>
        <a:xfrm>
          <a:off x="0" y="1700167"/>
          <a:ext cx="2667860" cy="2325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latin typeface="Arial Nova" panose="020B0504020202020204" pitchFamily="34" charset="0"/>
            </a:rPr>
            <a:t>Vehicle Make and Model: </a:t>
          </a:r>
          <a:r>
            <a:rPr lang="en-US" sz="1600" kern="1200" dirty="0">
              <a:latin typeface="Arial Nova" panose="020B0504020202020204" pitchFamily="34" charset="0"/>
            </a:rPr>
            <a:t>This can help identify if certain vehicle types are more prone to incidents.</a:t>
          </a:r>
        </a:p>
        <a:p>
          <a:pPr marL="0" lvl="0" indent="0" algn="ctr" defTabSz="711200">
            <a:lnSpc>
              <a:spcPct val="100000"/>
            </a:lnSpc>
            <a:spcBef>
              <a:spcPct val="0"/>
            </a:spcBef>
            <a:spcAft>
              <a:spcPct val="35000"/>
            </a:spcAft>
            <a:buNone/>
          </a:pPr>
          <a:r>
            <a:rPr lang="en-US" sz="1600" b="1" kern="1200" dirty="0">
              <a:latin typeface="Arial Nova" panose="020B0504020202020204" pitchFamily="34" charset="0"/>
            </a:rPr>
            <a:t>Vehicle Age:</a:t>
          </a:r>
          <a:r>
            <a:rPr lang="en-US" sz="1600" kern="1200" dirty="0">
              <a:latin typeface="Arial Nova" panose="020B0504020202020204" pitchFamily="34" charset="0"/>
            </a:rPr>
            <a:t> Knowing how old the vehicles involved in incidents are could highlight issues related to vehicle maintenance or technology.</a:t>
          </a:r>
        </a:p>
      </dsp:txBody>
      <dsp:txXfrm>
        <a:off x="0" y="1700167"/>
        <a:ext cx="2667860" cy="2325090"/>
      </dsp:txXfrm>
    </dsp:sp>
    <dsp:sp modelId="{87F5E74D-0163-4252-848F-A9160CF33E32}">
      <dsp:nvSpPr>
        <dsp:cNvPr id="0" name=""/>
        <dsp:cNvSpPr/>
      </dsp:nvSpPr>
      <dsp:spPr>
        <a:xfrm>
          <a:off x="3974150" y="187379"/>
          <a:ext cx="933751" cy="933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10042-880B-460A-863F-BD381CD803E0}">
      <dsp:nvSpPr>
        <dsp:cNvPr id="0" name=""/>
        <dsp:cNvSpPr/>
      </dsp:nvSpPr>
      <dsp:spPr>
        <a:xfrm>
          <a:off x="3107094" y="1151535"/>
          <a:ext cx="2667860" cy="483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latin typeface="Arial Nova" panose="020B0504020202020204" pitchFamily="34" charset="0"/>
            </a:rPr>
            <a:t>Incident Details:</a:t>
          </a:r>
          <a:endParaRPr lang="en-US" sz="2000" kern="1200" dirty="0">
            <a:latin typeface="Arial Nova" panose="020B0504020202020204" pitchFamily="34" charset="0"/>
          </a:endParaRPr>
        </a:p>
      </dsp:txBody>
      <dsp:txXfrm>
        <a:off x="3107094" y="1151535"/>
        <a:ext cx="2667860" cy="483836"/>
      </dsp:txXfrm>
    </dsp:sp>
    <dsp:sp modelId="{0877EE5B-9263-4257-9A74-5C5A386688B8}">
      <dsp:nvSpPr>
        <dsp:cNvPr id="0" name=""/>
        <dsp:cNvSpPr/>
      </dsp:nvSpPr>
      <dsp:spPr>
        <a:xfrm>
          <a:off x="3068090" y="1599539"/>
          <a:ext cx="2667860" cy="2755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latin typeface="Arial Nova" panose="020B0504020202020204" pitchFamily="34" charset="0"/>
            </a:rPr>
            <a:t>Weather Conditions:</a:t>
          </a:r>
          <a:r>
            <a:rPr lang="en-US" sz="1600" kern="1200" dirty="0">
              <a:latin typeface="Arial Nova" panose="020B0504020202020204" pitchFamily="34" charset="0"/>
            </a:rPr>
            <a:t> Information on the weather at the time of the incident (e.g., clear, rainy, snowy) can provide insights into external factors contributing to incidents.</a:t>
          </a:r>
        </a:p>
        <a:p>
          <a:pPr marL="0" lvl="0" indent="0" algn="ctr" defTabSz="711200">
            <a:lnSpc>
              <a:spcPct val="100000"/>
            </a:lnSpc>
            <a:spcBef>
              <a:spcPct val="0"/>
            </a:spcBef>
            <a:spcAft>
              <a:spcPct val="35000"/>
            </a:spcAft>
            <a:buNone/>
          </a:pPr>
          <a:r>
            <a:rPr lang="en-US" sz="1600" b="1" kern="1200" dirty="0">
              <a:latin typeface="Arial Nova" panose="020B0504020202020204" pitchFamily="34" charset="0"/>
            </a:rPr>
            <a:t>Lighting Conditions:</a:t>
          </a:r>
          <a:r>
            <a:rPr lang="en-US" sz="1600" kern="1200" dirty="0">
              <a:latin typeface="Arial Nova" panose="020B0504020202020204" pitchFamily="34" charset="0"/>
            </a:rPr>
            <a:t> Whether it was daylight, dusk, or night can be relevant in understanding visibility issues.</a:t>
          </a:r>
        </a:p>
        <a:p>
          <a:pPr marL="0" lvl="0" indent="0" algn="ctr" defTabSz="711200">
            <a:lnSpc>
              <a:spcPct val="100000"/>
            </a:lnSpc>
            <a:spcBef>
              <a:spcPct val="0"/>
            </a:spcBef>
            <a:spcAft>
              <a:spcPct val="35000"/>
            </a:spcAft>
            <a:buNone/>
          </a:pPr>
          <a:r>
            <a:rPr lang="en-US" sz="1600" b="1" kern="1200" dirty="0">
              <a:latin typeface="Arial Nova" panose="020B0504020202020204" pitchFamily="34" charset="0"/>
            </a:rPr>
            <a:t>Road Conditions: </a:t>
          </a:r>
          <a:r>
            <a:rPr lang="en-US" sz="1600" kern="1200" dirty="0">
              <a:latin typeface="Arial Nova" panose="020B0504020202020204" pitchFamily="34" charset="0"/>
            </a:rPr>
            <a:t>Data on road surface conditions (e.g., dry, wet, icy) can help understand their impact on incident rates.</a:t>
          </a:r>
        </a:p>
      </dsp:txBody>
      <dsp:txXfrm>
        <a:off x="3068090" y="1599539"/>
        <a:ext cx="2667860" cy="27555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61EE5-CA40-4A13-A00B-6068B5FC82FB}"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6E7AF-B4E3-48F2-824E-7565C7574FF1}" type="slidenum">
              <a:rPr lang="en-US" smtClean="0"/>
              <a:t>‹#›</a:t>
            </a:fld>
            <a:endParaRPr lang="en-US"/>
          </a:p>
        </p:txBody>
      </p:sp>
    </p:spTree>
    <p:extLst>
      <p:ext uri="{BB962C8B-B14F-4D97-AF65-F5344CB8AC3E}">
        <p14:creationId xmlns:p14="http://schemas.microsoft.com/office/powerpoint/2010/main" val="1459591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436E7AF-B4E3-48F2-824E-7565C7574FF1}" type="slidenum">
              <a:rPr lang="en-US" smtClean="0"/>
              <a:t>4</a:t>
            </a:fld>
            <a:endParaRPr lang="en-US"/>
          </a:p>
        </p:txBody>
      </p:sp>
    </p:spTree>
    <p:extLst>
      <p:ext uri="{BB962C8B-B14F-4D97-AF65-F5344CB8AC3E}">
        <p14:creationId xmlns:p14="http://schemas.microsoft.com/office/powerpoint/2010/main" val="2730391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t>Date, 20xx</a:t>
            </a:r>
          </a:p>
        </p:txBody>
      </p:sp>
      <p:sp>
        <p:nvSpPr>
          <p:cNvPr id="3" name="Footer Placeholder 4"/>
          <p:cNvSpPr>
            <a:spLocks noGrp="1"/>
          </p:cNvSpPr>
          <p:nvPr>
            <p:ph type="ftr" sz="quarter" idx="11"/>
          </p:nvPr>
        </p:nvSpPr>
        <p:spPr/>
        <p:txBody>
          <a:bodyPr/>
          <a:lstStyle>
            <a:lvl1pPr>
              <a:defRPr/>
            </a:lvl1pPr>
          </a:lstStyle>
          <a:p>
            <a:r>
              <a:rPr lang="en-US"/>
              <a:t>Meeting</a:t>
            </a:r>
          </a:p>
        </p:txBody>
      </p:sp>
      <p:sp>
        <p:nvSpPr>
          <p:cNvPr id="4" name="Slide Number Placeholder 5"/>
          <p:cNvSpPr>
            <a:spLocks noGrp="1"/>
          </p:cNvSpPr>
          <p:nvPr>
            <p:ph type="sldNum" sz="quarter" idx="12"/>
          </p:nvPr>
        </p:nvSpPr>
        <p:spPr/>
        <p:txBody>
          <a:bodyPr/>
          <a:lstStyle>
            <a:lvl1pPr>
              <a:defRPr/>
            </a:lvl1pPr>
          </a:lstStyle>
          <a:p>
            <a:pPr>
              <a:defRPr/>
            </a:pPr>
            <a:fld id="{F484B644-9D99-44DD-8476-DCF450B90748}" type="slidenum">
              <a:rPr lang="en-US" smtClean="0"/>
              <a:pPr>
                <a:defRPr/>
              </a:pPr>
              <a:t>‹#›</a:t>
            </a:fld>
            <a:endParaRPr lang="en-US"/>
          </a:p>
        </p:txBody>
      </p:sp>
    </p:spTree>
    <p:extLst>
      <p:ext uri="{BB962C8B-B14F-4D97-AF65-F5344CB8AC3E}">
        <p14:creationId xmlns:p14="http://schemas.microsoft.com/office/powerpoint/2010/main" val="4051363305"/>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52514"/>
          </a:xfrm>
        </p:spPr>
        <p:txBody>
          <a:bodyPr/>
          <a:lstStyle/>
          <a:p>
            <a:r>
              <a:rPr lang="en-US" dirty="0"/>
              <a:t>Click to edit Master title style</a:t>
            </a:r>
          </a:p>
        </p:txBody>
      </p:sp>
      <p:sp>
        <p:nvSpPr>
          <p:cNvPr id="3" name="Text Placeholder 2"/>
          <p:cNvSpPr>
            <a:spLocks noGrp="1"/>
          </p:cNvSpPr>
          <p:nvPr>
            <p:ph type="body" idx="1"/>
          </p:nvPr>
        </p:nvSpPr>
        <p:spPr>
          <a:xfrm>
            <a:off x="839788" y="138619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210108"/>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38619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210108"/>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r>
              <a:rPr lang="en-US"/>
              <a:t>Date, 20xx</a:t>
            </a:r>
            <a:endParaRPr lang="en-US" dirty="0"/>
          </a:p>
        </p:txBody>
      </p:sp>
      <p:sp>
        <p:nvSpPr>
          <p:cNvPr id="8" name="Footer Placeholder 4"/>
          <p:cNvSpPr>
            <a:spLocks noGrp="1"/>
          </p:cNvSpPr>
          <p:nvPr>
            <p:ph type="ftr" sz="quarter" idx="11"/>
          </p:nvPr>
        </p:nvSpPr>
        <p:spPr/>
        <p:txBody>
          <a:bodyPr/>
          <a:lstStyle>
            <a:lvl1pPr>
              <a:defRPr/>
            </a:lvl1pPr>
          </a:lstStyle>
          <a:p>
            <a:r>
              <a:rPr lang="en-US"/>
              <a:t>Meeting</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7FA79FB-1641-4C15-A28A-54817F255FB2}" type="slidenum">
              <a:rPr lang="en-US" smtClean="0"/>
              <a:pPr>
                <a:defRPr/>
              </a:pPr>
              <a:t>‹#›</a:t>
            </a:fld>
            <a:endParaRPr lang="en-US" dirty="0"/>
          </a:p>
        </p:txBody>
      </p:sp>
    </p:spTree>
    <p:extLst>
      <p:ext uri="{BB962C8B-B14F-4D97-AF65-F5344CB8AC3E}">
        <p14:creationId xmlns:p14="http://schemas.microsoft.com/office/powerpoint/2010/main" val="912105930"/>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r>
              <a:rPr lang="en-US"/>
              <a:t>Date, 20xx</a:t>
            </a:r>
            <a:endParaRPr lang="en-US" dirty="0"/>
          </a:p>
        </p:txBody>
      </p:sp>
      <p:sp>
        <p:nvSpPr>
          <p:cNvPr id="4" name="Footer Placeholder 4"/>
          <p:cNvSpPr>
            <a:spLocks noGrp="1"/>
          </p:cNvSpPr>
          <p:nvPr>
            <p:ph type="ftr" sz="quarter" idx="11"/>
          </p:nvPr>
        </p:nvSpPr>
        <p:spPr/>
        <p:txBody>
          <a:bodyPr/>
          <a:lstStyle>
            <a:lvl1pPr>
              <a:defRPr/>
            </a:lvl1pPr>
          </a:lstStyle>
          <a:p>
            <a:r>
              <a:rPr lang="en-US"/>
              <a:t>Meeting</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C047CB6E-D9A4-4CF2-8904-1C6573192BE1}" type="slidenum">
              <a:rPr lang="en-US" smtClean="0"/>
              <a:pPr>
                <a:defRPr/>
              </a:pPr>
              <a:t>‹#›</a:t>
            </a:fld>
            <a:endParaRPr lang="en-US" dirty="0"/>
          </a:p>
        </p:txBody>
      </p:sp>
    </p:spTree>
    <p:extLst>
      <p:ext uri="{BB962C8B-B14F-4D97-AF65-F5344CB8AC3E}">
        <p14:creationId xmlns:p14="http://schemas.microsoft.com/office/powerpoint/2010/main" val="4210257711"/>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t>Date, 20xx</a:t>
            </a:r>
            <a:endParaRPr lang="en-US" dirty="0"/>
          </a:p>
        </p:txBody>
      </p:sp>
      <p:sp>
        <p:nvSpPr>
          <p:cNvPr id="3" name="Footer Placeholder 4"/>
          <p:cNvSpPr>
            <a:spLocks noGrp="1"/>
          </p:cNvSpPr>
          <p:nvPr>
            <p:ph type="ftr" sz="quarter" idx="11"/>
          </p:nvPr>
        </p:nvSpPr>
        <p:spPr/>
        <p:txBody>
          <a:bodyPr/>
          <a:lstStyle>
            <a:lvl1pPr>
              <a:defRPr/>
            </a:lvl1pPr>
          </a:lstStyle>
          <a:p>
            <a:r>
              <a:rPr lang="en-US"/>
              <a:t>Meeting</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F484B644-9D99-44DD-8476-DCF450B90748}" type="slidenum">
              <a:rPr lang="en-US" smtClean="0"/>
              <a:pPr>
                <a:defRPr/>
              </a:pPr>
              <a:t>‹#›</a:t>
            </a:fld>
            <a:endParaRPr lang="en-US" dirty="0"/>
          </a:p>
        </p:txBody>
      </p:sp>
    </p:spTree>
    <p:extLst>
      <p:ext uri="{BB962C8B-B14F-4D97-AF65-F5344CB8AC3E}">
        <p14:creationId xmlns:p14="http://schemas.microsoft.com/office/powerpoint/2010/main" val="2309302987"/>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r>
              <a:rPr lang="en-US"/>
              <a:t>Date, 20xx</a:t>
            </a:r>
            <a:endParaRPr lang="en-US" dirty="0"/>
          </a:p>
        </p:txBody>
      </p:sp>
      <p:sp>
        <p:nvSpPr>
          <p:cNvPr id="6" name="Footer Placeholder 4"/>
          <p:cNvSpPr>
            <a:spLocks noGrp="1"/>
          </p:cNvSpPr>
          <p:nvPr>
            <p:ph type="ftr" sz="quarter" idx="11"/>
          </p:nvPr>
        </p:nvSpPr>
        <p:spPr/>
        <p:txBody>
          <a:bodyPr/>
          <a:lstStyle>
            <a:lvl1pPr>
              <a:defRPr/>
            </a:lvl1pPr>
          </a:lstStyle>
          <a:p>
            <a:r>
              <a:rPr lang="en-US"/>
              <a:t>Meeting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CE62455-F555-44EB-9463-BA3D591AFF1F}" type="slidenum">
              <a:rPr lang="en-US" smtClean="0"/>
              <a:pPr>
                <a:defRPr/>
              </a:pPr>
              <a:t>‹#›</a:t>
            </a:fld>
            <a:endParaRPr lang="en-US" dirty="0"/>
          </a:p>
        </p:txBody>
      </p:sp>
    </p:spTree>
    <p:extLst>
      <p:ext uri="{BB962C8B-B14F-4D97-AF65-F5344CB8AC3E}">
        <p14:creationId xmlns:p14="http://schemas.microsoft.com/office/powerpoint/2010/main" val="2764468576"/>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r>
              <a:rPr lang="en-US"/>
              <a:t>Date, 20xx</a:t>
            </a:r>
            <a:endParaRPr lang="en-US" dirty="0"/>
          </a:p>
        </p:txBody>
      </p:sp>
      <p:sp>
        <p:nvSpPr>
          <p:cNvPr id="6" name="Footer Placeholder 4"/>
          <p:cNvSpPr>
            <a:spLocks noGrp="1"/>
          </p:cNvSpPr>
          <p:nvPr>
            <p:ph type="ftr" sz="quarter" idx="11"/>
          </p:nvPr>
        </p:nvSpPr>
        <p:spPr/>
        <p:txBody>
          <a:bodyPr/>
          <a:lstStyle>
            <a:lvl1pPr>
              <a:defRPr/>
            </a:lvl1pPr>
          </a:lstStyle>
          <a:p>
            <a:r>
              <a:rPr lang="en-US"/>
              <a:t>Meeting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CFD57D9-378D-48EA-8317-91ED177FBD20}" type="slidenum">
              <a:rPr lang="en-US" smtClean="0"/>
              <a:pPr>
                <a:defRPr/>
              </a:pPr>
              <a:t>‹#›</a:t>
            </a:fld>
            <a:endParaRPr lang="en-US" dirty="0"/>
          </a:p>
        </p:txBody>
      </p:sp>
    </p:spTree>
    <p:extLst>
      <p:ext uri="{BB962C8B-B14F-4D97-AF65-F5344CB8AC3E}">
        <p14:creationId xmlns:p14="http://schemas.microsoft.com/office/powerpoint/2010/main" val="1107028499"/>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Date, 20xx</a:t>
            </a:r>
            <a:endParaRPr lang="en-US" dirty="0"/>
          </a:p>
        </p:txBody>
      </p:sp>
      <p:sp>
        <p:nvSpPr>
          <p:cNvPr id="5" name="Footer Placeholder 4"/>
          <p:cNvSpPr>
            <a:spLocks noGrp="1"/>
          </p:cNvSpPr>
          <p:nvPr>
            <p:ph type="ftr" sz="quarter" idx="11"/>
          </p:nvPr>
        </p:nvSpPr>
        <p:spPr/>
        <p:txBody>
          <a:bodyPr/>
          <a:lstStyle>
            <a:lvl1pPr>
              <a:defRPr/>
            </a:lvl1pPr>
          </a:lstStyle>
          <a:p>
            <a:r>
              <a:rPr lang="en-US"/>
              <a:t>Meeting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58A78DF-6138-4991-94EB-663F2EF2A8E6}" type="slidenum">
              <a:rPr lang="en-US" smtClean="0"/>
              <a:pPr>
                <a:defRPr/>
              </a:pPr>
              <a:t>‹#›</a:t>
            </a:fld>
            <a:endParaRPr lang="en-US" dirty="0"/>
          </a:p>
        </p:txBody>
      </p:sp>
    </p:spTree>
    <p:extLst>
      <p:ext uri="{BB962C8B-B14F-4D97-AF65-F5344CB8AC3E}">
        <p14:creationId xmlns:p14="http://schemas.microsoft.com/office/powerpoint/2010/main" val="1583768133"/>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Date, 20xx</a:t>
            </a:r>
            <a:endParaRPr lang="en-US" dirty="0"/>
          </a:p>
        </p:txBody>
      </p:sp>
      <p:sp>
        <p:nvSpPr>
          <p:cNvPr id="5" name="Footer Placeholder 4"/>
          <p:cNvSpPr>
            <a:spLocks noGrp="1"/>
          </p:cNvSpPr>
          <p:nvPr>
            <p:ph type="ftr" sz="quarter" idx="11"/>
          </p:nvPr>
        </p:nvSpPr>
        <p:spPr/>
        <p:txBody>
          <a:bodyPr/>
          <a:lstStyle>
            <a:lvl1pPr>
              <a:defRPr/>
            </a:lvl1pPr>
          </a:lstStyle>
          <a:p>
            <a:r>
              <a:rPr lang="en-US"/>
              <a:t>Meeting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66B72CD-42B1-4877-B0FD-4C2FB96BEFB5}" type="slidenum">
              <a:rPr lang="en-US" smtClean="0"/>
              <a:pPr>
                <a:defRPr/>
              </a:pPr>
              <a:t>‹#›</a:t>
            </a:fld>
            <a:endParaRPr lang="en-US" dirty="0"/>
          </a:p>
        </p:txBody>
      </p:sp>
    </p:spTree>
    <p:extLst>
      <p:ext uri="{BB962C8B-B14F-4D97-AF65-F5344CB8AC3E}">
        <p14:creationId xmlns:p14="http://schemas.microsoft.com/office/powerpoint/2010/main" val="479641898"/>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ne-column">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89781" y="287068"/>
            <a:ext cx="11480800" cy="852395"/>
          </a:xfrm>
          <a:prstGeom prst="rect">
            <a:avLst/>
          </a:prstGeom>
        </p:spPr>
        <p:txBody>
          <a:bodyPr vert="horz" lIns="91440" tIns="45720" rIns="91440" bIns="45720" rtlCol="0" anchor="t">
            <a:noAutofit/>
          </a:bodyPr>
          <a:lstStyle>
            <a:lvl1pPr algn="l">
              <a:defRPr sz="4267" b="1" baseline="0">
                <a:solidFill>
                  <a:schemeClr val="accent6"/>
                </a:solidFill>
                <a:latin typeface="Arial" panose="020B0604020202020204" pitchFamily="34" charset="0"/>
                <a:cs typeface="Arial" panose="020B0604020202020204" pitchFamily="34" charset="0"/>
              </a:defRPr>
            </a:lvl1pPr>
          </a:lstStyle>
          <a:p>
            <a:endParaRPr lang="en-US"/>
          </a:p>
        </p:txBody>
      </p:sp>
      <p:sp>
        <p:nvSpPr>
          <p:cNvPr id="6" name="Text Placeholder 7">
            <a:extLst>
              <a:ext uri="{FF2B5EF4-FFF2-40B4-BE49-F238E27FC236}">
                <a16:creationId xmlns:a16="http://schemas.microsoft.com/office/drawing/2014/main" id="{16978D87-D246-4D19-8BBA-F79D028AFE5D}"/>
              </a:ext>
            </a:extLst>
          </p:cNvPr>
          <p:cNvSpPr>
            <a:spLocks noGrp="1"/>
          </p:cNvSpPr>
          <p:nvPr>
            <p:ph type="body" sz="quarter" idx="13" hasCustomPrompt="1"/>
          </p:nvPr>
        </p:nvSpPr>
        <p:spPr>
          <a:xfrm>
            <a:off x="189781" y="1341169"/>
            <a:ext cx="11480800" cy="4954199"/>
          </a:xfrm>
          <a:prstGeom prst="rect">
            <a:avLst/>
          </a:prstGeom>
          <a:noFill/>
        </p:spPr>
        <p:txBody>
          <a:bodyPr/>
          <a:lstStyle>
            <a:lvl1pPr marL="304792" indent="-304792">
              <a:spcAft>
                <a:spcPts val="800"/>
              </a:spcAft>
              <a:buFont typeface="Wingdings" pitchFamily="2" charset="2"/>
              <a:buChar char="§"/>
              <a:defRPr lang="en-US" sz="3200" dirty="0" smtClean="0">
                <a:solidFill>
                  <a:schemeClr val="tx1"/>
                </a:solidFill>
                <a:latin typeface="Arial" panose="020B0604020202020204" pitchFamily="34" charset="0"/>
                <a:cs typeface="Arial" panose="020B0604020202020204" pitchFamily="34" charset="0"/>
              </a:defRPr>
            </a:lvl1pPr>
            <a:lvl2pPr marL="609585" indent="-304792">
              <a:buFont typeface="Wingdings" pitchFamily="2" charset="2"/>
              <a:buChar char="§"/>
              <a:defRPr lang="en-US" sz="2667" dirty="0" smtClean="0">
                <a:solidFill>
                  <a:schemeClr val="tx2">
                    <a:lumMod val="50000"/>
                  </a:schemeClr>
                </a:solidFill>
                <a:latin typeface="Arial" panose="020B0604020202020204" pitchFamily="34" charset="0"/>
                <a:cs typeface="Arial" panose="020B0604020202020204" pitchFamily="34" charset="0"/>
              </a:defRPr>
            </a:lvl2pPr>
            <a:lvl3pPr marL="914377" indent="-304792">
              <a:buFont typeface="Wingdings" pitchFamily="2" charset="2"/>
              <a:buChar char="§"/>
              <a:defRPr lang="en-US" sz="2400" dirty="0" smtClean="0">
                <a:solidFill>
                  <a:schemeClr val="tx2">
                    <a:lumMod val="75000"/>
                  </a:schemeClr>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02926575"/>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Date, 20xx</a:t>
            </a:r>
          </a:p>
        </p:txBody>
      </p:sp>
      <p:sp>
        <p:nvSpPr>
          <p:cNvPr id="5" name="Footer Placeholder 4"/>
          <p:cNvSpPr>
            <a:spLocks noGrp="1"/>
          </p:cNvSpPr>
          <p:nvPr>
            <p:ph type="ftr" sz="quarter" idx="11"/>
          </p:nvPr>
        </p:nvSpPr>
        <p:spPr/>
        <p:txBody>
          <a:bodyPr/>
          <a:lstStyle>
            <a:lvl1pPr>
              <a:defRPr/>
            </a:lvl1pPr>
          </a:lstStyle>
          <a:p>
            <a:r>
              <a:rPr lang="en-US"/>
              <a:t>Meeting</a:t>
            </a:r>
          </a:p>
        </p:txBody>
      </p:sp>
      <p:sp>
        <p:nvSpPr>
          <p:cNvPr id="6" name="Slide Number Placeholder 5"/>
          <p:cNvSpPr>
            <a:spLocks noGrp="1"/>
          </p:cNvSpPr>
          <p:nvPr>
            <p:ph type="sldNum" sz="quarter" idx="12"/>
          </p:nvPr>
        </p:nvSpPr>
        <p:spPr/>
        <p:txBody>
          <a:bodyPr/>
          <a:lstStyle>
            <a:lvl1pPr>
              <a:defRPr/>
            </a:lvl1pPr>
          </a:lstStyle>
          <a:p>
            <a:pPr>
              <a:defRPr/>
            </a:pPr>
            <a:fld id="{DDC9F34B-F2F2-4128-A236-977A351855D1}" type="slidenum">
              <a:rPr lang="en-US" smtClean="0"/>
              <a:pPr>
                <a:defRPr/>
              </a:pPr>
              <a:t>‹#›</a:t>
            </a:fld>
            <a:endParaRPr lang="en-US"/>
          </a:p>
        </p:txBody>
      </p:sp>
    </p:spTree>
    <p:extLst>
      <p:ext uri="{BB962C8B-B14F-4D97-AF65-F5344CB8AC3E}">
        <p14:creationId xmlns:p14="http://schemas.microsoft.com/office/powerpoint/2010/main" val="3215506814"/>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5620" name="Title Placeholder 1"/>
          <p:cNvSpPr>
            <a:spLocks noGrp="1"/>
          </p:cNvSpPr>
          <p:nvPr>
            <p:ph type="ctrTitle"/>
          </p:nvPr>
        </p:nvSpPr>
        <p:spPr>
          <a:xfrm>
            <a:off x="725488" y="4528871"/>
            <a:ext cx="7361238" cy="937853"/>
          </a:xfrm>
        </p:spPr>
        <p:txBody>
          <a:bodyPr anchor="b" anchorCtr="0"/>
          <a:lstStyle>
            <a:lvl1pPr>
              <a:defRPr lang="en-US" sz="2800" dirty="0">
                <a:solidFill>
                  <a:schemeClr val="bg2"/>
                </a:solidFill>
                <a:latin typeface="Arial Nova" panose="020B0504020202020204" pitchFamily="34" charset="0"/>
              </a:defRPr>
            </a:lvl1pPr>
          </a:lstStyle>
          <a:p>
            <a:pPr lvl="0"/>
            <a:r>
              <a:rPr lang="en-US"/>
              <a:t>Click to edit Master title style</a:t>
            </a:r>
          </a:p>
        </p:txBody>
      </p:sp>
      <p:sp>
        <p:nvSpPr>
          <p:cNvPr id="25621" name="Text Placeholder 2"/>
          <p:cNvSpPr>
            <a:spLocks noGrp="1"/>
          </p:cNvSpPr>
          <p:nvPr>
            <p:ph type="subTitle" idx="1"/>
          </p:nvPr>
        </p:nvSpPr>
        <p:spPr>
          <a:xfrm>
            <a:off x="725488" y="5683437"/>
            <a:ext cx="6062663" cy="632637"/>
          </a:xfrm>
        </p:spPr>
        <p:txBody>
          <a:bodyPr/>
          <a:lstStyle>
            <a:lvl1pPr marL="0" indent="0">
              <a:buNone/>
              <a:defRPr lang="en-US" sz="1900" dirty="0">
                <a:solidFill>
                  <a:schemeClr val="bg2"/>
                </a:solidFill>
                <a:latin typeface="Arial Nova" panose="020B0504020202020204" pitchFamily="34" charset="0"/>
              </a:defRPr>
            </a:lvl1pPr>
          </a:lstStyle>
          <a:p>
            <a:pPr marL="287338" lvl="0" indent="-287338"/>
            <a:r>
              <a:rPr lang="en-US"/>
              <a:t>Click to edit Master subtitle style</a:t>
            </a:r>
          </a:p>
        </p:txBody>
      </p:sp>
      <p:sp>
        <p:nvSpPr>
          <p:cNvPr id="4" name="Date Placeholder 3"/>
          <p:cNvSpPr>
            <a:spLocks noGrp="1"/>
          </p:cNvSpPr>
          <p:nvPr>
            <p:ph type="dt" sz="half" idx="2"/>
          </p:nvPr>
        </p:nvSpPr>
        <p:spPr>
          <a:xfrm>
            <a:off x="808328" y="6374169"/>
            <a:ext cx="1292547" cy="184666"/>
          </a:xfrm>
          <a:noFill/>
        </p:spPr>
        <p:txBody>
          <a:bodyPr wrap="square" rtlCol="0">
            <a:spAutoFit/>
          </a:bodyPr>
          <a:lstStyle>
            <a:lvl1pPr>
              <a:defRPr lang="en-US" sz="1200" smtClean="0">
                <a:solidFill>
                  <a:schemeClr val="bg1">
                    <a:lumMod val="65000"/>
                  </a:schemeClr>
                </a:solidFill>
                <a:latin typeface="Arial Nova" panose="020B0504020202020204" pitchFamily="34" charset="0"/>
              </a:defRPr>
            </a:lvl1pPr>
          </a:lstStyle>
          <a:p>
            <a:r>
              <a:rPr lang="en-US"/>
              <a:t>Date, 20xx</a:t>
            </a:r>
          </a:p>
        </p:txBody>
      </p:sp>
      <p:pic>
        <p:nvPicPr>
          <p:cNvPr id="20" name="Picture 19" descr="HD-ShadowLong.png">
            <a:extLst>
              <a:ext uri="{FF2B5EF4-FFF2-40B4-BE49-F238E27FC236}">
                <a16:creationId xmlns:a16="http://schemas.microsoft.com/office/drawing/2014/main" id="{540E047F-29C0-42C1-8245-F6D7570304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542899"/>
            <a:ext cx="12198927" cy="375352"/>
          </a:xfrm>
          <a:prstGeom prst="rect">
            <a:avLst/>
          </a:prstGeom>
        </p:spPr>
      </p:pic>
      <p:pic>
        <p:nvPicPr>
          <p:cNvPr id="22" name="Picture 21">
            <a:extLst>
              <a:ext uri="{FF2B5EF4-FFF2-40B4-BE49-F238E27FC236}">
                <a16:creationId xmlns:a16="http://schemas.microsoft.com/office/drawing/2014/main" id="{8C02C2A7-C677-4A6C-B85D-B34FFB93CC0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35" t="18009" r="430" b="16126"/>
          <a:stretch/>
        </p:blipFill>
        <p:spPr>
          <a:xfrm>
            <a:off x="0" y="0"/>
            <a:ext cx="12198925" cy="4554413"/>
          </a:xfrm>
          <a:prstGeom prst="rect">
            <a:avLst/>
          </a:prstGeo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pic>
      <p:sp>
        <p:nvSpPr>
          <p:cNvPr id="23" name="Arrow: Pentagon 22">
            <a:extLst>
              <a:ext uri="{FF2B5EF4-FFF2-40B4-BE49-F238E27FC236}">
                <a16:creationId xmlns:a16="http://schemas.microsoft.com/office/drawing/2014/main" id="{0C8525ED-4560-4707-999C-6DC7B7E6B334}"/>
              </a:ext>
            </a:extLst>
          </p:cNvPr>
          <p:cNvSpPr/>
          <p:nvPr userDrawn="1"/>
        </p:nvSpPr>
        <p:spPr bwMode="gray">
          <a:xfrm>
            <a:off x="-1" y="-1"/>
            <a:ext cx="12198925" cy="4554413"/>
          </a:xfrm>
          <a:prstGeom prst="homePlate">
            <a:avLst>
              <a:gd name="adj" fmla="val 0"/>
            </a:avLst>
          </a:prstGeom>
          <a:gradFill>
            <a:gsLst>
              <a:gs pos="1000">
                <a:srgbClr val="17468F">
                  <a:alpha val="69000"/>
                </a:srgbClr>
              </a:gs>
              <a:gs pos="56000">
                <a:srgbClr val="3E80B2">
                  <a:alpha val="82000"/>
                </a:srgbClr>
              </a:gs>
              <a:gs pos="100000">
                <a:schemeClr val="accent3">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panose="020B0504020202020204" pitchFamily="34" charset="0"/>
            </a:endParaRPr>
          </a:p>
        </p:txBody>
      </p:sp>
      <p:pic>
        <p:nvPicPr>
          <p:cNvPr id="3" name="Picture 2">
            <a:extLst>
              <a:ext uri="{FF2B5EF4-FFF2-40B4-BE49-F238E27FC236}">
                <a16:creationId xmlns:a16="http://schemas.microsoft.com/office/drawing/2014/main" id="{294520DC-B0D2-4BE3-BE1E-BA5F61CB8F9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984" y="2055697"/>
            <a:ext cx="4907559" cy="842221"/>
          </a:xfrm>
          <a:prstGeom prst="rect">
            <a:avLst/>
          </a:prstGeom>
        </p:spPr>
      </p:pic>
      <p:grpSp>
        <p:nvGrpSpPr>
          <p:cNvPr id="7" name="Group 4">
            <a:extLst>
              <a:ext uri="{FF2B5EF4-FFF2-40B4-BE49-F238E27FC236}">
                <a16:creationId xmlns:a16="http://schemas.microsoft.com/office/drawing/2014/main" id="{2CCFB16F-2345-31F5-1720-9F6873FAED87}"/>
              </a:ext>
            </a:extLst>
          </p:cNvPr>
          <p:cNvGrpSpPr>
            <a:grpSpLocks noChangeAspect="1"/>
          </p:cNvGrpSpPr>
          <p:nvPr userDrawn="1"/>
        </p:nvGrpSpPr>
        <p:grpSpPr bwMode="auto">
          <a:xfrm>
            <a:off x="837228" y="3332584"/>
            <a:ext cx="2546351" cy="368147"/>
            <a:chOff x="3095" y="2356"/>
            <a:chExt cx="1245" cy="180"/>
          </a:xfrm>
          <a:solidFill>
            <a:schemeClr val="bg1"/>
          </a:solidFill>
        </p:grpSpPr>
        <p:sp>
          <p:nvSpPr>
            <p:cNvPr id="9" name="Freeform 5">
              <a:extLst>
                <a:ext uri="{FF2B5EF4-FFF2-40B4-BE49-F238E27FC236}">
                  <a16:creationId xmlns:a16="http://schemas.microsoft.com/office/drawing/2014/main" id="{2FF41AF5-D89A-147D-23A4-73F880ECAE68}"/>
                </a:ext>
              </a:extLst>
            </p:cNvPr>
            <p:cNvSpPr>
              <a:spLocks noEditPoints="1"/>
            </p:cNvSpPr>
            <p:nvPr userDrawn="1"/>
          </p:nvSpPr>
          <p:spPr bwMode="auto">
            <a:xfrm>
              <a:off x="3095" y="2359"/>
              <a:ext cx="116" cy="136"/>
            </a:xfrm>
            <a:custGeom>
              <a:avLst/>
              <a:gdLst>
                <a:gd name="T0" fmla="*/ 8 w 49"/>
                <a:gd name="T1" fmla="*/ 57 h 57"/>
                <a:gd name="T2" fmla="*/ 0 w 49"/>
                <a:gd name="T3" fmla="*/ 57 h 57"/>
                <a:gd name="T4" fmla="*/ 12 w 49"/>
                <a:gd name="T5" fmla="*/ 0 h 57"/>
                <a:gd name="T6" fmla="*/ 32 w 49"/>
                <a:gd name="T7" fmla="*/ 0 h 57"/>
                <a:gd name="T8" fmla="*/ 49 w 49"/>
                <a:gd name="T9" fmla="*/ 15 h 57"/>
                <a:gd name="T10" fmla="*/ 31 w 49"/>
                <a:gd name="T11" fmla="*/ 34 h 57"/>
                <a:gd name="T12" fmla="*/ 13 w 49"/>
                <a:gd name="T13" fmla="*/ 34 h 57"/>
                <a:gd name="T14" fmla="*/ 8 w 49"/>
                <a:gd name="T15" fmla="*/ 57 h 57"/>
                <a:gd name="T16" fmla="*/ 14 w 49"/>
                <a:gd name="T17" fmla="*/ 27 h 57"/>
                <a:gd name="T18" fmla="*/ 30 w 49"/>
                <a:gd name="T19" fmla="*/ 27 h 57"/>
                <a:gd name="T20" fmla="*/ 42 w 49"/>
                <a:gd name="T21" fmla="*/ 16 h 57"/>
                <a:gd name="T22" fmla="*/ 31 w 49"/>
                <a:gd name="T23" fmla="*/ 7 h 57"/>
                <a:gd name="T24" fmla="*/ 19 w 49"/>
                <a:gd name="T25" fmla="*/ 7 h 57"/>
                <a:gd name="T26" fmla="*/ 14 w 49"/>
                <a:gd name="T27"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57">
                  <a:moveTo>
                    <a:pt x="8" y="57"/>
                  </a:moveTo>
                  <a:cubicBezTo>
                    <a:pt x="0" y="57"/>
                    <a:pt x="0" y="57"/>
                    <a:pt x="0" y="57"/>
                  </a:cubicBezTo>
                  <a:cubicBezTo>
                    <a:pt x="12" y="0"/>
                    <a:pt x="12" y="0"/>
                    <a:pt x="12" y="0"/>
                  </a:cubicBezTo>
                  <a:cubicBezTo>
                    <a:pt x="32" y="0"/>
                    <a:pt x="32" y="0"/>
                    <a:pt x="32" y="0"/>
                  </a:cubicBezTo>
                  <a:cubicBezTo>
                    <a:pt x="43" y="0"/>
                    <a:pt x="49" y="5"/>
                    <a:pt x="49" y="15"/>
                  </a:cubicBezTo>
                  <a:cubicBezTo>
                    <a:pt x="49" y="24"/>
                    <a:pt x="44" y="34"/>
                    <a:pt x="31" y="34"/>
                  </a:cubicBezTo>
                  <a:cubicBezTo>
                    <a:pt x="13" y="34"/>
                    <a:pt x="13" y="34"/>
                    <a:pt x="13" y="34"/>
                  </a:cubicBezTo>
                  <a:lnTo>
                    <a:pt x="8" y="57"/>
                  </a:lnTo>
                  <a:close/>
                  <a:moveTo>
                    <a:pt x="14" y="27"/>
                  </a:moveTo>
                  <a:cubicBezTo>
                    <a:pt x="30" y="27"/>
                    <a:pt x="30" y="27"/>
                    <a:pt x="30" y="27"/>
                  </a:cubicBezTo>
                  <a:cubicBezTo>
                    <a:pt x="40" y="27"/>
                    <a:pt x="42" y="19"/>
                    <a:pt x="42" y="16"/>
                  </a:cubicBezTo>
                  <a:cubicBezTo>
                    <a:pt x="42" y="10"/>
                    <a:pt x="39" y="7"/>
                    <a:pt x="31" y="7"/>
                  </a:cubicBezTo>
                  <a:cubicBezTo>
                    <a:pt x="19" y="7"/>
                    <a:pt x="19" y="7"/>
                    <a:pt x="19" y="7"/>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D62DD2D3-CD55-830B-0092-654C745B428C}"/>
                </a:ext>
              </a:extLst>
            </p:cNvPr>
            <p:cNvSpPr>
              <a:spLocks/>
            </p:cNvSpPr>
            <p:nvPr userDrawn="1"/>
          </p:nvSpPr>
          <p:spPr bwMode="auto">
            <a:xfrm>
              <a:off x="3228" y="2397"/>
              <a:ext cx="95" cy="100"/>
            </a:xfrm>
            <a:custGeom>
              <a:avLst/>
              <a:gdLst>
                <a:gd name="T0" fmla="*/ 31 w 40"/>
                <a:gd name="T1" fmla="*/ 41 h 42"/>
                <a:gd name="T2" fmla="*/ 24 w 40"/>
                <a:gd name="T3" fmla="*/ 41 h 42"/>
                <a:gd name="T4" fmla="*/ 26 w 40"/>
                <a:gd name="T5" fmla="*/ 35 h 42"/>
                <a:gd name="T6" fmla="*/ 11 w 40"/>
                <a:gd name="T7" fmla="*/ 42 h 42"/>
                <a:gd name="T8" fmla="*/ 0 w 40"/>
                <a:gd name="T9" fmla="*/ 33 h 42"/>
                <a:gd name="T10" fmla="*/ 1 w 40"/>
                <a:gd name="T11" fmla="*/ 25 h 42"/>
                <a:gd name="T12" fmla="*/ 7 w 40"/>
                <a:gd name="T13" fmla="*/ 0 h 42"/>
                <a:gd name="T14" fmla="*/ 14 w 40"/>
                <a:gd name="T15" fmla="*/ 0 h 42"/>
                <a:gd name="T16" fmla="*/ 8 w 40"/>
                <a:gd name="T17" fmla="*/ 25 h 42"/>
                <a:gd name="T18" fmla="*/ 7 w 40"/>
                <a:gd name="T19" fmla="*/ 31 h 42"/>
                <a:gd name="T20" fmla="*/ 14 w 40"/>
                <a:gd name="T21" fmla="*/ 36 h 42"/>
                <a:gd name="T22" fmla="*/ 28 w 40"/>
                <a:gd name="T23" fmla="*/ 23 h 42"/>
                <a:gd name="T24" fmla="*/ 33 w 40"/>
                <a:gd name="T25" fmla="*/ 0 h 42"/>
                <a:gd name="T26" fmla="*/ 40 w 40"/>
                <a:gd name="T27" fmla="*/ 0 h 42"/>
                <a:gd name="T28" fmla="*/ 31 w 40"/>
                <a:gd name="T29"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31" y="41"/>
                  </a:moveTo>
                  <a:cubicBezTo>
                    <a:pt x="24" y="41"/>
                    <a:pt x="24" y="41"/>
                    <a:pt x="24" y="41"/>
                  </a:cubicBezTo>
                  <a:cubicBezTo>
                    <a:pt x="26" y="35"/>
                    <a:pt x="26" y="35"/>
                    <a:pt x="26" y="35"/>
                  </a:cubicBezTo>
                  <a:cubicBezTo>
                    <a:pt x="21" y="39"/>
                    <a:pt x="17" y="42"/>
                    <a:pt x="11" y="42"/>
                  </a:cubicBezTo>
                  <a:cubicBezTo>
                    <a:pt x="6" y="42"/>
                    <a:pt x="0" y="40"/>
                    <a:pt x="0" y="33"/>
                  </a:cubicBezTo>
                  <a:cubicBezTo>
                    <a:pt x="0" y="31"/>
                    <a:pt x="0" y="28"/>
                    <a:pt x="1" y="25"/>
                  </a:cubicBezTo>
                  <a:cubicBezTo>
                    <a:pt x="7" y="0"/>
                    <a:pt x="7" y="0"/>
                    <a:pt x="7" y="0"/>
                  </a:cubicBezTo>
                  <a:cubicBezTo>
                    <a:pt x="14" y="0"/>
                    <a:pt x="14" y="0"/>
                    <a:pt x="14" y="0"/>
                  </a:cubicBezTo>
                  <a:cubicBezTo>
                    <a:pt x="8" y="25"/>
                    <a:pt x="8" y="25"/>
                    <a:pt x="8" y="25"/>
                  </a:cubicBezTo>
                  <a:cubicBezTo>
                    <a:pt x="8" y="28"/>
                    <a:pt x="7" y="29"/>
                    <a:pt x="7" y="31"/>
                  </a:cubicBezTo>
                  <a:cubicBezTo>
                    <a:pt x="7" y="34"/>
                    <a:pt x="9" y="36"/>
                    <a:pt x="14" y="36"/>
                  </a:cubicBezTo>
                  <a:cubicBezTo>
                    <a:pt x="21" y="36"/>
                    <a:pt x="27" y="29"/>
                    <a:pt x="28" y="23"/>
                  </a:cubicBezTo>
                  <a:cubicBezTo>
                    <a:pt x="33" y="0"/>
                    <a:pt x="33" y="0"/>
                    <a:pt x="33" y="0"/>
                  </a:cubicBezTo>
                  <a:cubicBezTo>
                    <a:pt x="40" y="0"/>
                    <a:pt x="40" y="0"/>
                    <a:pt x="40" y="0"/>
                  </a:cubicBezTo>
                  <a:lnTo>
                    <a:pt x="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940AE5A3-511B-7FDE-42BD-5303D811F8BA}"/>
                </a:ext>
              </a:extLst>
            </p:cNvPr>
            <p:cNvSpPr>
              <a:spLocks noEditPoints="1"/>
            </p:cNvSpPr>
            <p:nvPr userDrawn="1"/>
          </p:nvSpPr>
          <p:spPr bwMode="auto">
            <a:xfrm>
              <a:off x="3342" y="2359"/>
              <a:ext cx="105" cy="141"/>
            </a:xfrm>
            <a:custGeom>
              <a:avLst/>
              <a:gdLst>
                <a:gd name="T0" fmla="*/ 13 w 44"/>
                <a:gd name="T1" fmla="*/ 0 h 59"/>
                <a:gd name="T2" fmla="*/ 20 w 44"/>
                <a:gd name="T3" fmla="*/ 0 h 59"/>
                <a:gd name="T4" fmla="*/ 15 w 44"/>
                <a:gd name="T5" fmla="*/ 20 h 59"/>
                <a:gd name="T6" fmla="*/ 28 w 44"/>
                <a:gd name="T7" fmla="*/ 15 h 59"/>
                <a:gd name="T8" fmla="*/ 44 w 44"/>
                <a:gd name="T9" fmla="*/ 32 h 59"/>
                <a:gd name="T10" fmla="*/ 37 w 44"/>
                <a:gd name="T11" fmla="*/ 52 h 59"/>
                <a:gd name="T12" fmla="*/ 21 w 44"/>
                <a:gd name="T13" fmla="*/ 59 h 59"/>
                <a:gd name="T14" fmla="*/ 9 w 44"/>
                <a:gd name="T15" fmla="*/ 53 h 59"/>
                <a:gd name="T16" fmla="*/ 8 w 44"/>
                <a:gd name="T17" fmla="*/ 51 h 59"/>
                <a:gd name="T18" fmla="*/ 7 w 44"/>
                <a:gd name="T19" fmla="*/ 57 h 59"/>
                <a:gd name="T20" fmla="*/ 0 w 44"/>
                <a:gd name="T21" fmla="*/ 57 h 59"/>
                <a:gd name="T22" fmla="*/ 13 w 44"/>
                <a:gd name="T23" fmla="*/ 0 h 59"/>
                <a:gd name="T24" fmla="*/ 14 w 44"/>
                <a:gd name="T25" fmla="*/ 50 h 59"/>
                <a:gd name="T26" fmla="*/ 21 w 44"/>
                <a:gd name="T27" fmla="*/ 53 h 59"/>
                <a:gd name="T28" fmla="*/ 36 w 44"/>
                <a:gd name="T29" fmla="*/ 32 h 59"/>
                <a:gd name="T30" fmla="*/ 26 w 44"/>
                <a:gd name="T31" fmla="*/ 21 h 59"/>
                <a:gd name="T32" fmla="*/ 11 w 44"/>
                <a:gd name="T33" fmla="*/ 41 h 59"/>
                <a:gd name="T34" fmla="*/ 14 w 44"/>
                <a:gd name="T35"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9">
                  <a:moveTo>
                    <a:pt x="13" y="0"/>
                  </a:moveTo>
                  <a:cubicBezTo>
                    <a:pt x="20" y="0"/>
                    <a:pt x="20" y="0"/>
                    <a:pt x="20" y="0"/>
                  </a:cubicBezTo>
                  <a:cubicBezTo>
                    <a:pt x="15" y="20"/>
                    <a:pt x="15" y="20"/>
                    <a:pt x="15" y="20"/>
                  </a:cubicBezTo>
                  <a:cubicBezTo>
                    <a:pt x="18" y="17"/>
                    <a:pt x="22" y="15"/>
                    <a:pt x="28" y="15"/>
                  </a:cubicBezTo>
                  <a:cubicBezTo>
                    <a:pt x="42" y="15"/>
                    <a:pt x="44" y="27"/>
                    <a:pt x="44" y="32"/>
                  </a:cubicBezTo>
                  <a:cubicBezTo>
                    <a:pt x="44" y="36"/>
                    <a:pt x="42" y="46"/>
                    <a:pt x="37" y="52"/>
                  </a:cubicBezTo>
                  <a:cubicBezTo>
                    <a:pt x="34" y="54"/>
                    <a:pt x="30" y="59"/>
                    <a:pt x="21" y="59"/>
                  </a:cubicBezTo>
                  <a:cubicBezTo>
                    <a:pt x="16" y="59"/>
                    <a:pt x="12" y="57"/>
                    <a:pt x="9" y="53"/>
                  </a:cubicBezTo>
                  <a:cubicBezTo>
                    <a:pt x="9" y="52"/>
                    <a:pt x="9" y="51"/>
                    <a:pt x="8" y="51"/>
                  </a:cubicBezTo>
                  <a:cubicBezTo>
                    <a:pt x="7" y="57"/>
                    <a:pt x="7" y="57"/>
                    <a:pt x="7" y="57"/>
                  </a:cubicBezTo>
                  <a:cubicBezTo>
                    <a:pt x="0" y="57"/>
                    <a:pt x="0" y="57"/>
                    <a:pt x="0" y="57"/>
                  </a:cubicBezTo>
                  <a:lnTo>
                    <a:pt x="13" y="0"/>
                  </a:lnTo>
                  <a:close/>
                  <a:moveTo>
                    <a:pt x="14" y="50"/>
                  </a:moveTo>
                  <a:cubicBezTo>
                    <a:pt x="16" y="52"/>
                    <a:pt x="19" y="53"/>
                    <a:pt x="21" y="53"/>
                  </a:cubicBezTo>
                  <a:cubicBezTo>
                    <a:pt x="32" y="53"/>
                    <a:pt x="36" y="38"/>
                    <a:pt x="36" y="32"/>
                  </a:cubicBezTo>
                  <a:cubicBezTo>
                    <a:pt x="36" y="23"/>
                    <a:pt x="31" y="21"/>
                    <a:pt x="26" y="21"/>
                  </a:cubicBezTo>
                  <a:cubicBezTo>
                    <a:pt x="15" y="21"/>
                    <a:pt x="11" y="33"/>
                    <a:pt x="11" y="41"/>
                  </a:cubicBezTo>
                  <a:cubicBezTo>
                    <a:pt x="11" y="45"/>
                    <a:pt x="12" y="47"/>
                    <a:pt x="1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59A49EAF-C83B-F3F0-1FE2-762F9974DF0C}"/>
                </a:ext>
              </a:extLst>
            </p:cNvPr>
            <p:cNvSpPr>
              <a:spLocks/>
            </p:cNvSpPr>
            <p:nvPr userDrawn="1"/>
          </p:nvSpPr>
          <p:spPr bwMode="auto">
            <a:xfrm>
              <a:off x="3466" y="2359"/>
              <a:ext cx="45" cy="136"/>
            </a:xfrm>
            <a:custGeom>
              <a:avLst/>
              <a:gdLst>
                <a:gd name="T0" fmla="*/ 29 w 45"/>
                <a:gd name="T1" fmla="*/ 0 h 136"/>
                <a:gd name="T2" fmla="*/ 45 w 45"/>
                <a:gd name="T3" fmla="*/ 0 h 136"/>
                <a:gd name="T4" fmla="*/ 17 w 45"/>
                <a:gd name="T5" fmla="*/ 136 h 136"/>
                <a:gd name="T6" fmla="*/ 0 w 45"/>
                <a:gd name="T7" fmla="*/ 136 h 136"/>
                <a:gd name="T8" fmla="*/ 29 w 45"/>
                <a:gd name="T9" fmla="*/ 0 h 136"/>
              </a:gdLst>
              <a:ahLst/>
              <a:cxnLst>
                <a:cxn ang="0">
                  <a:pos x="T0" y="T1"/>
                </a:cxn>
                <a:cxn ang="0">
                  <a:pos x="T2" y="T3"/>
                </a:cxn>
                <a:cxn ang="0">
                  <a:pos x="T4" y="T5"/>
                </a:cxn>
                <a:cxn ang="0">
                  <a:pos x="T6" y="T7"/>
                </a:cxn>
                <a:cxn ang="0">
                  <a:pos x="T8" y="T9"/>
                </a:cxn>
              </a:cxnLst>
              <a:rect l="0" t="0" r="r" b="b"/>
              <a:pathLst>
                <a:path w="45" h="136">
                  <a:moveTo>
                    <a:pt x="29" y="0"/>
                  </a:moveTo>
                  <a:lnTo>
                    <a:pt x="45" y="0"/>
                  </a:lnTo>
                  <a:lnTo>
                    <a:pt x="17" y="136"/>
                  </a:lnTo>
                  <a:lnTo>
                    <a:pt x="0" y="136"/>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BF55721C-2105-271B-B73A-CB43A18302C2}"/>
                </a:ext>
              </a:extLst>
            </p:cNvPr>
            <p:cNvSpPr>
              <a:spLocks noEditPoints="1"/>
            </p:cNvSpPr>
            <p:nvPr userDrawn="1"/>
          </p:nvSpPr>
          <p:spPr bwMode="auto">
            <a:xfrm>
              <a:off x="3519" y="2359"/>
              <a:ext cx="45" cy="136"/>
            </a:xfrm>
            <a:custGeom>
              <a:avLst/>
              <a:gdLst>
                <a:gd name="T0" fmla="*/ 19 w 45"/>
                <a:gd name="T1" fmla="*/ 38 h 136"/>
                <a:gd name="T2" fmla="*/ 38 w 45"/>
                <a:gd name="T3" fmla="*/ 38 h 136"/>
                <a:gd name="T4" fmla="*/ 16 w 45"/>
                <a:gd name="T5" fmla="*/ 136 h 136"/>
                <a:gd name="T6" fmla="*/ 0 w 45"/>
                <a:gd name="T7" fmla="*/ 136 h 136"/>
                <a:gd name="T8" fmla="*/ 19 w 45"/>
                <a:gd name="T9" fmla="*/ 38 h 136"/>
                <a:gd name="T10" fmla="*/ 28 w 45"/>
                <a:gd name="T11" fmla="*/ 0 h 136"/>
                <a:gd name="T12" fmla="*/ 45 w 45"/>
                <a:gd name="T13" fmla="*/ 0 h 136"/>
                <a:gd name="T14" fmla="*/ 40 w 45"/>
                <a:gd name="T15" fmla="*/ 19 h 136"/>
                <a:gd name="T16" fmla="*/ 23 w 45"/>
                <a:gd name="T17" fmla="*/ 19 h 136"/>
                <a:gd name="T18" fmla="*/ 28 w 45"/>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36">
                  <a:moveTo>
                    <a:pt x="19" y="38"/>
                  </a:moveTo>
                  <a:lnTo>
                    <a:pt x="38" y="38"/>
                  </a:lnTo>
                  <a:lnTo>
                    <a:pt x="16" y="136"/>
                  </a:lnTo>
                  <a:lnTo>
                    <a:pt x="0" y="136"/>
                  </a:lnTo>
                  <a:lnTo>
                    <a:pt x="19" y="38"/>
                  </a:lnTo>
                  <a:close/>
                  <a:moveTo>
                    <a:pt x="28" y="0"/>
                  </a:moveTo>
                  <a:lnTo>
                    <a:pt x="45" y="0"/>
                  </a:lnTo>
                  <a:lnTo>
                    <a:pt x="40" y="19"/>
                  </a:lnTo>
                  <a:lnTo>
                    <a:pt x="23" y="19"/>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7E4D2FA4-6C62-8D87-9ADC-2CFA06E0459B}"/>
                </a:ext>
              </a:extLst>
            </p:cNvPr>
            <p:cNvSpPr>
              <a:spLocks/>
            </p:cNvSpPr>
            <p:nvPr userDrawn="1"/>
          </p:nvSpPr>
          <p:spPr bwMode="auto">
            <a:xfrm>
              <a:off x="3573" y="2392"/>
              <a:ext cx="93" cy="108"/>
            </a:xfrm>
            <a:custGeom>
              <a:avLst/>
              <a:gdLst>
                <a:gd name="T0" fmla="*/ 37 w 39"/>
                <a:gd name="T1" fmla="*/ 28 h 45"/>
                <a:gd name="T2" fmla="*/ 16 w 39"/>
                <a:gd name="T3" fmla="*/ 45 h 45"/>
                <a:gd name="T4" fmla="*/ 0 w 39"/>
                <a:gd name="T5" fmla="*/ 27 h 45"/>
                <a:gd name="T6" fmla="*/ 23 w 39"/>
                <a:gd name="T7" fmla="*/ 0 h 45"/>
                <a:gd name="T8" fmla="*/ 39 w 39"/>
                <a:gd name="T9" fmla="*/ 16 h 45"/>
                <a:gd name="T10" fmla="*/ 32 w 39"/>
                <a:gd name="T11" fmla="*/ 16 h 45"/>
                <a:gd name="T12" fmla="*/ 22 w 39"/>
                <a:gd name="T13" fmla="*/ 7 h 45"/>
                <a:gd name="T14" fmla="*/ 7 w 39"/>
                <a:gd name="T15" fmla="*/ 28 h 45"/>
                <a:gd name="T16" fmla="*/ 17 w 39"/>
                <a:gd name="T17" fmla="*/ 39 h 45"/>
                <a:gd name="T18" fmla="*/ 29 w 39"/>
                <a:gd name="T19" fmla="*/ 28 h 45"/>
                <a:gd name="T20" fmla="*/ 37 w 39"/>
                <a:gd name="T2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5">
                  <a:moveTo>
                    <a:pt x="37" y="28"/>
                  </a:moveTo>
                  <a:cubicBezTo>
                    <a:pt x="34" y="37"/>
                    <a:pt x="27" y="45"/>
                    <a:pt x="16" y="45"/>
                  </a:cubicBezTo>
                  <a:cubicBezTo>
                    <a:pt x="8" y="45"/>
                    <a:pt x="0" y="40"/>
                    <a:pt x="0" y="27"/>
                  </a:cubicBezTo>
                  <a:cubicBezTo>
                    <a:pt x="0" y="13"/>
                    <a:pt x="8" y="0"/>
                    <a:pt x="23" y="0"/>
                  </a:cubicBezTo>
                  <a:cubicBezTo>
                    <a:pt x="32" y="0"/>
                    <a:pt x="39" y="5"/>
                    <a:pt x="39" y="16"/>
                  </a:cubicBezTo>
                  <a:cubicBezTo>
                    <a:pt x="32" y="16"/>
                    <a:pt x="32" y="16"/>
                    <a:pt x="32" y="16"/>
                  </a:cubicBezTo>
                  <a:cubicBezTo>
                    <a:pt x="32" y="10"/>
                    <a:pt x="28" y="7"/>
                    <a:pt x="22" y="7"/>
                  </a:cubicBezTo>
                  <a:cubicBezTo>
                    <a:pt x="12" y="7"/>
                    <a:pt x="7" y="19"/>
                    <a:pt x="7" y="28"/>
                  </a:cubicBezTo>
                  <a:cubicBezTo>
                    <a:pt x="7" y="33"/>
                    <a:pt x="10" y="39"/>
                    <a:pt x="17" y="39"/>
                  </a:cubicBezTo>
                  <a:cubicBezTo>
                    <a:pt x="24" y="39"/>
                    <a:pt x="28" y="33"/>
                    <a:pt x="29" y="28"/>
                  </a:cubicBezTo>
                  <a:lnTo>
                    <a:pt x="3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3A7C207E-79B3-31C2-DCEE-F3747552246C}"/>
                </a:ext>
              </a:extLst>
            </p:cNvPr>
            <p:cNvSpPr>
              <a:spLocks/>
            </p:cNvSpPr>
            <p:nvPr userDrawn="1"/>
          </p:nvSpPr>
          <p:spPr bwMode="auto">
            <a:xfrm>
              <a:off x="3757" y="2356"/>
              <a:ext cx="114" cy="144"/>
            </a:xfrm>
            <a:custGeom>
              <a:avLst/>
              <a:gdLst>
                <a:gd name="T0" fmla="*/ 8 w 48"/>
                <a:gd name="T1" fmla="*/ 39 h 60"/>
                <a:gd name="T2" fmla="*/ 8 w 48"/>
                <a:gd name="T3" fmla="*/ 42 h 60"/>
                <a:gd name="T4" fmla="*/ 22 w 48"/>
                <a:gd name="T5" fmla="*/ 53 h 60"/>
                <a:gd name="T6" fmla="*/ 36 w 48"/>
                <a:gd name="T7" fmla="*/ 43 h 60"/>
                <a:gd name="T8" fmla="*/ 7 w 48"/>
                <a:gd name="T9" fmla="*/ 16 h 60"/>
                <a:gd name="T10" fmla="*/ 27 w 48"/>
                <a:gd name="T11" fmla="*/ 0 h 60"/>
                <a:gd name="T12" fmla="*/ 48 w 48"/>
                <a:gd name="T13" fmla="*/ 18 h 60"/>
                <a:gd name="T14" fmla="*/ 40 w 48"/>
                <a:gd name="T15" fmla="*/ 18 h 60"/>
                <a:gd name="T16" fmla="*/ 26 w 48"/>
                <a:gd name="T17" fmla="*/ 6 h 60"/>
                <a:gd name="T18" fmla="*/ 15 w 48"/>
                <a:gd name="T19" fmla="*/ 16 h 60"/>
                <a:gd name="T20" fmla="*/ 21 w 48"/>
                <a:gd name="T21" fmla="*/ 23 h 60"/>
                <a:gd name="T22" fmla="*/ 31 w 48"/>
                <a:gd name="T23" fmla="*/ 27 h 60"/>
                <a:gd name="T24" fmla="*/ 43 w 48"/>
                <a:gd name="T25" fmla="*/ 42 h 60"/>
                <a:gd name="T26" fmla="*/ 21 w 48"/>
                <a:gd name="T27" fmla="*/ 60 h 60"/>
                <a:gd name="T28" fmla="*/ 0 w 48"/>
                <a:gd name="T29" fmla="*/ 42 h 60"/>
                <a:gd name="T30" fmla="*/ 0 w 48"/>
                <a:gd name="T31" fmla="*/ 39 h 60"/>
                <a:gd name="T32" fmla="*/ 8 w 48"/>
                <a:gd name="T33" fmla="*/ 3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0">
                  <a:moveTo>
                    <a:pt x="8" y="39"/>
                  </a:moveTo>
                  <a:cubicBezTo>
                    <a:pt x="8" y="40"/>
                    <a:pt x="8" y="41"/>
                    <a:pt x="8" y="42"/>
                  </a:cubicBezTo>
                  <a:cubicBezTo>
                    <a:pt x="8" y="49"/>
                    <a:pt x="15" y="53"/>
                    <a:pt x="22" y="53"/>
                  </a:cubicBezTo>
                  <a:cubicBezTo>
                    <a:pt x="29" y="53"/>
                    <a:pt x="36" y="50"/>
                    <a:pt x="36" y="43"/>
                  </a:cubicBezTo>
                  <a:cubicBezTo>
                    <a:pt x="36" y="30"/>
                    <a:pt x="7" y="34"/>
                    <a:pt x="7" y="16"/>
                  </a:cubicBezTo>
                  <a:cubicBezTo>
                    <a:pt x="7" y="9"/>
                    <a:pt x="12" y="0"/>
                    <a:pt x="27" y="0"/>
                  </a:cubicBezTo>
                  <a:cubicBezTo>
                    <a:pt x="40" y="0"/>
                    <a:pt x="48" y="6"/>
                    <a:pt x="48" y="18"/>
                  </a:cubicBezTo>
                  <a:cubicBezTo>
                    <a:pt x="40" y="18"/>
                    <a:pt x="40" y="18"/>
                    <a:pt x="40" y="18"/>
                  </a:cubicBezTo>
                  <a:cubicBezTo>
                    <a:pt x="40" y="12"/>
                    <a:pt x="38" y="6"/>
                    <a:pt x="26" y="6"/>
                  </a:cubicBezTo>
                  <a:cubicBezTo>
                    <a:pt x="21" y="6"/>
                    <a:pt x="15" y="9"/>
                    <a:pt x="15" y="16"/>
                  </a:cubicBezTo>
                  <a:cubicBezTo>
                    <a:pt x="15" y="20"/>
                    <a:pt x="18" y="22"/>
                    <a:pt x="21" y="23"/>
                  </a:cubicBezTo>
                  <a:cubicBezTo>
                    <a:pt x="31" y="27"/>
                    <a:pt x="31" y="27"/>
                    <a:pt x="31" y="27"/>
                  </a:cubicBezTo>
                  <a:cubicBezTo>
                    <a:pt x="38" y="30"/>
                    <a:pt x="43" y="34"/>
                    <a:pt x="43" y="42"/>
                  </a:cubicBezTo>
                  <a:cubicBezTo>
                    <a:pt x="43" y="55"/>
                    <a:pt x="33" y="60"/>
                    <a:pt x="21" y="60"/>
                  </a:cubicBezTo>
                  <a:cubicBezTo>
                    <a:pt x="9" y="60"/>
                    <a:pt x="0" y="53"/>
                    <a:pt x="0" y="42"/>
                  </a:cubicBezTo>
                  <a:cubicBezTo>
                    <a:pt x="0" y="41"/>
                    <a:pt x="0" y="41"/>
                    <a:pt x="0" y="39"/>
                  </a:cubicBez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F6B98E5E-68AF-7518-C2EB-51AFAA00D875}"/>
                </a:ext>
              </a:extLst>
            </p:cNvPr>
            <p:cNvSpPr>
              <a:spLocks noEditPoints="1"/>
            </p:cNvSpPr>
            <p:nvPr userDrawn="1"/>
          </p:nvSpPr>
          <p:spPr bwMode="auto">
            <a:xfrm>
              <a:off x="3888" y="2392"/>
              <a:ext cx="90" cy="108"/>
            </a:xfrm>
            <a:custGeom>
              <a:avLst/>
              <a:gdLst>
                <a:gd name="T0" fmla="*/ 34 w 38"/>
                <a:gd name="T1" fmla="*/ 32 h 45"/>
                <a:gd name="T2" fmla="*/ 33 w 38"/>
                <a:gd name="T3" fmla="*/ 36 h 45"/>
                <a:gd name="T4" fmla="*/ 36 w 38"/>
                <a:gd name="T5" fmla="*/ 39 h 45"/>
                <a:gd name="T6" fmla="*/ 38 w 38"/>
                <a:gd name="T7" fmla="*/ 39 h 45"/>
                <a:gd name="T8" fmla="*/ 36 w 38"/>
                <a:gd name="T9" fmla="*/ 44 h 45"/>
                <a:gd name="T10" fmla="*/ 33 w 38"/>
                <a:gd name="T11" fmla="*/ 44 h 45"/>
                <a:gd name="T12" fmla="*/ 26 w 38"/>
                <a:gd name="T13" fmla="*/ 39 h 45"/>
                <a:gd name="T14" fmla="*/ 26 w 38"/>
                <a:gd name="T15" fmla="*/ 39 h 45"/>
                <a:gd name="T16" fmla="*/ 13 w 38"/>
                <a:gd name="T17" fmla="*/ 45 h 45"/>
                <a:gd name="T18" fmla="*/ 0 w 38"/>
                <a:gd name="T19" fmla="*/ 33 h 45"/>
                <a:gd name="T20" fmla="*/ 14 w 38"/>
                <a:gd name="T21" fmla="*/ 19 h 45"/>
                <a:gd name="T22" fmla="*/ 24 w 38"/>
                <a:gd name="T23" fmla="*/ 18 h 45"/>
                <a:gd name="T24" fmla="*/ 31 w 38"/>
                <a:gd name="T25" fmla="*/ 12 h 45"/>
                <a:gd name="T26" fmla="*/ 22 w 38"/>
                <a:gd name="T27" fmla="*/ 6 h 45"/>
                <a:gd name="T28" fmla="*/ 12 w 38"/>
                <a:gd name="T29" fmla="*/ 14 h 45"/>
                <a:gd name="T30" fmla="*/ 5 w 38"/>
                <a:gd name="T31" fmla="*/ 14 h 45"/>
                <a:gd name="T32" fmla="*/ 23 w 38"/>
                <a:gd name="T33" fmla="*/ 0 h 45"/>
                <a:gd name="T34" fmla="*/ 38 w 38"/>
                <a:gd name="T35" fmla="*/ 10 h 45"/>
                <a:gd name="T36" fmla="*/ 37 w 38"/>
                <a:gd name="T37" fmla="*/ 18 h 45"/>
                <a:gd name="T38" fmla="*/ 34 w 38"/>
                <a:gd name="T39" fmla="*/ 32 h 45"/>
                <a:gd name="T40" fmla="*/ 29 w 38"/>
                <a:gd name="T41" fmla="*/ 22 h 45"/>
                <a:gd name="T42" fmla="*/ 17 w 38"/>
                <a:gd name="T43" fmla="*/ 24 h 45"/>
                <a:gd name="T44" fmla="*/ 7 w 38"/>
                <a:gd name="T45" fmla="*/ 32 h 45"/>
                <a:gd name="T46" fmla="*/ 15 w 38"/>
                <a:gd name="T47" fmla="*/ 39 h 45"/>
                <a:gd name="T48" fmla="*/ 29 w 38"/>
                <a:gd name="T4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5">
                  <a:moveTo>
                    <a:pt x="34" y="32"/>
                  </a:moveTo>
                  <a:cubicBezTo>
                    <a:pt x="33" y="34"/>
                    <a:pt x="33" y="35"/>
                    <a:pt x="33" y="36"/>
                  </a:cubicBezTo>
                  <a:cubicBezTo>
                    <a:pt x="33" y="38"/>
                    <a:pt x="34" y="39"/>
                    <a:pt x="36" y="39"/>
                  </a:cubicBezTo>
                  <a:cubicBezTo>
                    <a:pt x="36" y="39"/>
                    <a:pt x="37" y="39"/>
                    <a:pt x="38" y="39"/>
                  </a:cubicBezTo>
                  <a:cubicBezTo>
                    <a:pt x="36" y="44"/>
                    <a:pt x="36" y="44"/>
                    <a:pt x="36" y="44"/>
                  </a:cubicBezTo>
                  <a:cubicBezTo>
                    <a:pt x="35" y="44"/>
                    <a:pt x="34" y="44"/>
                    <a:pt x="33" y="44"/>
                  </a:cubicBezTo>
                  <a:cubicBezTo>
                    <a:pt x="28" y="44"/>
                    <a:pt x="26" y="41"/>
                    <a:pt x="26" y="39"/>
                  </a:cubicBezTo>
                  <a:cubicBezTo>
                    <a:pt x="26" y="39"/>
                    <a:pt x="26" y="39"/>
                    <a:pt x="26" y="39"/>
                  </a:cubicBezTo>
                  <a:cubicBezTo>
                    <a:pt x="25" y="40"/>
                    <a:pt x="21" y="45"/>
                    <a:pt x="13" y="45"/>
                  </a:cubicBezTo>
                  <a:cubicBezTo>
                    <a:pt x="3" y="45"/>
                    <a:pt x="0" y="38"/>
                    <a:pt x="0" y="33"/>
                  </a:cubicBezTo>
                  <a:cubicBezTo>
                    <a:pt x="0" y="23"/>
                    <a:pt x="7" y="19"/>
                    <a:pt x="14" y="19"/>
                  </a:cubicBezTo>
                  <a:cubicBezTo>
                    <a:pt x="24" y="18"/>
                    <a:pt x="24" y="18"/>
                    <a:pt x="24" y="18"/>
                  </a:cubicBezTo>
                  <a:cubicBezTo>
                    <a:pt x="30" y="18"/>
                    <a:pt x="31" y="15"/>
                    <a:pt x="31" y="12"/>
                  </a:cubicBezTo>
                  <a:cubicBezTo>
                    <a:pt x="31" y="8"/>
                    <a:pt x="28" y="6"/>
                    <a:pt x="22" y="6"/>
                  </a:cubicBezTo>
                  <a:cubicBezTo>
                    <a:pt x="16" y="6"/>
                    <a:pt x="12" y="9"/>
                    <a:pt x="12" y="14"/>
                  </a:cubicBezTo>
                  <a:cubicBezTo>
                    <a:pt x="5" y="14"/>
                    <a:pt x="5" y="14"/>
                    <a:pt x="5" y="14"/>
                  </a:cubicBezTo>
                  <a:cubicBezTo>
                    <a:pt x="6" y="4"/>
                    <a:pt x="14" y="0"/>
                    <a:pt x="23" y="0"/>
                  </a:cubicBezTo>
                  <a:cubicBezTo>
                    <a:pt x="29" y="0"/>
                    <a:pt x="38" y="2"/>
                    <a:pt x="38" y="10"/>
                  </a:cubicBezTo>
                  <a:cubicBezTo>
                    <a:pt x="38" y="13"/>
                    <a:pt x="37" y="15"/>
                    <a:pt x="37" y="18"/>
                  </a:cubicBezTo>
                  <a:lnTo>
                    <a:pt x="34" y="32"/>
                  </a:lnTo>
                  <a:close/>
                  <a:moveTo>
                    <a:pt x="29" y="22"/>
                  </a:moveTo>
                  <a:cubicBezTo>
                    <a:pt x="27" y="23"/>
                    <a:pt x="22" y="24"/>
                    <a:pt x="17" y="24"/>
                  </a:cubicBezTo>
                  <a:cubicBezTo>
                    <a:pt x="11" y="25"/>
                    <a:pt x="7" y="28"/>
                    <a:pt x="7" y="32"/>
                  </a:cubicBezTo>
                  <a:cubicBezTo>
                    <a:pt x="7" y="37"/>
                    <a:pt x="10" y="39"/>
                    <a:pt x="15" y="39"/>
                  </a:cubicBezTo>
                  <a:cubicBezTo>
                    <a:pt x="23" y="39"/>
                    <a:pt x="27" y="3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347982ED-97A2-7599-A84F-2117EA10CEB6}"/>
                </a:ext>
              </a:extLst>
            </p:cNvPr>
            <p:cNvSpPr>
              <a:spLocks/>
            </p:cNvSpPr>
            <p:nvPr userDrawn="1"/>
          </p:nvSpPr>
          <p:spPr bwMode="auto">
            <a:xfrm>
              <a:off x="4002" y="2356"/>
              <a:ext cx="62" cy="139"/>
            </a:xfrm>
            <a:custGeom>
              <a:avLst/>
              <a:gdLst>
                <a:gd name="T0" fmla="*/ 11 w 26"/>
                <a:gd name="T1" fmla="*/ 7 h 58"/>
                <a:gd name="T2" fmla="*/ 21 w 26"/>
                <a:gd name="T3" fmla="*/ 0 h 58"/>
                <a:gd name="T4" fmla="*/ 26 w 26"/>
                <a:gd name="T5" fmla="*/ 1 h 58"/>
                <a:gd name="T6" fmla="*/ 24 w 26"/>
                <a:gd name="T7" fmla="*/ 7 h 58"/>
                <a:gd name="T8" fmla="*/ 21 w 26"/>
                <a:gd name="T9" fmla="*/ 7 h 58"/>
                <a:gd name="T10" fmla="*/ 17 w 26"/>
                <a:gd name="T11" fmla="*/ 11 h 58"/>
                <a:gd name="T12" fmla="*/ 16 w 26"/>
                <a:gd name="T13" fmla="*/ 17 h 58"/>
                <a:gd name="T14" fmla="*/ 23 w 26"/>
                <a:gd name="T15" fmla="*/ 17 h 58"/>
                <a:gd name="T16" fmla="*/ 22 w 26"/>
                <a:gd name="T17" fmla="*/ 23 h 58"/>
                <a:gd name="T18" fmla="*/ 15 w 26"/>
                <a:gd name="T19" fmla="*/ 23 h 58"/>
                <a:gd name="T20" fmla="*/ 7 w 26"/>
                <a:gd name="T21" fmla="*/ 58 h 58"/>
                <a:gd name="T22" fmla="*/ 0 w 26"/>
                <a:gd name="T23" fmla="*/ 58 h 58"/>
                <a:gd name="T24" fmla="*/ 8 w 26"/>
                <a:gd name="T25" fmla="*/ 23 h 58"/>
                <a:gd name="T26" fmla="*/ 2 w 26"/>
                <a:gd name="T27" fmla="*/ 23 h 58"/>
                <a:gd name="T28" fmla="*/ 3 w 26"/>
                <a:gd name="T29" fmla="*/ 17 h 58"/>
                <a:gd name="T30" fmla="*/ 9 w 26"/>
                <a:gd name="T31" fmla="*/ 17 h 58"/>
                <a:gd name="T32" fmla="*/ 11 w 26"/>
                <a:gd name="T33" fmla="*/ 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8">
                  <a:moveTo>
                    <a:pt x="11" y="7"/>
                  </a:moveTo>
                  <a:cubicBezTo>
                    <a:pt x="12" y="2"/>
                    <a:pt x="17" y="0"/>
                    <a:pt x="21" y="0"/>
                  </a:cubicBezTo>
                  <a:cubicBezTo>
                    <a:pt x="23" y="0"/>
                    <a:pt x="24" y="1"/>
                    <a:pt x="26" y="1"/>
                  </a:cubicBezTo>
                  <a:cubicBezTo>
                    <a:pt x="24" y="7"/>
                    <a:pt x="24" y="7"/>
                    <a:pt x="24" y="7"/>
                  </a:cubicBezTo>
                  <a:cubicBezTo>
                    <a:pt x="23" y="7"/>
                    <a:pt x="22" y="7"/>
                    <a:pt x="21" y="7"/>
                  </a:cubicBezTo>
                  <a:cubicBezTo>
                    <a:pt x="18" y="7"/>
                    <a:pt x="18" y="9"/>
                    <a:pt x="17" y="11"/>
                  </a:cubicBezTo>
                  <a:cubicBezTo>
                    <a:pt x="16" y="17"/>
                    <a:pt x="16" y="17"/>
                    <a:pt x="16" y="17"/>
                  </a:cubicBezTo>
                  <a:cubicBezTo>
                    <a:pt x="23" y="17"/>
                    <a:pt x="23" y="17"/>
                    <a:pt x="23" y="17"/>
                  </a:cubicBezTo>
                  <a:cubicBezTo>
                    <a:pt x="22" y="23"/>
                    <a:pt x="22" y="23"/>
                    <a:pt x="22" y="23"/>
                  </a:cubicBezTo>
                  <a:cubicBezTo>
                    <a:pt x="15" y="23"/>
                    <a:pt x="15" y="23"/>
                    <a:pt x="15" y="23"/>
                  </a:cubicBezTo>
                  <a:cubicBezTo>
                    <a:pt x="7" y="58"/>
                    <a:pt x="7" y="58"/>
                    <a:pt x="7" y="58"/>
                  </a:cubicBezTo>
                  <a:cubicBezTo>
                    <a:pt x="0" y="58"/>
                    <a:pt x="0" y="58"/>
                    <a:pt x="0" y="58"/>
                  </a:cubicBezTo>
                  <a:cubicBezTo>
                    <a:pt x="8" y="23"/>
                    <a:pt x="8" y="23"/>
                    <a:pt x="8" y="23"/>
                  </a:cubicBezTo>
                  <a:cubicBezTo>
                    <a:pt x="2" y="23"/>
                    <a:pt x="2" y="23"/>
                    <a:pt x="2" y="23"/>
                  </a:cubicBezTo>
                  <a:cubicBezTo>
                    <a:pt x="3" y="17"/>
                    <a:pt x="3" y="17"/>
                    <a:pt x="3" y="17"/>
                  </a:cubicBezTo>
                  <a:cubicBezTo>
                    <a:pt x="9" y="17"/>
                    <a:pt x="9" y="17"/>
                    <a:pt x="9" y="17"/>
                  </a:cubicBez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36A72E7B-6920-A263-55B3-75195A46B639}"/>
                </a:ext>
              </a:extLst>
            </p:cNvPr>
            <p:cNvSpPr>
              <a:spLocks noEditPoints="1"/>
            </p:cNvSpPr>
            <p:nvPr userDrawn="1"/>
          </p:nvSpPr>
          <p:spPr bwMode="auto">
            <a:xfrm>
              <a:off x="4066" y="2392"/>
              <a:ext cx="91" cy="108"/>
            </a:xfrm>
            <a:custGeom>
              <a:avLst/>
              <a:gdLst>
                <a:gd name="T0" fmla="*/ 7 w 38"/>
                <a:gd name="T1" fmla="*/ 25 h 45"/>
                <a:gd name="T2" fmla="*/ 7 w 38"/>
                <a:gd name="T3" fmla="*/ 27 h 45"/>
                <a:gd name="T4" fmla="*/ 17 w 38"/>
                <a:gd name="T5" fmla="*/ 39 h 45"/>
                <a:gd name="T6" fmla="*/ 29 w 38"/>
                <a:gd name="T7" fmla="*/ 30 h 45"/>
                <a:gd name="T8" fmla="*/ 36 w 38"/>
                <a:gd name="T9" fmla="*/ 30 h 45"/>
                <a:gd name="T10" fmla="*/ 16 w 38"/>
                <a:gd name="T11" fmla="*/ 45 h 45"/>
                <a:gd name="T12" fmla="*/ 0 w 38"/>
                <a:gd name="T13" fmla="*/ 27 h 45"/>
                <a:gd name="T14" fmla="*/ 22 w 38"/>
                <a:gd name="T15" fmla="*/ 0 h 45"/>
                <a:gd name="T16" fmla="*/ 38 w 38"/>
                <a:gd name="T17" fmla="*/ 18 h 45"/>
                <a:gd name="T18" fmla="*/ 38 w 38"/>
                <a:gd name="T19" fmla="*/ 25 h 45"/>
                <a:gd name="T20" fmla="*/ 7 w 38"/>
                <a:gd name="T21" fmla="*/ 25 h 45"/>
                <a:gd name="T22" fmla="*/ 31 w 38"/>
                <a:gd name="T23" fmla="*/ 19 h 45"/>
                <a:gd name="T24" fmla="*/ 31 w 38"/>
                <a:gd name="T25" fmla="*/ 17 h 45"/>
                <a:gd name="T26" fmla="*/ 22 w 38"/>
                <a:gd name="T27" fmla="*/ 7 h 45"/>
                <a:gd name="T28" fmla="*/ 8 w 38"/>
                <a:gd name="T29" fmla="*/ 19 h 45"/>
                <a:gd name="T30" fmla="*/ 31 w 38"/>
                <a:gd name="T31"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45">
                  <a:moveTo>
                    <a:pt x="7" y="25"/>
                  </a:moveTo>
                  <a:cubicBezTo>
                    <a:pt x="7" y="25"/>
                    <a:pt x="7" y="26"/>
                    <a:pt x="7" y="27"/>
                  </a:cubicBezTo>
                  <a:cubicBezTo>
                    <a:pt x="7" y="34"/>
                    <a:pt x="10" y="39"/>
                    <a:pt x="17" y="39"/>
                  </a:cubicBezTo>
                  <a:cubicBezTo>
                    <a:pt x="23" y="39"/>
                    <a:pt x="27" y="35"/>
                    <a:pt x="29" y="30"/>
                  </a:cubicBezTo>
                  <a:cubicBezTo>
                    <a:pt x="36" y="30"/>
                    <a:pt x="36" y="30"/>
                    <a:pt x="36" y="30"/>
                  </a:cubicBezTo>
                  <a:cubicBezTo>
                    <a:pt x="33" y="39"/>
                    <a:pt x="27" y="45"/>
                    <a:pt x="16" y="45"/>
                  </a:cubicBezTo>
                  <a:cubicBezTo>
                    <a:pt x="6" y="45"/>
                    <a:pt x="0" y="38"/>
                    <a:pt x="0" y="27"/>
                  </a:cubicBezTo>
                  <a:cubicBezTo>
                    <a:pt x="0" y="13"/>
                    <a:pt x="8" y="0"/>
                    <a:pt x="22" y="0"/>
                  </a:cubicBezTo>
                  <a:cubicBezTo>
                    <a:pt x="36" y="0"/>
                    <a:pt x="38" y="13"/>
                    <a:pt x="38" y="18"/>
                  </a:cubicBezTo>
                  <a:cubicBezTo>
                    <a:pt x="38" y="21"/>
                    <a:pt x="38" y="23"/>
                    <a:pt x="38" y="25"/>
                  </a:cubicBezTo>
                  <a:lnTo>
                    <a:pt x="7" y="25"/>
                  </a:lnTo>
                  <a:close/>
                  <a:moveTo>
                    <a:pt x="31" y="19"/>
                  </a:moveTo>
                  <a:cubicBezTo>
                    <a:pt x="31" y="17"/>
                    <a:pt x="31" y="17"/>
                    <a:pt x="31" y="17"/>
                  </a:cubicBezTo>
                  <a:cubicBezTo>
                    <a:pt x="31" y="9"/>
                    <a:pt x="27" y="7"/>
                    <a:pt x="22" y="7"/>
                  </a:cubicBezTo>
                  <a:cubicBezTo>
                    <a:pt x="14" y="7"/>
                    <a:pt x="10" y="12"/>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2CE19BB3-3452-1C65-BC0C-B5E37E3776E4}"/>
                </a:ext>
              </a:extLst>
            </p:cNvPr>
            <p:cNvSpPr>
              <a:spLocks/>
            </p:cNvSpPr>
            <p:nvPr userDrawn="1"/>
          </p:nvSpPr>
          <p:spPr bwMode="auto">
            <a:xfrm>
              <a:off x="4183" y="2371"/>
              <a:ext cx="52" cy="126"/>
            </a:xfrm>
            <a:custGeom>
              <a:avLst/>
              <a:gdLst>
                <a:gd name="T0" fmla="*/ 6 w 22"/>
                <a:gd name="T1" fmla="*/ 17 h 53"/>
                <a:gd name="T2" fmla="*/ 0 w 22"/>
                <a:gd name="T3" fmla="*/ 17 h 53"/>
                <a:gd name="T4" fmla="*/ 1 w 22"/>
                <a:gd name="T5" fmla="*/ 11 h 53"/>
                <a:gd name="T6" fmla="*/ 7 w 22"/>
                <a:gd name="T7" fmla="*/ 11 h 53"/>
                <a:gd name="T8" fmla="*/ 10 w 22"/>
                <a:gd name="T9" fmla="*/ 0 h 53"/>
                <a:gd name="T10" fmla="*/ 17 w 22"/>
                <a:gd name="T11" fmla="*/ 0 h 53"/>
                <a:gd name="T12" fmla="*/ 14 w 22"/>
                <a:gd name="T13" fmla="*/ 11 h 53"/>
                <a:gd name="T14" fmla="*/ 22 w 22"/>
                <a:gd name="T15" fmla="*/ 11 h 53"/>
                <a:gd name="T16" fmla="*/ 21 w 22"/>
                <a:gd name="T17" fmla="*/ 17 h 53"/>
                <a:gd name="T18" fmla="*/ 13 w 22"/>
                <a:gd name="T19" fmla="*/ 17 h 53"/>
                <a:gd name="T20" fmla="*/ 8 w 22"/>
                <a:gd name="T21" fmla="*/ 41 h 53"/>
                <a:gd name="T22" fmla="*/ 7 w 22"/>
                <a:gd name="T23" fmla="*/ 45 h 53"/>
                <a:gd name="T24" fmla="*/ 10 w 22"/>
                <a:gd name="T25" fmla="*/ 47 h 53"/>
                <a:gd name="T26" fmla="*/ 15 w 22"/>
                <a:gd name="T27" fmla="*/ 47 h 53"/>
                <a:gd name="T28" fmla="*/ 13 w 22"/>
                <a:gd name="T29" fmla="*/ 52 h 53"/>
                <a:gd name="T30" fmla="*/ 9 w 22"/>
                <a:gd name="T31" fmla="*/ 53 h 53"/>
                <a:gd name="T32" fmla="*/ 0 w 22"/>
                <a:gd name="T33" fmla="*/ 46 h 53"/>
                <a:gd name="T34" fmla="*/ 0 w 22"/>
                <a:gd name="T35" fmla="*/ 44 h 53"/>
                <a:gd name="T36" fmla="*/ 6 w 22"/>
                <a:gd name="T37"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3">
                  <a:moveTo>
                    <a:pt x="6" y="17"/>
                  </a:moveTo>
                  <a:cubicBezTo>
                    <a:pt x="0" y="17"/>
                    <a:pt x="0" y="17"/>
                    <a:pt x="0" y="17"/>
                  </a:cubicBezTo>
                  <a:cubicBezTo>
                    <a:pt x="1" y="11"/>
                    <a:pt x="1" y="11"/>
                    <a:pt x="1" y="11"/>
                  </a:cubicBezTo>
                  <a:cubicBezTo>
                    <a:pt x="7" y="11"/>
                    <a:pt x="7" y="11"/>
                    <a:pt x="7" y="11"/>
                  </a:cubicBezTo>
                  <a:cubicBezTo>
                    <a:pt x="10" y="0"/>
                    <a:pt x="10" y="0"/>
                    <a:pt x="10" y="0"/>
                  </a:cubicBezTo>
                  <a:cubicBezTo>
                    <a:pt x="17" y="0"/>
                    <a:pt x="17" y="0"/>
                    <a:pt x="17" y="0"/>
                  </a:cubicBezTo>
                  <a:cubicBezTo>
                    <a:pt x="14" y="11"/>
                    <a:pt x="14" y="11"/>
                    <a:pt x="14" y="11"/>
                  </a:cubicBezTo>
                  <a:cubicBezTo>
                    <a:pt x="22" y="11"/>
                    <a:pt x="22" y="11"/>
                    <a:pt x="22" y="11"/>
                  </a:cubicBezTo>
                  <a:cubicBezTo>
                    <a:pt x="21" y="17"/>
                    <a:pt x="21" y="17"/>
                    <a:pt x="21" y="17"/>
                  </a:cubicBezTo>
                  <a:cubicBezTo>
                    <a:pt x="13" y="17"/>
                    <a:pt x="13" y="17"/>
                    <a:pt x="13" y="17"/>
                  </a:cubicBezTo>
                  <a:cubicBezTo>
                    <a:pt x="8" y="41"/>
                    <a:pt x="8" y="41"/>
                    <a:pt x="8" y="41"/>
                  </a:cubicBezTo>
                  <a:cubicBezTo>
                    <a:pt x="7" y="43"/>
                    <a:pt x="7" y="44"/>
                    <a:pt x="7" y="45"/>
                  </a:cubicBezTo>
                  <a:cubicBezTo>
                    <a:pt x="7" y="46"/>
                    <a:pt x="8" y="47"/>
                    <a:pt x="10" y="47"/>
                  </a:cubicBezTo>
                  <a:cubicBezTo>
                    <a:pt x="12" y="47"/>
                    <a:pt x="13" y="47"/>
                    <a:pt x="15" y="47"/>
                  </a:cubicBezTo>
                  <a:cubicBezTo>
                    <a:pt x="13" y="52"/>
                    <a:pt x="13" y="52"/>
                    <a:pt x="13" y="52"/>
                  </a:cubicBezTo>
                  <a:cubicBezTo>
                    <a:pt x="12" y="53"/>
                    <a:pt x="11" y="53"/>
                    <a:pt x="9" y="53"/>
                  </a:cubicBezTo>
                  <a:cubicBezTo>
                    <a:pt x="3" y="53"/>
                    <a:pt x="0" y="51"/>
                    <a:pt x="0" y="46"/>
                  </a:cubicBezTo>
                  <a:cubicBezTo>
                    <a:pt x="0" y="46"/>
                    <a:pt x="0" y="44"/>
                    <a:pt x="0" y="44"/>
                  </a:cubicBezTo>
                  <a:lnTo>
                    <a:pt x="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2DD59A2E-9F15-C8A1-F5E3-65AC09157E1C}"/>
                </a:ext>
              </a:extLst>
            </p:cNvPr>
            <p:cNvSpPr>
              <a:spLocks/>
            </p:cNvSpPr>
            <p:nvPr userDrawn="1"/>
          </p:nvSpPr>
          <p:spPr bwMode="auto">
            <a:xfrm>
              <a:off x="4238" y="2397"/>
              <a:ext cx="102" cy="139"/>
            </a:xfrm>
            <a:custGeom>
              <a:avLst/>
              <a:gdLst>
                <a:gd name="T0" fmla="*/ 7 w 43"/>
                <a:gd name="T1" fmla="*/ 0 h 58"/>
                <a:gd name="T2" fmla="*/ 14 w 43"/>
                <a:gd name="T3" fmla="*/ 0 h 58"/>
                <a:gd name="T4" fmla="*/ 17 w 43"/>
                <a:gd name="T5" fmla="*/ 34 h 58"/>
                <a:gd name="T6" fmla="*/ 17 w 43"/>
                <a:gd name="T7" fmla="*/ 34 h 58"/>
                <a:gd name="T8" fmla="*/ 35 w 43"/>
                <a:gd name="T9" fmla="*/ 0 h 58"/>
                <a:gd name="T10" fmla="*/ 43 w 43"/>
                <a:gd name="T11" fmla="*/ 0 h 58"/>
                <a:gd name="T12" fmla="*/ 16 w 43"/>
                <a:gd name="T13" fmla="*/ 49 h 58"/>
                <a:gd name="T14" fmla="*/ 4 w 43"/>
                <a:gd name="T15" fmla="*/ 58 h 58"/>
                <a:gd name="T16" fmla="*/ 0 w 43"/>
                <a:gd name="T17" fmla="*/ 58 h 58"/>
                <a:gd name="T18" fmla="*/ 1 w 43"/>
                <a:gd name="T19" fmla="*/ 52 h 58"/>
                <a:gd name="T20" fmla="*/ 4 w 43"/>
                <a:gd name="T21" fmla="*/ 52 h 58"/>
                <a:gd name="T22" fmla="*/ 10 w 43"/>
                <a:gd name="T23" fmla="*/ 47 h 58"/>
                <a:gd name="T24" fmla="*/ 12 w 43"/>
                <a:gd name="T25" fmla="*/ 43 h 58"/>
                <a:gd name="T26" fmla="*/ 7 w 43"/>
                <a:gd name="T2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8">
                  <a:moveTo>
                    <a:pt x="7" y="0"/>
                  </a:moveTo>
                  <a:cubicBezTo>
                    <a:pt x="14" y="0"/>
                    <a:pt x="14" y="0"/>
                    <a:pt x="14" y="0"/>
                  </a:cubicBezTo>
                  <a:cubicBezTo>
                    <a:pt x="17" y="34"/>
                    <a:pt x="17" y="34"/>
                    <a:pt x="17" y="34"/>
                  </a:cubicBezTo>
                  <a:cubicBezTo>
                    <a:pt x="17" y="34"/>
                    <a:pt x="17" y="34"/>
                    <a:pt x="17" y="34"/>
                  </a:cubicBezTo>
                  <a:cubicBezTo>
                    <a:pt x="35" y="0"/>
                    <a:pt x="35" y="0"/>
                    <a:pt x="35" y="0"/>
                  </a:cubicBezTo>
                  <a:cubicBezTo>
                    <a:pt x="43" y="0"/>
                    <a:pt x="43" y="0"/>
                    <a:pt x="43" y="0"/>
                  </a:cubicBezTo>
                  <a:cubicBezTo>
                    <a:pt x="16" y="49"/>
                    <a:pt x="16" y="49"/>
                    <a:pt x="16" y="49"/>
                  </a:cubicBezTo>
                  <a:cubicBezTo>
                    <a:pt x="14" y="54"/>
                    <a:pt x="11" y="58"/>
                    <a:pt x="4" y="58"/>
                  </a:cubicBezTo>
                  <a:cubicBezTo>
                    <a:pt x="3" y="58"/>
                    <a:pt x="2" y="58"/>
                    <a:pt x="0" y="58"/>
                  </a:cubicBezTo>
                  <a:cubicBezTo>
                    <a:pt x="1" y="52"/>
                    <a:pt x="1" y="52"/>
                    <a:pt x="1" y="52"/>
                  </a:cubicBezTo>
                  <a:cubicBezTo>
                    <a:pt x="2" y="52"/>
                    <a:pt x="3" y="52"/>
                    <a:pt x="4" y="52"/>
                  </a:cubicBezTo>
                  <a:cubicBezTo>
                    <a:pt x="7" y="52"/>
                    <a:pt x="9" y="49"/>
                    <a:pt x="10" y="47"/>
                  </a:cubicBezTo>
                  <a:cubicBezTo>
                    <a:pt x="12" y="43"/>
                    <a:pt x="12" y="43"/>
                    <a:pt x="12" y="43"/>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22802108"/>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F8EF-F7F1-CD9F-2F30-F344FEE3B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B61C2F-DC39-7394-604D-883217203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8E678-5F43-2DEB-23D7-9FF37E593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C37344-0693-0740-6823-BB6DBDC2EE76}"/>
              </a:ext>
            </a:extLst>
          </p:cNvPr>
          <p:cNvSpPr>
            <a:spLocks noGrp="1"/>
          </p:cNvSpPr>
          <p:nvPr>
            <p:ph type="dt" sz="half" idx="10"/>
          </p:nvPr>
        </p:nvSpPr>
        <p:spPr/>
        <p:txBody>
          <a:bodyPr/>
          <a:lstStyle/>
          <a:p>
            <a:r>
              <a:rPr lang="en-US"/>
              <a:t>Date, 20xx</a:t>
            </a:r>
          </a:p>
        </p:txBody>
      </p:sp>
      <p:sp>
        <p:nvSpPr>
          <p:cNvPr id="6" name="Footer Placeholder 5">
            <a:extLst>
              <a:ext uri="{FF2B5EF4-FFF2-40B4-BE49-F238E27FC236}">
                <a16:creationId xmlns:a16="http://schemas.microsoft.com/office/drawing/2014/main" id="{2F2D2598-CA75-ADB0-C749-11863762BC92}"/>
              </a:ext>
            </a:extLst>
          </p:cNvPr>
          <p:cNvSpPr>
            <a:spLocks noGrp="1"/>
          </p:cNvSpPr>
          <p:nvPr>
            <p:ph type="ftr" sz="quarter" idx="11"/>
          </p:nvPr>
        </p:nvSpPr>
        <p:spPr/>
        <p:txBody>
          <a:bodyPr/>
          <a:lstStyle/>
          <a:p>
            <a:r>
              <a:rPr lang="en-US"/>
              <a:t>Meeting</a:t>
            </a:r>
          </a:p>
        </p:txBody>
      </p:sp>
      <p:sp>
        <p:nvSpPr>
          <p:cNvPr id="7" name="Slide Number Placeholder 6">
            <a:extLst>
              <a:ext uri="{FF2B5EF4-FFF2-40B4-BE49-F238E27FC236}">
                <a16:creationId xmlns:a16="http://schemas.microsoft.com/office/drawing/2014/main" id="{DCD114BA-BC0A-8D0E-E7FC-C6EF90708F64}"/>
              </a:ext>
            </a:extLst>
          </p:cNvPr>
          <p:cNvSpPr>
            <a:spLocks noGrp="1"/>
          </p:cNvSpPr>
          <p:nvPr>
            <p:ph type="sldNum" sz="quarter" idx="12"/>
          </p:nvPr>
        </p:nvSpPr>
        <p:spPr/>
        <p:txBody>
          <a:bodyPr/>
          <a:lstStyle/>
          <a:p>
            <a:fld id="{DF55DEAA-595E-4B26-98CF-E824EF904795}" type="slidenum">
              <a:rPr lang="en-US" smtClean="0"/>
              <a:pPr/>
              <a:t>‹#›</a:t>
            </a:fld>
            <a:endParaRPr lang="en-US"/>
          </a:p>
        </p:txBody>
      </p:sp>
    </p:spTree>
    <p:extLst>
      <p:ext uri="{BB962C8B-B14F-4D97-AF65-F5344CB8AC3E}">
        <p14:creationId xmlns:p14="http://schemas.microsoft.com/office/powerpoint/2010/main" val="2690127956"/>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5620" name="Title Placeholder 1"/>
          <p:cNvSpPr>
            <a:spLocks noGrp="1"/>
          </p:cNvSpPr>
          <p:nvPr>
            <p:ph type="ctrTitle"/>
          </p:nvPr>
        </p:nvSpPr>
        <p:spPr>
          <a:xfrm>
            <a:off x="725488" y="4528871"/>
            <a:ext cx="7361238" cy="937853"/>
          </a:xfrm>
        </p:spPr>
        <p:txBody>
          <a:bodyPr anchor="b" anchorCtr="0"/>
          <a:lstStyle>
            <a:lvl1pPr>
              <a:defRPr lang="en-US" sz="2800" dirty="0">
                <a:solidFill>
                  <a:schemeClr val="bg2"/>
                </a:solidFill>
                <a:latin typeface="Arial Nova" panose="020B0504020202020204" pitchFamily="34" charset="0"/>
              </a:defRPr>
            </a:lvl1pPr>
          </a:lstStyle>
          <a:p>
            <a:pPr lvl="0"/>
            <a:r>
              <a:rPr lang="en-US"/>
              <a:t>Click to edit Master title style</a:t>
            </a:r>
          </a:p>
        </p:txBody>
      </p:sp>
      <p:sp>
        <p:nvSpPr>
          <p:cNvPr id="25621" name="Text Placeholder 2"/>
          <p:cNvSpPr>
            <a:spLocks noGrp="1"/>
          </p:cNvSpPr>
          <p:nvPr>
            <p:ph type="subTitle" idx="1"/>
          </p:nvPr>
        </p:nvSpPr>
        <p:spPr>
          <a:xfrm>
            <a:off x="725488" y="5683437"/>
            <a:ext cx="6062663" cy="632637"/>
          </a:xfrm>
        </p:spPr>
        <p:txBody>
          <a:bodyPr/>
          <a:lstStyle>
            <a:lvl1pPr marL="0" indent="0">
              <a:buNone/>
              <a:defRPr lang="en-US" sz="1900" dirty="0">
                <a:solidFill>
                  <a:schemeClr val="bg2"/>
                </a:solidFill>
                <a:latin typeface="Arial Nova" panose="020B0504020202020204" pitchFamily="34" charset="0"/>
              </a:defRPr>
            </a:lvl1pPr>
          </a:lstStyle>
          <a:p>
            <a:pPr marL="287338" lvl="0" indent="-287338"/>
            <a:r>
              <a:rPr lang="en-US"/>
              <a:t>Click to edit Master subtitle style</a:t>
            </a:r>
          </a:p>
        </p:txBody>
      </p:sp>
      <p:sp>
        <p:nvSpPr>
          <p:cNvPr id="4" name="Date Placeholder 3"/>
          <p:cNvSpPr>
            <a:spLocks noGrp="1"/>
          </p:cNvSpPr>
          <p:nvPr>
            <p:ph type="dt" sz="half" idx="2"/>
          </p:nvPr>
        </p:nvSpPr>
        <p:spPr>
          <a:xfrm>
            <a:off x="808328" y="6374169"/>
            <a:ext cx="1292547" cy="184666"/>
          </a:xfrm>
          <a:noFill/>
        </p:spPr>
        <p:txBody>
          <a:bodyPr wrap="square" rtlCol="0">
            <a:spAutoFit/>
          </a:bodyPr>
          <a:lstStyle>
            <a:lvl1pPr>
              <a:defRPr lang="en-US" sz="1200" smtClean="0">
                <a:solidFill>
                  <a:schemeClr val="bg1">
                    <a:lumMod val="65000"/>
                  </a:schemeClr>
                </a:solidFill>
                <a:latin typeface="Arial Nova" panose="020B0504020202020204" pitchFamily="34" charset="0"/>
              </a:defRPr>
            </a:lvl1pPr>
          </a:lstStyle>
          <a:p>
            <a:r>
              <a:rPr lang="en-US"/>
              <a:t>Date, 20xx</a:t>
            </a:r>
          </a:p>
        </p:txBody>
      </p:sp>
      <p:pic>
        <p:nvPicPr>
          <p:cNvPr id="20" name="Picture 19" descr="HD-ShadowLong.png">
            <a:extLst>
              <a:ext uri="{FF2B5EF4-FFF2-40B4-BE49-F238E27FC236}">
                <a16:creationId xmlns:a16="http://schemas.microsoft.com/office/drawing/2014/main" id="{540E047F-29C0-42C1-8245-F6D7570304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542899"/>
            <a:ext cx="12198927" cy="375352"/>
          </a:xfrm>
          <a:prstGeom prst="rect">
            <a:avLst/>
          </a:prstGeom>
        </p:spPr>
      </p:pic>
      <p:pic>
        <p:nvPicPr>
          <p:cNvPr id="22" name="Picture 21">
            <a:extLst>
              <a:ext uri="{FF2B5EF4-FFF2-40B4-BE49-F238E27FC236}">
                <a16:creationId xmlns:a16="http://schemas.microsoft.com/office/drawing/2014/main" id="{8C02C2A7-C677-4A6C-B85D-B34FFB93CC0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35" t="18009" r="430" b="16126"/>
          <a:stretch/>
        </p:blipFill>
        <p:spPr>
          <a:xfrm>
            <a:off x="0" y="0"/>
            <a:ext cx="12198925" cy="4554413"/>
          </a:xfrm>
          <a:prstGeom prst="rect">
            <a:avLst/>
          </a:prstGeo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pic>
      <p:sp>
        <p:nvSpPr>
          <p:cNvPr id="23" name="Arrow: Pentagon 22">
            <a:extLst>
              <a:ext uri="{FF2B5EF4-FFF2-40B4-BE49-F238E27FC236}">
                <a16:creationId xmlns:a16="http://schemas.microsoft.com/office/drawing/2014/main" id="{0C8525ED-4560-4707-999C-6DC7B7E6B334}"/>
              </a:ext>
            </a:extLst>
          </p:cNvPr>
          <p:cNvSpPr/>
          <p:nvPr userDrawn="1"/>
        </p:nvSpPr>
        <p:spPr bwMode="gray">
          <a:xfrm>
            <a:off x="-1" y="-1"/>
            <a:ext cx="12198925" cy="4554413"/>
          </a:xfrm>
          <a:prstGeom prst="homePlate">
            <a:avLst>
              <a:gd name="adj" fmla="val 0"/>
            </a:avLst>
          </a:prstGeom>
          <a:gradFill>
            <a:gsLst>
              <a:gs pos="1000">
                <a:srgbClr val="17468F">
                  <a:alpha val="69000"/>
                </a:srgbClr>
              </a:gs>
              <a:gs pos="56000">
                <a:srgbClr val="3E80B2">
                  <a:alpha val="82000"/>
                </a:srgbClr>
              </a:gs>
              <a:gs pos="100000">
                <a:schemeClr val="accent3">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Nova" panose="020B0504020202020204" pitchFamily="34" charset="0"/>
            </a:endParaRPr>
          </a:p>
        </p:txBody>
      </p:sp>
      <p:pic>
        <p:nvPicPr>
          <p:cNvPr id="3" name="Picture 2">
            <a:extLst>
              <a:ext uri="{FF2B5EF4-FFF2-40B4-BE49-F238E27FC236}">
                <a16:creationId xmlns:a16="http://schemas.microsoft.com/office/drawing/2014/main" id="{294520DC-B0D2-4BE3-BE1E-BA5F61CB8F9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984" y="2055697"/>
            <a:ext cx="4907559" cy="842221"/>
          </a:xfrm>
          <a:prstGeom prst="rect">
            <a:avLst/>
          </a:prstGeom>
        </p:spPr>
      </p:pic>
      <p:grpSp>
        <p:nvGrpSpPr>
          <p:cNvPr id="7" name="Group 4">
            <a:extLst>
              <a:ext uri="{FF2B5EF4-FFF2-40B4-BE49-F238E27FC236}">
                <a16:creationId xmlns:a16="http://schemas.microsoft.com/office/drawing/2014/main" id="{2CCFB16F-2345-31F5-1720-9F6873FAED87}"/>
              </a:ext>
            </a:extLst>
          </p:cNvPr>
          <p:cNvGrpSpPr>
            <a:grpSpLocks noChangeAspect="1"/>
          </p:cNvGrpSpPr>
          <p:nvPr userDrawn="1"/>
        </p:nvGrpSpPr>
        <p:grpSpPr bwMode="auto">
          <a:xfrm>
            <a:off x="837228" y="3332584"/>
            <a:ext cx="2546351" cy="368147"/>
            <a:chOff x="3095" y="2356"/>
            <a:chExt cx="1245" cy="180"/>
          </a:xfrm>
          <a:solidFill>
            <a:schemeClr val="bg1"/>
          </a:solidFill>
        </p:grpSpPr>
        <p:sp>
          <p:nvSpPr>
            <p:cNvPr id="9" name="Freeform 5">
              <a:extLst>
                <a:ext uri="{FF2B5EF4-FFF2-40B4-BE49-F238E27FC236}">
                  <a16:creationId xmlns:a16="http://schemas.microsoft.com/office/drawing/2014/main" id="{2FF41AF5-D89A-147D-23A4-73F880ECAE68}"/>
                </a:ext>
              </a:extLst>
            </p:cNvPr>
            <p:cNvSpPr>
              <a:spLocks noEditPoints="1"/>
            </p:cNvSpPr>
            <p:nvPr userDrawn="1"/>
          </p:nvSpPr>
          <p:spPr bwMode="auto">
            <a:xfrm>
              <a:off x="3095" y="2359"/>
              <a:ext cx="116" cy="136"/>
            </a:xfrm>
            <a:custGeom>
              <a:avLst/>
              <a:gdLst>
                <a:gd name="T0" fmla="*/ 8 w 49"/>
                <a:gd name="T1" fmla="*/ 57 h 57"/>
                <a:gd name="T2" fmla="*/ 0 w 49"/>
                <a:gd name="T3" fmla="*/ 57 h 57"/>
                <a:gd name="T4" fmla="*/ 12 w 49"/>
                <a:gd name="T5" fmla="*/ 0 h 57"/>
                <a:gd name="T6" fmla="*/ 32 w 49"/>
                <a:gd name="T7" fmla="*/ 0 h 57"/>
                <a:gd name="T8" fmla="*/ 49 w 49"/>
                <a:gd name="T9" fmla="*/ 15 h 57"/>
                <a:gd name="T10" fmla="*/ 31 w 49"/>
                <a:gd name="T11" fmla="*/ 34 h 57"/>
                <a:gd name="T12" fmla="*/ 13 w 49"/>
                <a:gd name="T13" fmla="*/ 34 h 57"/>
                <a:gd name="T14" fmla="*/ 8 w 49"/>
                <a:gd name="T15" fmla="*/ 57 h 57"/>
                <a:gd name="T16" fmla="*/ 14 w 49"/>
                <a:gd name="T17" fmla="*/ 27 h 57"/>
                <a:gd name="T18" fmla="*/ 30 w 49"/>
                <a:gd name="T19" fmla="*/ 27 h 57"/>
                <a:gd name="T20" fmla="*/ 42 w 49"/>
                <a:gd name="T21" fmla="*/ 16 h 57"/>
                <a:gd name="T22" fmla="*/ 31 w 49"/>
                <a:gd name="T23" fmla="*/ 7 h 57"/>
                <a:gd name="T24" fmla="*/ 19 w 49"/>
                <a:gd name="T25" fmla="*/ 7 h 57"/>
                <a:gd name="T26" fmla="*/ 14 w 49"/>
                <a:gd name="T27"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57">
                  <a:moveTo>
                    <a:pt x="8" y="57"/>
                  </a:moveTo>
                  <a:cubicBezTo>
                    <a:pt x="0" y="57"/>
                    <a:pt x="0" y="57"/>
                    <a:pt x="0" y="57"/>
                  </a:cubicBezTo>
                  <a:cubicBezTo>
                    <a:pt x="12" y="0"/>
                    <a:pt x="12" y="0"/>
                    <a:pt x="12" y="0"/>
                  </a:cubicBezTo>
                  <a:cubicBezTo>
                    <a:pt x="32" y="0"/>
                    <a:pt x="32" y="0"/>
                    <a:pt x="32" y="0"/>
                  </a:cubicBezTo>
                  <a:cubicBezTo>
                    <a:pt x="43" y="0"/>
                    <a:pt x="49" y="5"/>
                    <a:pt x="49" y="15"/>
                  </a:cubicBezTo>
                  <a:cubicBezTo>
                    <a:pt x="49" y="24"/>
                    <a:pt x="44" y="34"/>
                    <a:pt x="31" y="34"/>
                  </a:cubicBezTo>
                  <a:cubicBezTo>
                    <a:pt x="13" y="34"/>
                    <a:pt x="13" y="34"/>
                    <a:pt x="13" y="34"/>
                  </a:cubicBezTo>
                  <a:lnTo>
                    <a:pt x="8" y="57"/>
                  </a:lnTo>
                  <a:close/>
                  <a:moveTo>
                    <a:pt x="14" y="27"/>
                  </a:moveTo>
                  <a:cubicBezTo>
                    <a:pt x="30" y="27"/>
                    <a:pt x="30" y="27"/>
                    <a:pt x="30" y="27"/>
                  </a:cubicBezTo>
                  <a:cubicBezTo>
                    <a:pt x="40" y="27"/>
                    <a:pt x="42" y="19"/>
                    <a:pt x="42" y="16"/>
                  </a:cubicBezTo>
                  <a:cubicBezTo>
                    <a:pt x="42" y="10"/>
                    <a:pt x="39" y="7"/>
                    <a:pt x="31" y="7"/>
                  </a:cubicBezTo>
                  <a:cubicBezTo>
                    <a:pt x="19" y="7"/>
                    <a:pt x="19" y="7"/>
                    <a:pt x="19" y="7"/>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D62DD2D3-CD55-830B-0092-654C745B428C}"/>
                </a:ext>
              </a:extLst>
            </p:cNvPr>
            <p:cNvSpPr>
              <a:spLocks/>
            </p:cNvSpPr>
            <p:nvPr userDrawn="1"/>
          </p:nvSpPr>
          <p:spPr bwMode="auto">
            <a:xfrm>
              <a:off x="3228" y="2397"/>
              <a:ext cx="95" cy="100"/>
            </a:xfrm>
            <a:custGeom>
              <a:avLst/>
              <a:gdLst>
                <a:gd name="T0" fmla="*/ 31 w 40"/>
                <a:gd name="T1" fmla="*/ 41 h 42"/>
                <a:gd name="T2" fmla="*/ 24 w 40"/>
                <a:gd name="T3" fmla="*/ 41 h 42"/>
                <a:gd name="T4" fmla="*/ 26 w 40"/>
                <a:gd name="T5" fmla="*/ 35 h 42"/>
                <a:gd name="T6" fmla="*/ 11 w 40"/>
                <a:gd name="T7" fmla="*/ 42 h 42"/>
                <a:gd name="T8" fmla="*/ 0 w 40"/>
                <a:gd name="T9" fmla="*/ 33 h 42"/>
                <a:gd name="T10" fmla="*/ 1 w 40"/>
                <a:gd name="T11" fmla="*/ 25 h 42"/>
                <a:gd name="T12" fmla="*/ 7 w 40"/>
                <a:gd name="T13" fmla="*/ 0 h 42"/>
                <a:gd name="T14" fmla="*/ 14 w 40"/>
                <a:gd name="T15" fmla="*/ 0 h 42"/>
                <a:gd name="T16" fmla="*/ 8 w 40"/>
                <a:gd name="T17" fmla="*/ 25 h 42"/>
                <a:gd name="T18" fmla="*/ 7 w 40"/>
                <a:gd name="T19" fmla="*/ 31 h 42"/>
                <a:gd name="T20" fmla="*/ 14 w 40"/>
                <a:gd name="T21" fmla="*/ 36 h 42"/>
                <a:gd name="T22" fmla="*/ 28 w 40"/>
                <a:gd name="T23" fmla="*/ 23 h 42"/>
                <a:gd name="T24" fmla="*/ 33 w 40"/>
                <a:gd name="T25" fmla="*/ 0 h 42"/>
                <a:gd name="T26" fmla="*/ 40 w 40"/>
                <a:gd name="T27" fmla="*/ 0 h 42"/>
                <a:gd name="T28" fmla="*/ 31 w 40"/>
                <a:gd name="T29"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31" y="41"/>
                  </a:moveTo>
                  <a:cubicBezTo>
                    <a:pt x="24" y="41"/>
                    <a:pt x="24" y="41"/>
                    <a:pt x="24" y="41"/>
                  </a:cubicBezTo>
                  <a:cubicBezTo>
                    <a:pt x="26" y="35"/>
                    <a:pt x="26" y="35"/>
                    <a:pt x="26" y="35"/>
                  </a:cubicBezTo>
                  <a:cubicBezTo>
                    <a:pt x="21" y="39"/>
                    <a:pt x="17" y="42"/>
                    <a:pt x="11" y="42"/>
                  </a:cubicBezTo>
                  <a:cubicBezTo>
                    <a:pt x="6" y="42"/>
                    <a:pt x="0" y="40"/>
                    <a:pt x="0" y="33"/>
                  </a:cubicBezTo>
                  <a:cubicBezTo>
                    <a:pt x="0" y="31"/>
                    <a:pt x="0" y="28"/>
                    <a:pt x="1" y="25"/>
                  </a:cubicBezTo>
                  <a:cubicBezTo>
                    <a:pt x="7" y="0"/>
                    <a:pt x="7" y="0"/>
                    <a:pt x="7" y="0"/>
                  </a:cubicBezTo>
                  <a:cubicBezTo>
                    <a:pt x="14" y="0"/>
                    <a:pt x="14" y="0"/>
                    <a:pt x="14" y="0"/>
                  </a:cubicBezTo>
                  <a:cubicBezTo>
                    <a:pt x="8" y="25"/>
                    <a:pt x="8" y="25"/>
                    <a:pt x="8" y="25"/>
                  </a:cubicBezTo>
                  <a:cubicBezTo>
                    <a:pt x="8" y="28"/>
                    <a:pt x="7" y="29"/>
                    <a:pt x="7" y="31"/>
                  </a:cubicBezTo>
                  <a:cubicBezTo>
                    <a:pt x="7" y="34"/>
                    <a:pt x="9" y="36"/>
                    <a:pt x="14" y="36"/>
                  </a:cubicBezTo>
                  <a:cubicBezTo>
                    <a:pt x="21" y="36"/>
                    <a:pt x="27" y="29"/>
                    <a:pt x="28" y="23"/>
                  </a:cubicBezTo>
                  <a:cubicBezTo>
                    <a:pt x="33" y="0"/>
                    <a:pt x="33" y="0"/>
                    <a:pt x="33" y="0"/>
                  </a:cubicBezTo>
                  <a:cubicBezTo>
                    <a:pt x="40" y="0"/>
                    <a:pt x="40" y="0"/>
                    <a:pt x="40" y="0"/>
                  </a:cubicBezTo>
                  <a:lnTo>
                    <a:pt x="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940AE5A3-511B-7FDE-42BD-5303D811F8BA}"/>
                </a:ext>
              </a:extLst>
            </p:cNvPr>
            <p:cNvSpPr>
              <a:spLocks noEditPoints="1"/>
            </p:cNvSpPr>
            <p:nvPr userDrawn="1"/>
          </p:nvSpPr>
          <p:spPr bwMode="auto">
            <a:xfrm>
              <a:off x="3342" y="2359"/>
              <a:ext cx="105" cy="141"/>
            </a:xfrm>
            <a:custGeom>
              <a:avLst/>
              <a:gdLst>
                <a:gd name="T0" fmla="*/ 13 w 44"/>
                <a:gd name="T1" fmla="*/ 0 h 59"/>
                <a:gd name="T2" fmla="*/ 20 w 44"/>
                <a:gd name="T3" fmla="*/ 0 h 59"/>
                <a:gd name="T4" fmla="*/ 15 w 44"/>
                <a:gd name="T5" fmla="*/ 20 h 59"/>
                <a:gd name="T6" fmla="*/ 28 w 44"/>
                <a:gd name="T7" fmla="*/ 15 h 59"/>
                <a:gd name="T8" fmla="*/ 44 w 44"/>
                <a:gd name="T9" fmla="*/ 32 h 59"/>
                <a:gd name="T10" fmla="*/ 37 w 44"/>
                <a:gd name="T11" fmla="*/ 52 h 59"/>
                <a:gd name="T12" fmla="*/ 21 w 44"/>
                <a:gd name="T13" fmla="*/ 59 h 59"/>
                <a:gd name="T14" fmla="*/ 9 w 44"/>
                <a:gd name="T15" fmla="*/ 53 h 59"/>
                <a:gd name="T16" fmla="*/ 8 w 44"/>
                <a:gd name="T17" fmla="*/ 51 h 59"/>
                <a:gd name="T18" fmla="*/ 7 w 44"/>
                <a:gd name="T19" fmla="*/ 57 h 59"/>
                <a:gd name="T20" fmla="*/ 0 w 44"/>
                <a:gd name="T21" fmla="*/ 57 h 59"/>
                <a:gd name="T22" fmla="*/ 13 w 44"/>
                <a:gd name="T23" fmla="*/ 0 h 59"/>
                <a:gd name="T24" fmla="*/ 14 w 44"/>
                <a:gd name="T25" fmla="*/ 50 h 59"/>
                <a:gd name="T26" fmla="*/ 21 w 44"/>
                <a:gd name="T27" fmla="*/ 53 h 59"/>
                <a:gd name="T28" fmla="*/ 36 w 44"/>
                <a:gd name="T29" fmla="*/ 32 h 59"/>
                <a:gd name="T30" fmla="*/ 26 w 44"/>
                <a:gd name="T31" fmla="*/ 21 h 59"/>
                <a:gd name="T32" fmla="*/ 11 w 44"/>
                <a:gd name="T33" fmla="*/ 41 h 59"/>
                <a:gd name="T34" fmla="*/ 14 w 44"/>
                <a:gd name="T35"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9">
                  <a:moveTo>
                    <a:pt x="13" y="0"/>
                  </a:moveTo>
                  <a:cubicBezTo>
                    <a:pt x="20" y="0"/>
                    <a:pt x="20" y="0"/>
                    <a:pt x="20" y="0"/>
                  </a:cubicBezTo>
                  <a:cubicBezTo>
                    <a:pt x="15" y="20"/>
                    <a:pt x="15" y="20"/>
                    <a:pt x="15" y="20"/>
                  </a:cubicBezTo>
                  <a:cubicBezTo>
                    <a:pt x="18" y="17"/>
                    <a:pt x="22" y="15"/>
                    <a:pt x="28" y="15"/>
                  </a:cubicBezTo>
                  <a:cubicBezTo>
                    <a:pt x="42" y="15"/>
                    <a:pt x="44" y="27"/>
                    <a:pt x="44" y="32"/>
                  </a:cubicBezTo>
                  <a:cubicBezTo>
                    <a:pt x="44" y="36"/>
                    <a:pt x="42" y="46"/>
                    <a:pt x="37" y="52"/>
                  </a:cubicBezTo>
                  <a:cubicBezTo>
                    <a:pt x="34" y="54"/>
                    <a:pt x="30" y="59"/>
                    <a:pt x="21" y="59"/>
                  </a:cubicBezTo>
                  <a:cubicBezTo>
                    <a:pt x="16" y="59"/>
                    <a:pt x="12" y="57"/>
                    <a:pt x="9" y="53"/>
                  </a:cubicBezTo>
                  <a:cubicBezTo>
                    <a:pt x="9" y="52"/>
                    <a:pt x="9" y="51"/>
                    <a:pt x="8" y="51"/>
                  </a:cubicBezTo>
                  <a:cubicBezTo>
                    <a:pt x="7" y="57"/>
                    <a:pt x="7" y="57"/>
                    <a:pt x="7" y="57"/>
                  </a:cubicBezTo>
                  <a:cubicBezTo>
                    <a:pt x="0" y="57"/>
                    <a:pt x="0" y="57"/>
                    <a:pt x="0" y="57"/>
                  </a:cubicBezTo>
                  <a:lnTo>
                    <a:pt x="13" y="0"/>
                  </a:lnTo>
                  <a:close/>
                  <a:moveTo>
                    <a:pt x="14" y="50"/>
                  </a:moveTo>
                  <a:cubicBezTo>
                    <a:pt x="16" y="52"/>
                    <a:pt x="19" y="53"/>
                    <a:pt x="21" y="53"/>
                  </a:cubicBezTo>
                  <a:cubicBezTo>
                    <a:pt x="32" y="53"/>
                    <a:pt x="36" y="38"/>
                    <a:pt x="36" y="32"/>
                  </a:cubicBezTo>
                  <a:cubicBezTo>
                    <a:pt x="36" y="23"/>
                    <a:pt x="31" y="21"/>
                    <a:pt x="26" y="21"/>
                  </a:cubicBezTo>
                  <a:cubicBezTo>
                    <a:pt x="15" y="21"/>
                    <a:pt x="11" y="33"/>
                    <a:pt x="11" y="41"/>
                  </a:cubicBezTo>
                  <a:cubicBezTo>
                    <a:pt x="11" y="45"/>
                    <a:pt x="12" y="47"/>
                    <a:pt x="1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59A49EAF-C83B-F3F0-1FE2-762F9974DF0C}"/>
                </a:ext>
              </a:extLst>
            </p:cNvPr>
            <p:cNvSpPr>
              <a:spLocks/>
            </p:cNvSpPr>
            <p:nvPr userDrawn="1"/>
          </p:nvSpPr>
          <p:spPr bwMode="auto">
            <a:xfrm>
              <a:off x="3466" y="2359"/>
              <a:ext cx="45" cy="136"/>
            </a:xfrm>
            <a:custGeom>
              <a:avLst/>
              <a:gdLst>
                <a:gd name="T0" fmla="*/ 29 w 45"/>
                <a:gd name="T1" fmla="*/ 0 h 136"/>
                <a:gd name="T2" fmla="*/ 45 w 45"/>
                <a:gd name="T3" fmla="*/ 0 h 136"/>
                <a:gd name="T4" fmla="*/ 17 w 45"/>
                <a:gd name="T5" fmla="*/ 136 h 136"/>
                <a:gd name="T6" fmla="*/ 0 w 45"/>
                <a:gd name="T7" fmla="*/ 136 h 136"/>
                <a:gd name="T8" fmla="*/ 29 w 45"/>
                <a:gd name="T9" fmla="*/ 0 h 136"/>
              </a:gdLst>
              <a:ahLst/>
              <a:cxnLst>
                <a:cxn ang="0">
                  <a:pos x="T0" y="T1"/>
                </a:cxn>
                <a:cxn ang="0">
                  <a:pos x="T2" y="T3"/>
                </a:cxn>
                <a:cxn ang="0">
                  <a:pos x="T4" y="T5"/>
                </a:cxn>
                <a:cxn ang="0">
                  <a:pos x="T6" y="T7"/>
                </a:cxn>
                <a:cxn ang="0">
                  <a:pos x="T8" y="T9"/>
                </a:cxn>
              </a:cxnLst>
              <a:rect l="0" t="0" r="r" b="b"/>
              <a:pathLst>
                <a:path w="45" h="136">
                  <a:moveTo>
                    <a:pt x="29" y="0"/>
                  </a:moveTo>
                  <a:lnTo>
                    <a:pt x="45" y="0"/>
                  </a:lnTo>
                  <a:lnTo>
                    <a:pt x="17" y="136"/>
                  </a:lnTo>
                  <a:lnTo>
                    <a:pt x="0" y="136"/>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BF55721C-2105-271B-B73A-CB43A18302C2}"/>
                </a:ext>
              </a:extLst>
            </p:cNvPr>
            <p:cNvSpPr>
              <a:spLocks noEditPoints="1"/>
            </p:cNvSpPr>
            <p:nvPr userDrawn="1"/>
          </p:nvSpPr>
          <p:spPr bwMode="auto">
            <a:xfrm>
              <a:off x="3519" y="2359"/>
              <a:ext cx="45" cy="136"/>
            </a:xfrm>
            <a:custGeom>
              <a:avLst/>
              <a:gdLst>
                <a:gd name="T0" fmla="*/ 19 w 45"/>
                <a:gd name="T1" fmla="*/ 38 h 136"/>
                <a:gd name="T2" fmla="*/ 38 w 45"/>
                <a:gd name="T3" fmla="*/ 38 h 136"/>
                <a:gd name="T4" fmla="*/ 16 w 45"/>
                <a:gd name="T5" fmla="*/ 136 h 136"/>
                <a:gd name="T6" fmla="*/ 0 w 45"/>
                <a:gd name="T7" fmla="*/ 136 h 136"/>
                <a:gd name="T8" fmla="*/ 19 w 45"/>
                <a:gd name="T9" fmla="*/ 38 h 136"/>
                <a:gd name="T10" fmla="*/ 28 w 45"/>
                <a:gd name="T11" fmla="*/ 0 h 136"/>
                <a:gd name="T12" fmla="*/ 45 w 45"/>
                <a:gd name="T13" fmla="*/ 0 h 136"/>
                <a:gd name="T14" fmla="*/ 40 w 45"/>
                <a:gd name="T15" fmla="*/ 19 h 136"/>
                <a:gd name="T16" fmla="*/ 23 w 45"/>
                <a:gd name="T17" fmla="*/ 19 h 136"/>
                <a:gd name="T18" fmla="*/ 28 w 45"/>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36">
                  <a:moveTo>
                    <a:pt x="19" y="38"/>
                  </a:moveTo>
                  <a:lnTo>
                    <a:pt x="38" y="38"/>
                  </a:lnTo>
                  <a:lnTo>
                    <a:pt x="16" y="136"/>
                  </a:lnTo>
                  <a:lnTo>
                    <a:pt x="0" y="136"/>
                  </a:lnTo>
                  <a:lnTo>
                    <a:pt x="19" y="38"/>
                  </a:lnTo>
                  <a:close/>
                  <a:moveTo>
                    <a:pt x="28" y="0"/>
                  </a:moveTo>
                  <a:lnTo>
                    <a:pt x="45" y="0"/>
                  </a:lnTo>
                  <a:lnTo>
                    <a:pt x="40" y="19"/>
                  </a:lnTo>
                  <a:lnTo>
                    <a:pt x="23" y="19"/>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7E4D2FA4-6C62-8D87-9ADC-2CFA06E0459B}"/>
                </a:ext>
              </a:extLst>
            </p:cNvPr>
            <p:cNvSpPr>
              <a:spLocks/>
            </p:cNvSpPr>
            <p:nvPr userDrawn="1"/>
          </p:nvSpPr>
          <p:spPr bwMode="auto">
            <a:xfrm>
              <a:off x="3573" y="2392"/>
              <a:ext cx="93" cy="108"/>
            </a:xfrm>
            <a:custGeom>
              <a:avLst/>
              <a:gdLst>
                <a:gd name="T0" fmla="*/ 37 w 39"/>
                <a:gd name="T1" fmla="*/ 28 h 45"/>
                <a:gd name="T2" fmla="*/ 16 w 39"/>
                <a:gd name="T3" fmla="*/ 45 h 45"/>
                <a:gd name="T4" fmla="*/ 0 w 39"/>
                <a:gd name="T5" fmla="*/ 27 h 45"/>
                <a:gd name="T6" fmla="*/ 23 w 39"/>
                <a:gd name="T7" fmla="*/ 0 h 45"/>
                <a:gd name="T8" fmla="*/ 39 w 39"/>
                <a:gd name="T9" fmla="*/ 16 h 45"/>
                <a:gd name="T10" fmla="*/ 32 w 39"/>
                <a:gd name="T11" fmla="*/ 16 h 45"/>
                <a:gd name="T12" fmla="*/ 22 w 39"/>
                <a:gd name="T13" fmla="*/ 7 h 45"/>
                <a:gd name="T14" fmla="*/ 7 w 39"/>
                <a:gd name="T15" fmla="*/ 28 h 45"/>
                <a:gd name="T16" fmla="*/ 17 w 39"/>
                <a:gd name="T17" fmla="*/ 39 h 45"/>
                <a:gd name="T18" fmla="*/ 29 w 39"/>
                <a:gd name="T19" fmla="*/ 28 h 45"/>
                <a:gd name="T20" fmla="*/ 37 w 39"/>
                <a:gd name="T2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5">
                  <a:moveTo>
                    <a:pt x="37" y="28"/>
                  </a:moveTo>
                  <a:cubicBezTo>
                    <a:pt x="34" y="37"/>
                    <a:pt x="27" y="45"/>
                    <a:pt x="16" y="45"/>
                  </a:cubicBezTo>
                  <a:cubicBezTo>
                    <a:pt x="8" y="45"/>
                    <a:pt x="0" y="40"/>
                    <a:pt x="0" y="27"/>
                  </a:cubicBezTo>
                  <a:cubicBezTo>
                    <a:pt x="0" y="13"/>
                    <a:pt x="8" y="0"/>
                    <a:pt x="23" y="0"/>
                  </a:cubicBezTo>
                  <a:cubicBezTo>
                    <a:pt x="32" y="0"/>
                    <a:pt x="39" y="5"/>
                    <a:pt x="39" y="16"/>
                  </a:cubicBezTo>
                  <a:cubicBezTo>
                    <a:pt x="32" y="16"/>
                    <a:pt x="32" y="16"/>
                    <a:pt x="32" y="16"/>
                  </a:cubicBezTo>
                  <a:cubicBezTo>
                    <a:pt x="32" y="10"/>
                    <a:pt x="28" y="7"/>
                    <a:pt x="22" y="7"/>
                  </a:cubicBezTo>
                  <a:cubicBezTo>
                    <a:pt x="12" y="7"/>
                    <a:pt x="7" y="19"/>
                    <a:pt x="7" y="28"/>
                  </a:cubicBezTo>
                  <a:cubicBezTo>
                    <a:pt x="7" y="33"/>
                    <a:pt x="10" y="39"/>
                    <a:pt x="17" y="39"/>
                  </a:cubicBezTo>
                  <a:cubicBezTo>
                    <a:pt x="24" y="39"/>
                    <a:pt x="28" y="33"/>
                    <a:pt x="29" y="28"/>
                  </a:cubicBezTo>
                  <a:lnTo>
                    <a:pt x="3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3A7C207E-79B3-31C2-DCEE-F3747552246C}"/>
                </a:ext>
              </a:extLst>
            </p:cNvPr>
            <p:cNvSpPr>
              <a:spLocks/>
            </p:cNvSpPr>
            <p:nvPr userDrawn="1"/>
          </p:nvSpPr>
          <p:spPr bwMode="auto">
            <a:xfrm>
              <a:off x="3757" y="2356"/>
              <a:ext cx="114" cy="144"/>
            </a:xfrm>
            <a:custGeom>
              <a:avLst/>
              <a:gdLst>
                <a:gd name="T0" fmla="*/ 8 w 48"/>
                <a:gd name="T1" fmla="*/ 39 h 60"/>
                <a:gd name="T2" fmla="*/ 8 w 48"/>
                <a:gd name="T3" fmla="*/ 42 h 60"/>
                <a:gd name="T4" fmla="*/ 22 w 48"/>
                <a:gd name="T5" fmla="*/ 53 h 60"/>
                <a:gd name="T6" fmla="*/ 36 w 48"/>
                <a:gd name="T7" fmla="*/ 43 h 60"/>
                <a:gd name="T8" fmla="*/ 7 w 48"/>
                <a:gd name="T9" fmla="*/ 16 h 60"/>
                <a:gd name="T10" fmla="*/ 27 w 48"/>
                <a:gd name="T11" fmla="*/ 0 h 60"/>
                <a:gd name="T12" fmla="*/ 48 w 48"/>
                <a:gd name="T13" fmla="*/ 18 h 60"/>
                <a:gd name="T14" fmla="*/ 40 w 48"/>
                <a:gd name="T15" fmla="*/ 18 h 60"/>
                <a:gd name="T16" fmla="*/ 26 w 48"/>
                <a:gd name="T17" fmla="*/ 6 h 60"/>
                <a:gd name="T18" fmla="*/ 15 w 48"/>
                <a:gd name="T19" fmla="*/ 16 h 60"/>
                <a:gd name="T20" fmla="*/ 21 w 48"/>
                <a:gd name="T21" fmla="*/ 23 h 60"/>
                <a:gd name="T22" fmla="*/ 31 w 48"/>
                <a:gd name="T23" fmla="*/ 27 h 60"/>
                <a:gd name="T24" fmla="*/ 43 w 48"/>
                <a:gd name="T25" fmla="*/ 42 h 60"/>
                <a:gd name="T26" fmla="*/ 21 w 48"/>
                <a:gd name="T27" fmla="*/ 60 h 60"/>
                <a:gd name="T28" fmla="*/ 0 w 48"/>
                <a:gd name="T29" fmla="*/ 42 h 60"/>
                <a:gd name="T30" fmla="*/ 0 w 48"/>
                <a:gd name="T31" fmla="*/ 39 h 60"/>
                <a:gd name="T32" fmla="*/ 8 w 48"/>
                <a:gd name="T33" fmla="*/ 3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0">
                  <a:moveTo>
                    <a:pt x="8" y="39"/>
                  </a:moveTo>
                  <a:cubicBezTo>
                    <a:pt x="8" y="40"/>
                    <a:pt x="8" y="41"/>
                    <a:pt x="8" y="42"/>
                  </a:cubicBezTo>
                  <a:cubicBezTo>
                    <a:pt x="8" y="49"/>
                    <a:pt x="15" y="53"/>
                    <a:pt x="22" y="53"/>
                  </a:cubicBezTo>
                  <a:cubicBezTo>
                    <a:pt x="29" y="53"/>
                    <a:pt x="36" y="50"/>
                    <a:pt x="36" y="43"/>
                  </a:cubicBezTo>
                  <a:cubicBezTo>
                    <a:pt x="36" y="30"/>
                    <a:pt x="7" y="34"/>
                    <a:pt x="7" y="16"/>
                  </a:cubicBezTo>
                  <a:cubicBezTo>
                    <a:pt x="7" y="9"/>
                    <a:pt x="12" y="0"/>
                    <a:pt x="27" y="0"/>
                  </a:cubicBezTo>
                  <a:cubicBezTo>
                    <a:pt x="40" y="0"/>
                    <a:pt x="48" y="6"/>
                    <a:pt x="48" y="18"/>
                  </a:cubicBezTo>
                  <a:cubicBezTo>
                    <a:pt x="40" y="18"/>
                    <a:pt x="40" y="18"/>
                    <a:pt x="40" y="18"/>
                  </a:cubicBezTo>
                  <a:cubicBezTo>
                    <a:pt x="40" y="12"/>
                    <a:pt x="38" y="6"/>
                    <a:pt x="26" y="6"/>
                  </a:cubicBezTo>
                  <a:cubicBezTo>
                    <a:pt x="21" y="6"/>
                    <a:pt x="15" y="9"/>
                    <a:pt x="15" y="16"/>
                  </a:cubicBezTo>
                  <a:cubicBezTo>
                    <a:pt x="15" y="20"/>
                    <a:pt x="18" y="22"/>
                    <a:pt x="21" y="23"/>
                  </a:cubicBezTo>
                  <a:cubicBezTo>
                    <a:pt x="31" y="27"/>
                    <a:pt x="31" y="27"/>
                    <a:pt x="31" y="27"/>
                  </a:cubicBezTo>
                  <a:cubicBezTo>
                    <a:pt x="38" y="30"/>
                    <a:pt x="43" y="34"/>
                    <a:pt x="43" y="42"/>
                  </a:cubicBezTo>
                  <a:cubicBezTo>
                    <a:pt x="43" y="55"/>
                    <a:pt x="33" y="60"/>
                    <a:pt x="21" y="60"/>
                  </a:cubicBezTo>
                  <a:cubicBezTo>
                    <a:pt x="9" y="60"/>
                    <a:pt x="0" y="53"/>
                    <a:pt x="0" y="42"/>
                  </a:cubicBezTo>
                  <a:cubicBezTo>
                    <a:pt x="0" y="41"/>
                    <a:pt x="0" y="41"/>
                    <a:pt x="0" y="39"/>
                  </a:cubicBez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F6B98E5E-68AF-7518-C2EB-51AFAA00D875}"/>
                </a:ext>
              </a:extLst>
            </p:cNvPr>
            <p:cNvSpPr>
              <a:spLocks noEditPoints="1"/>
            </p:cNvSpPr>
            <p:nvPr userDrawn="1"/>
          </p:nvSpPr>
          <p:spPr bwMode="auto">
            <a:xfrm>
              <a:off x="3888" y="2392"/>
              <a:ext cx="90" cy="108"/>
            </a:xfrm>
            <a:custGeom>
              <a:avLst/>
              <a:gdLst>
                <a:gd name="T0" fmla="*/ 34 w 38"/>
                <a:gd name="T1" fmla="*/ 32 h 45"/>
                <a:gd name="T2" fmla="*/ 33 w 38"/>
                <a:gd name="T3" fmla="*/ 36 h 45"/>
                <a:gd name="T4" fmla="*/ 36 w 38"/>
                <a:gd name="T5" fmla="*/ 39 h 45"/>
                <a:gd name="T6" fmla="*/ 38 w 38"/>
                <a:gd name="T7" fmla="*/ 39 h 45"/>
                <a:gd name="T8" fmla="*/ 36 w 38"/>
                <a:gd name="T9" fmla="*/ 44 h 45"/>
                <a:gd name="T10" fmla="*/ 33 w 38"/>
                <a:gd name="T11" fmla="*/ 44 h 45"/>
                <a:gd name="T12" fmla="*/ 26 w 38"/>
                <a:gd name="T13" fmla="*/ 39 h 45"/>
                <a:gd name="T14" fmla="*/ 26 w 38"/>
                <a:gd name="T15" fmla="*/ 39 h 45"/>
                <a:gd name="T16" fmla="*/ 13 w 38"/>
                <a:gd name="T17" fmla="*/ 45 h 45"/>
                <a:gd name="T18" fmla="*/ 0 w 38"/>
                <a:gd name="T19" fmla="*/ 33 h 45"/>
                <a:gd name="T20" fmla="*/ 14 w 38"/>
                <a:gd name="T21" fmla="*/ 19 h 45"/>
                <a:gd name="T22" fmla="*/ 24 w 38"/>
                <a:gd name="T23" fmla="*/ 18 h 45"/>
                <a:gd name="T24" fmla="*/ 31 w 38"/>
                <a:gd name="T25" fmla="*/ 12 h 45"/>
                <a:gd name="T26" fmla="*/ 22 w 38"/>
                <a:gd name="T27" fmla="*/ 6 h 45"/>
                <a:gd name="T28" fmla="*/ 12 w 38"/>
                <a:gd name="T29" fmla="*/ 14 h 45"/>
                <a:gd name="T30" fmla="*/ 5 w 38"/>
                <a:gd name="T31" fmla="*/ 14 h 45"/>
                <a:gd name="T32" fmla="*/ 23 w 38"/>
                <a:gd name="T33" fmla="*/ 0 h 45"/>
                <a:gd name="T34" fmla="*/ 38 w 38"/>
                <a:gd name="T35" fmla="*/ 10 h 45"/>
                <a:gd name="T36" fmla="*/ 37 w 38"/>
                <a:gd name="T37" fmla="*/ 18 h 45"/>
                <a:gd name="T38" fmla="*/ 34 w 38"/>
                <a:gd name="T39" fmla="*/ 32 h 45"/>
                <a:gd name="T40" fmla="*/ 29 w 38"/>
                <a:gd name="T41" fmla="*/ 22 h 45"/>
                <a:gd name="T42" fmla="*/ 17 w 38"/>
                <a:gd name="T43" fmla="*/ 24 h 45"/>
                <a:gd name="T44" fmla="*/ 7 w 38"/>
                <a:gd name="T45" fmla="*/ 32 h 45"/>
                <a:gd name="T46" fmla="*/ 15 w 38"/>
                <a:gd name="T47" fmla="*/ 39 h 45"/>
                <a:gd name="T48" fmla="*/ 29 w 38"/>
                <a:gd name="T4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5">
                  <a:moveTo>
                    <a:pt x="34" y="32"/>
                  </a:moveTo>
                  <a:cubicBezTo>
                    <a:pt x="33" y="34"/>
                    <a:pt x="33" y="35"/>
                    <a:pt x="33" y="36"/>
                  </a:cubicBezTo>
                  <a:cubicBezTo>
                    <a:pt x="33" y="38"/>
                    <a:pt x="34" y="39"/>
                    <a:pt x="36" y="39"/>
                  </a:cubicBezTo>
                  <a:cubicBezTo>
                    <a:pt x="36" y="39"/>
                    <a:pt x="37" y="39"/>
                    <a:pt x="38" y="39"/>
                  </a:cubicBezTo>
                  <a:cubicBezTo>
                    <a:pt x="36" y="44"/>
                    <a:pt x="36" y="44"/>
                    <a:pt x="36" y="44"/>
                  </a:cubicBezTo>
                  <a:cubicBezTo>
                    <a:pt x="35" y="44"/>
                    <a:pt x="34" y="44"/>
                    <a:pt x="33" y="44"/>
                  </a:cubicBezTo>
                  <a:cubicBezTo>
                    <a:pt x="28" y="44"/>
                    <a:pt x="26" y="41"/>
                    <a:pt x="26" y="39"/>
                  </a:cubicBezTo>
                  <a:cubicBezTo>
                    <a:pt x="26" y="39"/>
                    <a:pt x="26" y="39"/>
                    <a:pt x="26" y="39"/>
                  </a:cubicBezTo>
                  <a:cubicBezTo>
                    <a:pt x="25" y="40"/>
                    <a:pt x="21" y="45"/>
                    <a:pt x="13" y="45"/>
                  </a:cubicBezTo>
                  <a:cubicBezTo>
                    <a:pt x="3" y="45"/>
                    <a:pt x="0" y="38"/>
                    <a:pt x="0" y="33"/>
                  </a:cubicBezTo>
                  <a:cubicBezTo>
                    <a:pt x="0" y="23"/>
                    <a:pt x="7" y="19"/>
                    <a:pt x="14" y="19"/>
                  </a:cubicBezTo>
                  <a:cubicBezTo>
                    <a:pt x="24" y="18"/>
                    <a:pt x="24" y="18"/>
                    <a:pt x="24" y="18"/>
                  </a:cubicBezTo>
                  <a:cubicBezTo>
                    <a:pt x="30" y="18"/>
                    <a:pt x="31" y="15"/>
                    <a:pt x="31" y="12"/>
                  </a:cubicBezTo>
                  <a:cubicBezTo>
                    <a:pt x="31" y="8"/>
                    <a:pt x="28" y="6"/>
                    <a:pt x="22" y="6"/>
                  </a:cubicBezTo>
                  <a:cubicBezTo>
                    <a:pt x="16" y="6"/>
                    <a:pt x="12" y="9"/>
                    <a:pt x="12" y="14"/>
                  </a:cubicBezTo>
                  <a:cubicBezTo>
                    <a:pt x="5" y="14"/>
                    <a:pt x="5" y="14"/>
                    <a:pt x="5" y="14"/>
                  </a:cubicBezTo>
                  <a:cubicBezTo>
                    <a:pt x="6" y="4"/>
                    <a:pt x="14" y="0"/>
                    <a:pt x="23" y="0"/>
                  </a:cubicBezTo>
                  <a:cubicBezTo>
                    <a:pt x="29" y="0"/>
                    <a:pt x="38" y="2"/>
                    <a:pt x="38" y="10"/>
                  </a:cubicBezTo>
                  <a:cubicBezTo>
                    <a:pt x="38" y="13"/>
                    <a:pt x="37" y="15"/>
                    <a:pt x="37" y="18"/>
                  </a:cubicBezTo>
                  <a:lnTo>
                    <a:pt x="34" y="32"/>
                  </a:lnTo>
                  <a:close/>
                  <a:moveTo>
                    <a:pt x="29" y="22"/>
                  </a:moveTo>
                  <a:cubicBezTo>
                    <a:pt x="27" y="23"/>
                    <a:pt x="22" y="24"/>
                    <a:pt x="17" y="24"/>
                  </a:cubicBezTo>
                  <a:cubicBezTo>
                    <a:pt x="11" y="25"/>
                    <a:pt x="7" y="28"/>
                    <a:pt x="7" y="32"/>
                  </a:cubicBezTo>
                  <a:cubicBezTo>
                    <a:pt x="7" y="37"/>
                    <a:pt x="10" y="39"/>
                    <a:pt x="15" y="39"/>
                  </a:cubicBezTo>
                  <a:cubicBezTo>
                    <a:pt x="23" y="39"/>
                    <a:pt x="27" y="3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347982ED-97A2-7599-A84F-2117EA10CEB6}"/>
                </a:ext>
              </a:extLst>
            </p:cNvPr>
            <p:cNvSpPr>
              <a:spLocks/>
            </p:cNvSpPr>
            <p:nvPr userDrawn="1"/>
          </p:nvSpPr>
          <p:spPr bwMode="auto">
            <a:xfrm>
              <a:off x="4002" y="2356"/>
              <a:ext cx="62" cy="139"/>
            </a:xfrm>
            <a:custGeom>
              <a:avLst/>
              <a:gdLst>
                <a:gd name="T0" fmla="*/ 11 w 26"/>
                <a:gd name="T1" fmla="*/ 7 h 58"/>
                <a:gd name="T2" fmla="*/ 21 w 26"/>
                <a:gd name="T3" fmla="*/ 0 h 58"/>
                <a:gd name="T4" fmla="*/ 26 w 26"/>
                <a:gd name="T5" fmla="*/ 1 h 58"/>
                <a:gd name="T6" fmla="*/ 24 w 26"/>
                <a:gd name="T7" fmla="*/ 7 h 58"/>
                <a:gd name="T8" fmla="*/ 21 w 26"/>
                <a:gd name="T9" fmla="*/ 7 h 58"/>
                <a:gd name="T10" fmla="*/ 17 w 26"/>
                <a:gd name="T11" fmla="*/ 11 h 58"/>
                <a:gd name="T12" fmla="*/ 16 w 26"/>
                <a:gd name="T13" fmla="*/ 17 h 58"/>
                <a:gd name="T14" fmla="*/ 23 w 26"/>
                <a:gd name="T15" fmla="*/ 17 h 58"/>
                <a:gd name="T16" fmla="*/ 22 w 26"/>
                <a:gd name="T17" fmla="*/ 23 h 58"/>
                <a:gd name="T18" fmla="*/ 15 w 26"/>
                <a:gd name="T19" fmla="*/ 23 h 58"/>
                <a:gd name="T20" fmla="*/ 7 w 26"/>
                <a:gd name="T21" fmla="*/ 58 h 58"/>
                <a:gd name="T22" fmla="*/ 0 w 26"/>
                <a:gd name="T23" fmla="*/ 58 h 58"/>
                <a:gd name="T24" fmla="*/ 8 w 26"/>
                <a:gd name="T25" fmla="*/ 23 h 58"/>
                <a:gd name="T26" fmla="*/ 2 w 26"/>
                <a:gd name="T27" fmla="*/ 23 h 58"/>
                <a:gd name="T28" fmla="*/ 3 w 26"/>
                <a:gd name="T29" fmla="*/ 17 h 58"/>
                <a:gd name="T30" fmla="*/ 9 w 26"/>
                <a:gd name="T31" fmla="*/ 17 h 58"/>
                <a:gd name="T32" fmla="*/ 11 w 26"/>
                <a:gd name="T33" fmla="*/ 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8">
                  <a:moveTo>
                    <a:pt x="11" y="7"/>
                  </a:moveTo>
                  <a:cubicBezTo>
                    <a:pt x="12" y="2"/>
                    <a:pt x="17" y="0"/>
                    <a:pt x="21" y="0"/>
                  </a:cubicBezTo>
                  <a:cubicBezTo>
                    <a:pt x="23" y="0"/>
                    <a:pt x="24" y="1"/>
                    <a:pt x="26" y="1"/>
                  </a:cubicBezTo>
                  <a:cubicBezTo>
                    <a:pt x="24" y="7"/>
                    <a:pt x="24" y="7"/>
                    <a:pt x="24" y="7"/>
                  </a:cubicBezTo>
                  <a:cubicBezTo>
                    <a:pt x="23" y="7"/>
                    <a:pt x="22" y="7"/>
                    <a:pt x="21" y="7"/>
                  </a:cubicBezTo>
                  <a:cubicBezTo>
                    <a:pt x="18" y="7"/>
                    <a:pt x="18" y="9"/>
                    <a:pt x="17" y="11"/>
                  </a:cubicBezTo>
                  <a:cubicBezTo>
                    <a:pt x="16" y="17"/>
                    <a:pt x="16" y="17"/>
                    <a:pt x="16" y="17"/>
                  </a:cubicBezTo>
                  <a:cubicBezTo>
                    <a:pt x="23" y="17"/>
                    <a:pt x="23" y="17"/>
                    <a:pt x="23" y="17"/>
                  </a:cubicBezTo>
                  <a:cubicBezTo>
                    <a:pt x="22" y="23"/>
                    <a:pt x="22" y="23"/>
                    <a:pt x="22" y="23"/>
                  </a:cubicBezTo>
                  <a:cubicBezTo>
                    <a:pt x="15" y="23"/>
                    <a:pt x="15" y="23"/>
                    <a:pt x="15" y="23"/>
                  </a:cubicBezTo>
                  <a:cubicBezTo>
                    <a:pt x="7" y="58"/>
                    <a:pt x="7" y="58"/>
                    <a:pt x="7" y="58"/>
                  </a:cubicBezTo>
                  <a:cubicBezTo>
                    <a:pt x="0" y="58"/>
                    <a:pt x="0" y="58"/>
                    <a:pt x="0" y="58"/>
                  </a:cubicBezTo>
                  <a:cubicBezTo>
                    <a:pt x="8" y="23"/>
                    <a:pt x="8" y="23"/>
                    <a:pt x="8" y="23"/>
                  </a:cubicBezTo>
                  <a:cubicBezTo>
                    <a:pt x="2" y="23"/>
                    <a:pt x="2" y="23"/>
                    <a:pt x="2" y="23"/>
                  </a:cubicBezTo>
                  <a:cubicBezTo>
                    <a:pt x="3" y="17"/>
                    <a:pt x="3" y="17"/>
                    <a:pt x="3" y="17"/>
                  </a:cubicBezTo>
                  <a:cubicBezTo>
                    <a:pt x="9" y="17"/>
                    <a:pt x="9" y="17"/>
                    <a:pt x="9" y="17"/>
                  </a:cubicBez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36A72E7B-6920-A263-55B3-75195A46B639}"/>
                </a:ext>
              </a:extLst>
            </p:cNvPr>
            <p:cNvSpPr>
              <a:spLocks noEditPoints="1"/>
            </p:cNvSpPr>
            <p:nvPr userDrawn="1"/>
          </p:nvSpPr>
          <p:spPr bwMode="auto">
            <a:xfrm>
              <a:off x="4066" y="2392"/>
              <a:ext cx="91" cy="108"/>
            </a:xfrm>
            <a:custGeom>
              <a:avLst/>
              <a:gdLst>
                <a:gd name="T0" fmla="*/ 7 w 38"/>
                <a:gd name="T1" fmla="*/ 25 h 45"/>
                <a:gd name="T2" fmla="*/ 7 w 38"/>
                <a:gd name="T3" fmla="*/ 27 h 45"/>
                <a:gd name="T4" fmla="*/ 17 w 38"/>
                <a:gd name="T5" fmla="*/ 39 h 45"/>
                <a:gd name="T6" fmla="*/ 29 w 38"/>
                <a:gd name="T7" fmla="*/ 30 h 45"/>
                <a:gd name="T8" fmla="*/ 36 w 38"/>
                <a:gd name="T9" fmla="*/ 30 h 45"/>
                <a:gd name="T10" fmla="*/ 16 w 38"/>
                <a:gd name="T11" fmla="*/ 45 h 45"/>
                <a:gd name="T12" fmla="*/ 0 w 38"/>
                <a:gd name="T13" fmla="*/ 27 h 45"/>
                <a:gd name="T14" fmla="*/ 22 w 38"/>
                <a:gd name="T15" fmla="*/ 0 h 45"/>
                <a:gd name="T16" fmla="*/ 38 w 38"/>
                <a:gd name="T17" fmla="*/ 18 h 45"/>
                <a:gd name="T18" fmla="*/ 38 w 38"/>
                <a:gd name="T19" fmla="*/ 25 h 45"/>
                <a:gd name="T20" fmla="*/ 7 w 38"/>
                <a:gd name="T21" fmla="*/ 25 h 45"/>
                <a:gd name="T22" fmla="*/ 31 w 38"/>
                <a:gd name="T23" fmla="*/ 19 h 45"/>
                <a:gd name="T24" fmla="*/ 31 w 38"/>
                <a:gd name="T25" fmla="*/ 17 h 45"/>
                <a:gd name="T26" fmla="*/ 22 w 38"/>
                <a:gd name="T27" fmla="*/ 7 h 45"/>
                <a:gd name="T28" fmla="*/ 8 w 38"/>
                <a:gd name="T29" fmla="*/ 19 h 45"/>
                <a:gd name="T30" fmla="*/ 31 w 38"/>
                <a:gd name="T31"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45">
                  <a:moveTo>
                    <a:pt x="7" y="25"/>
                  </a:moveTo>
                  <a:cubicBezTo>
                    <a:pt x="7" y="25"/>
                    <a:pt x="7" y="26"/>
                    <a:pt x="7" y="27"/>
                  </a:cubicBezTo>
                  <a:cubicBezTo>
                    <a:pt x="7" y="34"/>
                    <a:pt x="10" y="39"/>
                    <a:pt x="17" y="39"/>
                  </a:cubicBezTo>
                  <a:cubicBezTo>
                    <a:pt x="23" y="39"/>
                    <a:pt x="27" y="35"/>
                    <a:pt x="29" y="30"/>
                  </a:cubicBezTo>
                  <a:cubicBezTo>
                    <a:pt x="36" y="30"/>
                    <a:pt x="36" y="30"/>
                    <a:pt x="36" y="30"/>
                  </a:cubicBezTo>
                  <a:cubicBezTo>
                    <a:pt x="33" y="39"/>
                    <a:pt x="27" y="45"/>
                    <a:pt x="16" y="45"/>
                  </a:cubicBezTo>
                  <a:cubicBezTo>
                    <a:pt x="6" y="45"/>
                    <a:pt x="0" y="38"/>
                    <a:pt x="0" y="27"/>
                  </a:cubicBezTo>
                  <a:cubicBezTo>
                    <a:pt x="0" y="13"/>
                    <a:pt x="8" y="0"/>
                    <a:pt x="22" y="0"/>
                  </a:cubicBezTo>
                  <a:cubicBezTo>
                    <a:pt x="36" y="0"/>
                    <a:pt x="38" y="13"/>
                    <a:pt x="38" y="18"/>
                  </a:cubicBezTo>
                  <a:cubicBezTo>
                    <a:pt x="38" y="21"/>
                    <a:pt x="38" y="23"/>
                    <a:pt x="38" y="25"/>
                  </a:cubicBezTo>
                  <a:lnTo>
                    <a:pt x="7" y="25"/>
                  </a:lnTo>
                  <a:close/>
                  <a:moveTo>
                    <a:pt x="31" y="19"/>
                  </a:moveTo>
                  <a:cubicBezTo>
                    <a:pt x="31" y="17"/>
                    <a:pt x="31" y="17"/>
                    <a:pt x="31" y="17"/>
                  </a:cubicBezTo>
                  <a:cubicBezTo>
                    <a:pt x="31" y="9"/>
                    <a:pt x="27" y="7"/>
                    <a:pt x="22" y="7"/>
                  </a:cubicBezTo>
                  <a:cubicBezTo>
                    <a:pt x="14" y="7"/>
                    <a:pt x="10" y="12"/>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2CE19BB3-3452-1C65-BC0C-B5E37E3776E4}"/>
                </a:ext>
              </a:extLst>
            </p:cNvPr>
            <p:cNvSpPr>
              <a:spLocks/>
            </p:cNvSpPr>
            <p:nvPr userDrawn="1"/>
          </p:nvSpPr>
          <p:spPr bwMode="auto">
            <a:xfrm>
              <a:off x="4183" y="2371"/>
              <a:ext cx="52" cy="126"/>
            </a:xfrm>
            <a:custGeom>
              <a:avLst/>
              <a:gdLst>
                <a:gd name="T0" fmla="*/ 6 w 22"/>
                <a:gd name="T1" fmla="*/ 17 h 53"/>
                <a:gd name="T2" fmla="*/ 0 w 22"/>
                <a:gd name="T3" fmla="*/ 17 h 53"/>
                <a:gd name="T4" fmla="*/ 1 w 22"/>
                <a:gd name="T5" fmla="*/ 11 h 53"/>
                <a:gd name="T6" fmla="*/ 7 w 22"/>
                <a:gd name="T7" fmla="*/ 11 h 53"/>
                <a:gd name="T8" fmla="*/ 10 w 22"/>
                <a:gd name="T9" fmla="*/ 0 h 53"/>
                <a:gd name="T10" fmla="*/ 17 w 22"/>
                <a:gd name="T11" fmla="*/ 0 h 53"/>
                <a:gd name="T12" fmla="*/ 14 w 22"/>
                <a:gd name="T13" fmla="*/ 11 h 53"/>
                <a:gd name="T14" fmla="*/ 22 w 22"/>
                <a:gd name="T15" fmla="*/ 11 h 53"/>
                <a:gd name="T16" fmla="*/ 21 w 22"/>
                <a:gd name="T17" fmla="*/ 17 h 53"/>
                <a:gd name="T18" fmla="*/ 13 w 22"/>
                <a:gd name="T19" fmla="*/ 17 h 53"/>
                <a:gd name="T20" fmla="*/ 8 w 22"/>
                <a:gd name="T21" fmla="*/ 41 h 53"/>
                <a:gd name="T22" fmla="*/ 7 w 22"/>
                <a:gd name="T23" fmla="*/ 45 h 53"/>
                <a:gd name="T24" fmla="*/ 10 w 22"/>
                <a:gd name="T25" fmla="*/ 47 h 53"/>
                <a:gd name="T26" fmla="*/ 15 w 22"/>
                <a:gd name="T27" fmla="*/ 47 h 53"/>
                <a:gd name="T28" fmla="*/ 13 w 22"/>
                <a:gd name="T29" fmla="*/ 52 h 53"/>
                <a:gd name="T30" fmla="*/ 9 w 22"/>
                <a:gd name="T31" fmla="*/ 53 h 53"/>
                <a:gd name="T32" fmla="*/ 0 w 22"/>
                <a:gd name="T33" fmla="*/ 46 h 53"/>
                <a:gd name="T34" fmla="*/ 0 w 22"/>
                <a:gd name="T35" fmla="*/ 44 h 53"/>
                <a:gd name="T36" fmla="*/ 6 w 22"/>
                <a:gd name="T37"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3">
                  <a:moveTo>
                    <a:pt x="6" y="17"/>
                  </a:moveTo>
                  <a:cubicBezTo>
                    <a:pt x="0" y="17"/>
                    <a:pt x="0" y="17"/>
                    <a:pt x="0" y="17"/>
                  </a:cubicBezTo>
                  <a:cubicBezTo>
                    <a:pt x="1" y="11"/>
                    <a:pt x="1" y="11"/>
                    <a:pt x="1" y="11"/>
                  </a:cubicBezTo>
                  <a:cubicBezTo>
                    <a:pt x="7" y="11"/>
                    <a:pt x="7" y="11"/>
                    <a:pt x="7" y="11"/>
                  </a:cubicBezTo>
                  <a:cubicBezTo>
                    <a:pt x="10" y="0"/>
                    <a:pt x="10" y="0"/>
                    <a:pt x="10" y="0"/>
                  </a:cubicBezTo>
                  <a:cubicBezTo>
                    <a:pt x="17" y="0"/>
                    <a:pt x="17" y="0"/>
                    <a:pt x="17" y="0"/>
                  </a:cubicBezTo>
                  <a:cubicBezTo>
                    <a:pt x="14" y="11"/>
                    <a:pt x="14" y="11"/>
                    <a:pt x="14" y="11"/>
                  </a:cubicBezTo>
                  <a:cubicBezTo>
                    <a:pt x="22" y="11"/>
                    <a:pt x="22" y="11"/>
                    <a:pt x="22" y="11"/>
                  </a:cubicBezTo>
                  <a:cubicBezTo>
                    <a:pt x="21" y="17"/>
                    <a:pt x="21" y="17"/>
                    <a:pt x="21" y="17"/>
                  </a:cubicBezTo>
                  <a:cubicBezTo>
                    <a:pt x="13" y="17"/>
                    <a:pt x="13" y="17"/>
                    <a:pt x="13" y="17"/>
                  </a:cubicBezTo>
                  <a:cubicBezTo>
                    <a:pt x="8" y="41"/>
                    <a:pt x="8" y="41"/>
                    <a:pt x="8" y="41"/>
                  </a:cubicBezTo>
                  <a:cubicBezTo>
                    <a:pt x="7" y="43"/>
                    <a:pt x="7" y="44"/>
                    <a:pt x="7" y="45"/>
                  </a:cubicBezTo>
                  <a:cubicBezTo>
                    <a:pt x="7" y="46"/>
                    <a:pt x="8" y="47"/>
                    <a:pt x="10" y="47"/>
                  </a:cubicBezTo>
                  <a:cubicBezTo>
                    <a:pt x="12" y="47"/>
                    <a:pt x="13" y="47"/>
                    <a:pt x="15" y="47"/>
                  </a:cubicBezTo>
                  <a:cubicBezTo>
                    <a:pt x="13" y="52"/>
                    <a:pt x="13" y="52"/>
                    <a:pt x="13" y="52"/>
                  </a:cubicBezTo>
                  <a:cubicBezTo>
                    <a:pt x="12" y="53"/>
                    <a:pt x="11" y="53"/>
                    <a:pt x="9" y="53"/>
                  </a:cubicBezTo>
                  <a:cubicBezTo>
                    <a:pt x="3" y="53"/>
                    <a:pt x="0" y="51"/>
                    <a:pt x="0" y="46"/>
                  </a:cubicBezTo>
                  <a:cubicBezTo>
                    <a:pt x="0" y="46"/>
                    <a:pt x="0" y="44"/>
                    <a:pt x="0" y="44"/>
                  </a:cubicBezTo>
                  <a:lnTo>
                    <a:pt x="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2DD59A2E-9F15-C8A1-F5E3-65AC09157E1C}"/>
                </a:ext>
              </a:extLst>
            </p:cNvPr>
            <p:cNvSpPr>
              <a:spLocks/>
            </p:cNvSpPr>
            <p:nvPr userDrawn="1"/>
          </p:nvSpPr>
          <p:spPr bwMode="auto">
            <a:xfrm>
              <a:off x="4238" y="2397"/>
              <a:ext cx="102" cy="139"/>
            </a:xfrm>
            <a:custGeom>
              <a:avLst/>
              <a:gdLst>
                <a:gd name="T0" fmla="*/ 7 w 43"/>
                <a:gd name="T1" fmla="*/ 0 h 58"/>
                <a:gd name="T2" fmla="*/ 14 w 43"/>
                <a:gd name="T3" fmla="*/ 0 h 58"/>
                <a:gd name="T4" fmla="*/ 17 w 43"/>
                <a:gd name="T5" fmla="*/ 34 h 58"/>
                <a:gd name="T6" fmla="*/ 17 w 43"/>
                <a:gd name="T7" fmla="*/ 34 h 58"/>
                <a:gd name="T8" fmla="*/ 35 w 43"/>
                <a:gd name="T9" fmla="*/ 0 h 58"/>
                <a:gd name="T10" fmla="*/ 43 w 43"/>
                <a:gd name="T11" fmla="*/ 0 h 58"/>
                <a:gd name="T12" fmla="*/ 16 w 43"/>
                <a:gd name="T13" fmla="*/ 49 h 58"/>
                <a:gd name="T14" fmla="*/ 4 w 43"/>
                <a:gd name="T15" fmla="*/ 58 h 58"/>
                <a:gd name="T16" fmla="*/ 0 w 43"/>
                <a:gd name="T17" fmla="*/ 58 h 58"/>
                <a:gd name="T18" fmla="*/ 1 w 43"/>
                <a:gd name="T19" fmla="*/ 52 h 58"/>
                <a:gd name="T20" fmla="*/ 4 w 43"/>
                <a:gd name="T21" fmla="*/ 52 h 58"/>
                <a:gd name="T22" fmla="*/ 10 w 43"/>
                <a:gd name="T23" fmla="*/ 47 h 58"/>
                <a:gd name="T24" fmla="*/ 12 w 43"/>
                <a:gd name="T25" fmla="*/ 43 h 58"/>
                <a:gd name="T26" fmla="*/ 7 w 43"/>
                <a:gd name="T2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8">
                  <a:moveTo>
                    <a:pt x="7" y="0"/>
                  </a:moveTo>
                  <a:cubicBezTo>
                    <a:pt x="14" y="0"/>
                    <a:pt x="14" y="0"/>
                    <a:pt x="14" y="0"/>
                  </a:cubicBezTo>
                  <a:cubicBezTo>
                    <a:pt x="17" y="34"/>
                    <a:pt x="17" y="34"/>
                    <a:pt x="17" y="34"/>
                  </a:cubicBezTo>
                  <a:cubicBezTo>
                    <a:pt x="17" y="34"/>
                    <a:pt x="17" y="34"/>
                    <a:pt x="17" y="34"/>
                  </a:cubicBezTo>
                  <a:cubicBezTo>
                    <a:pt x="35" y="0"/>
                    <a:pt x="35" y="0"/>
                    <a:pt x="35" y="0"/>
                  </a:cubicBezTo>
                  <a:cubicBezTo>
                    <a:pt x="43" y="0"/>
                    <a:pt x="43" y="0"/>
                    <a:pt x="43" y="0"/>
                  </a:cubicBezTo>
                  <a:cubicBezTo>
                    <a:pt x="16" y="49"/>
                    <a:pt x="16" y="49"/>
                    <a:pt x="16" y="49"/>
                  </a:cubicBezTo>
                  <a:cubicBezTo>
                    <a:pt x="14" y="54"/>
                    <a:pt x="11" y="58"/>
                    <a:pt x="4" y="58"/>
                  </a:cubicBezTo>
                  <a:cubicBezTo>
                    <a:pt x="3" y="58"/>
                    <a:pt x="2" y="58"/>
                    <a:pt x="0" y="58"/>
                  </a:cubicBezTo>
                  <a:cubicBezTo>
                    <a:pt x="1" y="52"/>
                    <a:pt x="1" y="52"/>
                    <a:pt x="1" y="52"/>
                  </a:cubicBezTo>
                  <a:cubicBezTo>
                    <a:pt x="2" y="52"/>
                    <a:pt x="3" y="52"/>
                    <a:pt x="4" y="52"/>
                  </a:cubicBezTo>
                  <a:cubicBezTo>
                    <a:pt x="7" y="52"/>
                    <a:pt x="9" y="49"/>
                    <a:pt x="10" y="47"/>
                  </a:cubicBezTo>
                  <a:cubicBezTo>
                    <a:pt x="12" y="43"/>
                    <a:pt x="12" y="43"/>
                    <a:pt x="12" y="43"/>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22802108"/>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5620" name="Title Placeholder 1"/>
          <p:cNvSpPr>
            <a:spLocks noGrp="1"/>
          </p:cNvSpPr>
          <p:nvPr>
            <p:ph type="ctrTitle"/>
          </p:nvPr>
        </p:nvSpPr>
        <p:spPr>
          <a:xfrm>
            <a:off x="725488" y="4528871"/>
            <a:ext cx="7361238" cy="937853"/>
          </a:xfrm>
        </p:spPr>
        <p:txBody>
          <a:bodyPr anchor="b" anchorCtr="0"/>
          <a:lstStyle>
            <a:lvl1pPr>
              <a:defRPr lang="en-US" sz="2800" dirty="0">
                <a:solidFill>
                  <a:schemeClr val="bg2"/>
                </a:solidFill>
                <a:latin typeface="Arial Nova" panose="020B0504020202020204" pitchFamily="34" charset="0"/>
              </a:defRPr>
            </a:lvl1pPr>
          </a:lstStyle>
          <a:p>
            <a:pPr lvl="0"/>
            <a:r>
              <a:rPr lang="en-US" dirty="0"/>
              <a:t>Click to edit Master title style</a:t>
            </a:r>
          </a:p>
        </p:txBody>
      </p:sp>
      <p:sp>
        <p:nvSpPr>
          <p:cNvPr id="25621" name="Text Placeholder 2"/>
          <p:cNvSpPr>
            <a:spLocks noGrp="1"/>
          </p:cNvSpPr>
          <p:nvPr>
            <p:ph type="subTitle" idx="1"/>
          </p:nvPr>
        </p:nvSpPr>
        <p:spPr>
          <a:xfrm>
            <a:off x="725488" y="5683437"/>
            <a:ext cx="6062663" cy="632637"/>
          </a:xfrm>
        </p:spPr>
        <p:txBody>
          <a:bodyPr/>
          <a:lstStyle>
            <a:lvl1pPr marL="0" indent="0">
              <a:buNone/>
              <a:defRPr lang="en-US" sz="1900" dirty="0">
                <a:solidFill>
                  <a:schemeClr val="bg2"/>
                </a:solidFill>
                <a:latin typeface="Arial Nova" panose="020B0504020202020204" pitchFamily="34" charset="0"/>
              </a:defRPr>
            </a:lvl1pPr>
          </a:lstStyle>
          <a:p>
            <a:pPr marL="287338" lvl="0" indent="-287338"/>
            <a:r>
              <a:rPr lang="en-US" dirty="0"/>
              <a:t>Click to edit Master subtitle style</a:t>
            </a:r>
          </a:p>
        </p:txBody>
      </p:sp>
      <p:sp>
        <p:nvSpPr>
          <p:cNvPr id="4" name="Date Placeholder 3"/>
          <p:cNvSpPr>
            <a:spLocks noGrp="1"/>
          </p:cNvSpPr>
          <p:nvPr>
            <p:ph type="dt" sz="half" idx="2"/>
          </p:nvPr>
        </p:nvSpPr>
        <p:spPr>
          <a:xfrm>
            <a:off x="808328" y="6374169"/>
            <a:ext cx="1292547" cy="184666"/>
          </a:xfrm>
          <a:noFill/>
        </p:spPr>
        <p:txBody>
          <a:bodyPr wrap="square" rtlCol="0">
            <a:spAutoFit/>
          </a:bodyPr>
          <a:lstStyle>
            <a:lvl1pPr>
              <a:defRPr lang="en-US" sz="1200" smtClean="0">
                <a:solidFill>
                  <a:schemeClr val="bg1">
                    <a:lumMod val="65000"/>
                  </a:schemeClr>
                </a:solidFill>
                <a:latin typeface="Arial Nova" panose="020B0504020202020204" pitchFamily="34" charset="0"/>
              </a:defRPr>
            </a:lvl1pPr>
          </a:lstStyle>
          <a:p>
            <a:r>
              <a:rPr lang="en-US"/>
              <a:t>Date, 20xx</a:t>
            </a:r>
            <a:endParaRPr lang="en-US" dirty="0"/>
          </a:p>
        </p:txBody>
      </p:sp>
      <p:pic>
        <p:nvPicPr>
          <p:cNvPr id="20" name="Picture 19" descr="HD-ShadowLong.png">
            <a:extLst>
              <a:ext uri="{FF2B5EF4-FFF2-40B4-BE49-F238E27FC236}">
                <a16:creationId xmlns:a16="http://schemas.microsoft.com/office/drawing/2014/main" id="{540E047F-29C0-42C1-8245-F6D7570304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542899"/>
            <a:ext cx="12198927" cy="375352"/>
          </a:xfrm>
          <a:prstGeom prst="rect">
            <a:avLst/>
          </a:prstGeom>
        </p:spPr>
      </p:pic>
      <p:pic>
        <p:nvPicPr>
          <p:cNvPr id="22" name="Picture 21">
            <a:extLst>
              <a:ext uri="{FF2B5EF4-FFF2-40B4-BE49-F238E27FC236}">
                <a16:creationId xmlns:a16="http://schemas.microsoft.com/office/drawing/2014/main" id="{8C02C2A7-C677-4A6C-B85D-B34FFB93CC0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35" t="18009" r="430" b="16126"/>
          <a:stretch/>
        </p:blipFill>
        <p:spPr>
          <a:xfrm>
            <a:off x="0" y="0"/>
            <a:ext cx="12198925" cy="4554413"/>
          </a:xfrm>
          <a:prstGeom prst="rect">
            <a:avLst/>
          </a:prstGeo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pic>
      <p:sp>
        <p:nvSpPr>
          <p:cNvPr id="23" name="Arrow: Pentagon 22">
            <a:extLst>
              <a:ext uri="{FF2B5EF4-FFF2-40B4-BE49-F238E27FC236}">
                <a16:creationId xmlns:a16="http://schemas.microsoft.com/office/drawing/2014/main" id="{0C8525ED-4560-4707-999C-6DC7B7E6B334}"/>
              </a:ext>
            </a:extLst>
          </p:cNvPr>
          <p:cNvSpPr/>
          <p:nvPr userDrawn="1"/>
        </p:nvSpPr>
        <p:spPr bwMode="gray">
          <a:xfrm>
            <a:off x="-1" y="-1"/>
            <a:ext cx="12198925" cy="4554413"/>
          </a:xfrm>
          <a:prstGeom prst="homePlate">
            <a:avLst>
              <a:gd name="adj" fmla="val 0"/>
            </a:avLst>
          </a:prstGeom>
          <a:gradFill>
            <a:gsLst>
              <a:gs pos="1000">
                <a:srgbClr val="17468F">
                  <a:alpha val="69000"/>
                </a:srgbClr>
              </a:gs>
              <a:gs pos="56000">
                <a:srgbClr val="3E80B2">
                  <a:alpha val="82000"/>
                </a:srgbClr>
              </a:gs>
              <a:gs pos="100000">
                <a:schemeClr val="accent3">
                  <a:alpha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Nova" panose="020B0504020202020204" pitchFamily="34" charset="0"/>
            </a:endParaRPr>
          </a:p>
        </p:txBody>
      </p:sp>
      <p:pic>
        <p:nvPicPr>
          <p:cNvPr id="3" name="Picture 2">
            <a:extLst>
              <a:ext uri="{FF2B5EF4-FFF2-40B4-BE49-F238E27FC236}">
                <a16:creationId xmlns:a16="http://schemas.microsoft.com/office/drawing/2014/main" id="{294520DC-B0D2-4BE3-BE1E-BA5F61CB8F9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0984" y="2055697"/>
            <a:ext cx="4907559" cy="842221"/>
          </a:xfrm>
          <a:prstGeom prst="rect">
            <a:avLst/>
          </a:prstGeom>
        </p:spPr>
      </p:pic>
      <p:grpSp>
        <p:nvGrpSpPr>
          <p:cNvPr id="7" name="Group 4">
            <a:extLst>
              <a:ext uri="{FF2B5EF4-FFF2-40B4-BE49-F238E27FC236}">
                <a16:creationId xmlns:a16="http://schemas.microsoft.com/office/drawing/2014/main" id="{2CCFB16F-2345-31F5-1720-9F6873FAED87}"/>
              </a:ext>
            </a:extLst>
          </p:cNvPr>
          <p:cNvGrpSpPr>
            <a:grpSpLocks noChangeAspect="1"/>
          </p:cNvGrpSpPr>
          <p:nvPr userDrawn="1"/>
        </p:nvGrpSpPr>
        <p:grpSpPr bwMode="auto">
          <a:xfrm>
            <a:off x="837228" y="3332584"/>
            <a:ext cx="2546351" cy="368147"/>
            <a:chOff x="3095" y="2356"/>
            <a:chExt cx="1245" cy="180"/>
          </a:xfrm>
          <a:solidFill>
            <a:schemeClr val="bg1"/>
          </a:solidFill>
        </p:grpSpPr>
        <p:sp>
          <p:nvSpPr>
            <p:cNvPr id="9" name="Freeform 5">
              <a:extLst>
                <a:ext uri="{FF2B5EF4-FFF2-40B4-BE49-F238E27FC236}">
                  <a16:creationId xmlns:a16="http://schemas.microsoft.com/office/drawing/2014/main" id="{2FF41AF5-D89A-147D-23A4-73F880ECAE68}"/>
                </a:ext>
              </a:extLst>
            </p:cNvPr>
            <p:cNvSpPr>
              <a:spLocks noEditPoints="1"/>
            </p:cNvSpPr>
            <p:nvPr userDrawn="1"/>
          </p:nvSpPr>
          <p:spPr bwMode="auto">
            <a:xfrm>
              <a:off x="3095" y="2359"/>
              <a:ext cx="116" cy="136"/>
            </a:xfrm>
            <a:custGeom>
              <a:avLst/>
              <a:gdLst>
                <a:gd name="T0" fmla="*/ 8 w 49"/>
                <a:gd name="T1" fmla="*/ 57 h 57"/>
                <a:gd name="T2" fmla="*/ 0 w 49"/>
                <a:gd name="T3" fmla="*/ 57 h 57"/>
                <a:gd name="T4" fmla="*/ 12 w 49"/>
                <a:gd name="T5" fmla="*/ 0 h 57"/>
                <a:gd name="T6" fmla="*/ 32 w 49"/>
                <a:gd name="T7" fmla="*/ 0 h 57"/>
                <a:gd name="T8" fmla="*/ 49 w 49"/>
                <a:gd name="T9" fmla="*/ 15 h 57"/>
                <a:gd name="T10" fmla="*/ 31 w 49"/>
                <a:gd name="T11" fmla="*/ 34 h 57"/>
                <a:gd name="T12" fmla="*/ 13 w 49"/>
                <a:gd name="T13" fmla="*/ 34 h 57"/>
                <a:gd name="T14" fmla="*/ 8 w 49"/>
                <a:gd name="T15" fmla="*/ 57 h 57"/>
                <a:gd name="T16" fmla="*/ 14 w 49"/>
                <a:gd name="T17" fmla="*/ 27 h 57"/>
                <a:gd name="T18" fmla="*/ 30 w 49"/>
                <a:gd name="T19" fmla="*/ 27 h 57"/>
                <a:gd name="T20" fmla="*/ 42 w 49"/>
                <a:gd name="T21" fmla="*/ 16 h 57"/>
                <a:gd name="T22" fmla="*/ 31 w 49"/>
                <a:gd name="T23" fmla="*/ 7 h 57"/>
                <a:gd name="T24" fmla="*/ 19 w 49"/>
                <a:gd name="T25" fmla="*/ 7 h 57"/>
                <a:gd name="T26" fmla="*/ 14 w 49"/>
                <a:gd name="T27"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57">
                  <a:moveTo>
                    <a:pt x="8" y="57"/>
                  </a:moveTo>
                  <a:cubicBezTo>
                    <a:pt x="0" y="57"/>
                    <a:pt x="0" y="57"/>
                    <a:pt x="0" y="57"/>
                  </a:cubicBezTo>
                  <a:cubicBezTo>
                    <a:pt x="12" y="0"/>
                    <a:pt x="12" y="0"/>
                    <a:pt x="12" y="0"/>
                  </a:cubicBezTo>
                  <a:cubicBezTo>
                    <a:pt x="32" y="0"/>
                    <a:pt x="32" y="0"/>
                    <a:pt x="32" y="0"/>
                  </a:cubicBezTo>
                  <a:cubicBezTo>
                    <a:pt x="43" y="0"/>
                    <a:pt x="49" y="5"/>
                    <a:pt x="49" y="15"/>
                  </a:cubicBezTo>
                  <a:cubicBezTo>
                    <a:pt x="49" y="24"/>
                    <a:pt x="44" y="34"/>
                    <a:pt x="31" y="34"/>
                  </a:cubicBezTo>
                  <a:cubicBezTo>
                    <a:pt x="13" y="34"/>
                    <a:pt x="13" y="34"/>
                    <a:pt x="13" y="34"/>
                  </a:cubicBezTo>
                  <a:lnTo>
                    <a:pt x="8" y="57"/>
                  </a:lnTo>
                  <a:close/>
                  <a:moveTo>
                    <a:pt x="14" y="27"/>
                  </a:moveTo>
                  <a:cubicBezTo>
                    <a:pt x="30" y="27"/>
                    <a:pt x="30" y="27"/>
                    <a:pt x="30" y="27"/>
                  </a:cubicBezTo>
                  <a:cubicBezTo>
                    <a:pt x="40" y="27"/>
                    <a:pt x="42" y="19"/>
                    <a:pt x="42" y="16"/>
                  </a:cubicBezTo>
                  <a:cubicBezTo>
                    <a:pt x="42" y="10"/>
                    <a:pt x="39" y="7"/>
                    <a:pt x="31" y="7"/>
                  </a:cubicBezTo>
                  <a:cubicBezTo>
                    <a:pt x="19" y="7"/>
                    <a:pt x="19" y="7"/>
                    <a:pt x="19" y="7"/>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D62DD2D3-CD55-830B-0092-654C745B428C}"/>
                </a:ext>
              </a:extLst>
            </p:cNvPr>
            <p:cNvSpPr>
              <a:spLocks/>
            </p:cNvSpPr>
            <p:nvPr userDrawn="1"/>
          </p:nvSpPr>
          <p:spPr bwMode="auto">
            <a:xfrm>
              <a:off x="3228" y="2397"/>
              <a:ext cx="95" cy="100"/>
            </a:xfrm>
            <a:custGeom>
              <a:avLst/>
              <a:gdLst>
                <a:gd name="T0" fmla="*/ 31 w 40"/>
                <a:gd name="T1" fmla="*/ 41 h 42"/>
                <a:gd name="T2" fmla="*/ 24 w 40"/>
                <a:gd name="T3" fmla="*/ 41 h 42"/>
                <a:gd name="T4" fmla="*/ 26 w 40"/>
                <a:gd name="T5" fmla="*/ 35 h 42"/>
                <a:gd name="T6" fmla="*/ 11 w 40"/>
                <a:gd name="T7" fmla="*/ 42 h 42"/>
                <a:gd name="T8" fmla="*/ 0 w 40"/>
                <a:gd name="T9" fmla="*/ 33 h 42"/>
                <a:gd name="T10" fmla="*/ 1 w 40"/>
                <a:gd name="T11" fmla="*/ 25 h 42"/>
                <a:gd name="T12" fmla="*/ 7 w 40"/>
                <a:gd name="T13" fmla="*/ 0 h 42"/>
                <a:gd name="T14" fmla="*/ 14 w 40"/>
                <a:gd name="T15" fmla="*/ 0 h 42"/>
                <a:gd name="T16" fmla="*/ 8 w 40"/>
                <a:gd name="T17" fmla="*/ 25 h 42"/>
                <a:gd name="T18" fmla="*/ 7 w 40"/>
                <a:gd name="T19" fmla="*/ 31 h 42"/>
                <a:gd name="T20" fmla="*/ 14 w 40"/>
                <a:gd name="T21" fmla="*/ 36 h 42"/>
                <a:gd name="T22" fmla="*/ 28 w 40"/>
                <a:gd name="T23" fmla="*/ 23 h 42"/>
                <a:gd name="T24" fmla="*/ 33 w 40"/>
                <a:gd name="T25" fmla="*/ 0 h 42"/>
                <a:gd name="T26" fmla="*/ 40 w 40"/>
                <a:gd name="T27" fmla="*/ 0 h 42"/>
                <a:gd name="T28" fmla="*/ 31 w 40"/>
                <a:gd name="T29"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31" y="41"/>
                  </a:moveTo>
                  <a:cubicBezTo>
                    <a:pt x="24" y="41"/>
                    <a:pt x="24" y="41"/>
                    <a:pt x="24" y="41"/>
                  </a:cubicBezTo>
                  <a:cubicBezTo>
                    <a:pt x="26" y="35"/>
                    <a:pt x="26" y="35"/>
                    <a:pt x="26" y="35"/>
                  </a:cubicBezTo>
                  <a:cubicBezTo>
                    <a:pt x="21" y="39"/>
                    <a:pt x="17" y="42"/>
                    <a:pt x="11" y="42"/>
                  </a:cubicBezTo>
                  <a:cubicBezTo>
                    <a:pt x="6" y="42"/>
                    <a:pt x="0" y="40"/>
                    <a:pt x="0" y="33"/>
                  </a:cubicBezTo>
                  <a:cubicBezTo>
                    <a:pt x="0" y="31"/>
                    <a:pt x="0" y="28"/>
                    <a:pt x="1" y="25"/>
                  </a:cubicBezTo>
                  <a:cubicBezTo>
                    <a:pt x="7" y="0"/>
                    <a:pt x="7" y="0"/>
                    <a:pt x="7" y="0"/>
                  </a:cubicBezTo>
                  <a:cubicBezTo>
                    <a:pt x="14" y="0"/>
                    <a:pt x="14" y="0"/>
                    <a:pt x="14" y="0"/>
                  </a:cubicBezTo>
                  <a:cubicBezTo>
                    <a:pt x="8" y="25"/>
                    <a:pt x="8" y="25"/>
                    <a:pt x="8" y="25"/>
                  </a:cubicBezTo>
                  <a:cubicBezTo>
                    <a:pt x="8" y="28"/>
                    <a:pt x="7" y="29"/>
                    <a:pt x="7" y="31"/>
                  </a:cubicBezTo>
                  <a:cubicBezTo>
                    <a:pt x="7" y="34"/>
                    <a:pt x="9" y="36"/>
                    <a:pt x="14" y="36"/>
                  </a:cubicBezTo>
                  <a:cubicBezTo>
                    <a:pt x="21" y="36"/>
                    <a:pt x="27" y="29"/>
                    <a:pt x="28" y="23"/>
                  </a:cubicBezTo>
                  <a:cubicBezTo>
                    <a:pt x="33" y="0"/>
                    <a:pt x="33" y="0"/>
                    <a:pt x="33" y="0"/>
                  </a:cubicBezTo>
                  <a:cubicBezTo>
                    <a:pt x="40" y="0"/>
                    <a:pt x="40" y="0"/>
                    <a:pt x="40" y="0"/>
                  </a:cubicBezTo>
                  <a:lnTo>
                    <a:pt x="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940AE5A3-511B-7FDE-42BD-5303D811F8BA}"/>
                </a:ext>
              </a:extLst>
            </p:cNvPr>
            <p:cNvSpPr>
              <a:spLocks noEditPoints="1"/>
            </p:cNvSpPr>
            <p:nvPr userDrawn="1"/>
          </p:nvSpPr>
          <p:spPr bwMode="auto">
            <a:xfrm>
              <a:off x="3342" y="2359"/>
              <a:ext cx="105" cy="141"/>
            </a:xfrm>
            <a:custGeom>
              <a:avLst/>
              <a:gdLst>
                <a:gd name="T0" fmla="*/ 13 w 44"/>
                <a:gd name="T1" fmla="*/ 0 h 59"/>
                <a:gd name="T2" fmla="*/ 20 w 44"/>
                <a:gd name="T3" fmla="*/ 0 h 59"/>
                <a:gd name="T4" fmla="*/ 15 w 44"/>
                <a:gd name="T5" fmla="*/ 20 h 59"/>
                <a:gd name="T6" fmla="*/ 28 w 44"/>
                <a:gd name="T7" fmla="*/ 15 h 59"/>
                <a:gd name="T8" fmla="*/ 44 w 44"/>
                <a:gd name="T9" fmla="*/ 32 h 59"/>
                <a:gd name="T10" fmla="*/ 37 w 44"/>
                <a:gd name="T11" fmla="*/ 52 h 59"/>
                <a:gd name="T12" fmla="*/ 21 w 44"/>
                <a:gd name="T13" fmla="*/ 59 h 59"/>
                <a:gd name="T14" fmla="*/ 9 w 44"/>
                <a:gd name="T15" fmla="*/ 53 h 59"/>
                <a:gd name="T16" fmla="*/ 8 w 44"/>
                <a:gd name="T17" fmla="*/ 51 h 59"/>
                <a:gd name="T18" fmla="*/ 7 w 44"/>
                <a:gd name="T19" fmla="*/ 57 h 59"/>
                <a:gd name="T20" fmla="*/ 0 w 44"/>
                <a:gd name="T21" fmla="*/ 57 h 59"/>
                <a:gd name="T22" fmla="*/ 13 w 44"/>
                <a:gd name="T23" fmla="*/ 0 h 59"/>
                <a:gd name="T24" fmla="*/ 14 w 44"/>
                <a:gd name="T25" fmla="*/ 50 h 59"/>
                <a:gd name="T26" fmla="*/ 21 w 44"/>
                <a:gd name="T27" fmla="*/ 53 h 59"/>
                <a:gd name="T28" fmla="*/ 36 w 44"/>
                <a:gd name="T29" fmla="*/ 32 h 59"/>
                <a:gd name="T30" fmla="*/ 26 w 44"/>
                <a:gd name="T31" fmla="*/ 21 h 59"/>
                <a:gd name="T32" fmla="*/ 11 w 44"/>
                <a:gd name="T33" fmla="*/ 41 h 59"/>
                <a:gd name="T34" fmla="*/ 14 w 44"/>
                <a:gd name="T35"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9">
                  <a:moveTo>
                    <a:pt x="13" y="0"/>
                  </a:moveTo>
                  <a:cubicBezTo>
                    <a:pt x="20" y="0"/>
                    <a:pt x="20" y="0"/>
                    <a:pt x="20" y="0"/>
                  </a:cubicBezTo>
                  <a:cubicBezTo>
                    <a:pt x="15" y="20"/>
                    <a:pt x="15" y="20"/>
                    <a:pt x="15" y="20"/>
                  </a:cubicBezTo>
                  <a:cubicBezTo>
                    <a:pt x="18" y="17"/>
                    <a:pt x="22" y="15"/>
                    <a:pt x="28" y="15"/>
                  </a:cubicBezTo>
                  <a:cubicBezTo>
                    <a:pt x="42" y="15"/>
                    <a:pt x="44" y="27"/>
                    <a:pt x="44" y="32"/>
                  </a:cubicBezTo>
                  <a:cubicBezTo>
                    <a:pt x="44" y="36"/>
                    <a:pt x="42" y="46"/>
                    <a:pt x="37" y="52"/>
                  </a:cubicBezTo>
                  <a:cubicBezTo>
                    <a:pt x="34" y="54"/>
                    <a:pt x="30" y="59"/>
                    <a:pt x="21" y="59"/>
                  </a:cubicBezTo>
                  <a:cubicBezTo>
                    <a:pt x="16" y="59"/>
                    <a:pt x="12" y="57"/>
                    <a:pt x="9" y="53"/>
                  </a:cubicBezTo>
                  <a:cubicBezTo>
                    <a:pt x="9" y="52"/>
                    <a:pt x="9" y="51"/>
                    <a:pt x="8" y="51"/>
                  </a:cubicBezTo>
                  <a:cubicBezTo>
                    <a:pt x="7" y="57"/>
                    <a:pt x="7" y="57"/>
                    <a:pt x="7" y="57"/>
                  </a:cubicBezTo>
                  <a:cubicBezTo>
                    <a:pt x="0" y="57"/>
                    <a:pt x="0" y="57"/>
                    <a:pt x="0" y="57"/>
                  </a:cubicBezTo>
                  <a:lnTo>
                    <a:pt x="13" y="0"/>
                  </a:lnTo>
                  <a:close/>
                  <a:moveTo>
                    <a:pt x="14" y="50"/>
                  </a:moveTo>
                  <a:cubicBezTo>
                    <a:pt x="16" y="52"/>
                    <a:pt x="19" y="53"/>
                    <a:pt x="21" y="53"/>
                  </a:cubicBezTo>
                  <a:cubicBezTo>
                    <a:pt x="32" y="53"/>
                    <a:pt x="36" y="38"/>
                    <a:pt x="36" y="32"/>
                  </a:cubicBezTo>
                  <a:cubicBezTo>
                    <a:pt x="36" y="23"/>
                    <a:pt x="31" y="21"/>
                    <a:pt x="26" y="21"/>
                  </a:cubicBezTo>
                  <a:cubicBezTo>
                    <a:pt x="15" y="21"/>
                    <a:pt x="11" y="33"/>
                    <a:pt x="11" y="41"/>
                  </a:cubicBezTo>
                  <a:cubicBezTo>
                    <a:pt x="11" y="45"/>
                    <a:pt x="12" y="47"/>
                    <a:pt x="1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a:extLst>
                <a:ext uri="{FF2B5EF4-FFF2-40B4-BE49-F238E27FC236}">
                  <a16:creationId xmlns:a16="http://schemas.microsoft.com/office/drawing/2014/main" id="{59A49EAF-C83B-F3F0-1FE2-762F9974DF0C}"/>
                </a:ext>
              </a:extLst>
            </p:cNvPr>
            <p:cNvSpPr>
              <a:spLocks/>
            </p:cNvSpPr>
            <p:nvPr userDrawn="1"/>
          </p:nvSpPr>
          <p:spPr bwMode="auto">
            <a:xfrm>
              <a:off x="3466" y="2359"/>
              <a:ext cx="45" cy="136"/>
            </a:xfrm>
            <a:custGeom>
              <a:avLst/>
              <a:gdLst>
                <a:gd name="T0" fmla="*/ 29 w 45"/>
                <a:gd name="T1" fmla="*/ 0 h 136"/>
                <a:gd name="T2" fmla="*/ 45 w 45"/>
                <a:gd name="T3" fmla="*/ 0 h 136"/>
                <a:gd name="T4" fmla="*/ 17 w 45"/>
                <a:gd name="T5" fmla="*/ 136 h 136"/>
                <a:gd name="T6" fmla="*/ 0 w 45"/>
                <a:gd name="T7" fmla="*/ 136 h 136"/>
                <a:gd name="T8" fmla="*/ 29 w 45"/>
                <a:gd name="T9" fmla="*/ 0 h 136"/>
              </a:gdLst>
              <a:ahLst/>
              <a:cxnLst>
                <a:cxn ang="0">
                  <a:pos x="T0" y="T1"/>
                </a:cxn>
                <a:cxn ang="0">
                  <a:pos x="T2" y="T3"/>
                </a:cxn>
                <a:cxn ang="0">
                  <a:pos x="T4" y="T5"/>
                </a:cxn>
                <a:cxn ang="0">
                  <a:pos x="T6" y="T7"/>
                </a:cxn>
                <a:cxn ang="0">
                  <a:pos x="T8" y="T9"/>
                </a:cxn>
              </a:cxnLst>
              <a:rect l="0" t="0" r="r" b="b"/>
              <a:pathLst>
                <a:path w="45" h="136">
                  <a:moveTo>
                    <a:pt x="29" y="0"/>
                  </a:moveTo>
                  <a:lnTo>
                    <a:pt x="45" y="0"/>
                  </a:lnTo>
                  <a:lnTo>
                    <a:pt x="17" y="136"/>
                  </a:lnTo>
                  <a:lnTo>
                    <a:pt x="0" y="136"/>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a:extLst>
                <a:ext uri="{FF2B5EF4-FFF2-40B4-BE49-F238E27FC236}">
                  <a16:creationId xmlns:a16="http://schemas.microsoft.com/office/drawing/2014/main" id="{BF55721C-2105-271B-B73A-CB43A18302C2}"/>
                </a:ext>
              </a:extLst>
            </p:cNvPr>
            <p:cNvSpPr>
              <a:spLocks noEditPoints="1"/>
            </p:cNvSpPr>
            <p:nvPr userDrawn="1"/>
          </p:nvSpPr>
          <p:spPr bwMode="auto">
            <a:xfrm>
              <a:off x="3519" y="2359"/>
              <a:ext cx="45" cy="136"/>
            </a:xfrm>
            <a:custGeom>
              <a:avLst/>
              <a:gdLst>
                <a:gd name="T0" fmla="*/ 19 w 45"/>
                <a:gd name="T1" fmla="*/ 38 h 136"/>
                <a:gd name="T2" fmla="*/ 38 w 45"/>
                <a:gd name="T3" fmla="*/ 38 h 136"/>
                <a:gd name="T4" fmla="*/ 16 w 45"/>
                <a:gd name="T5" fmla="*/ 136 h 136"/>
                <a:gd name="T6" fmla="*/ 0 w 45"/>
                <a:gd name="T7" fmla="*/ 136 h 136"/>
                <a:gd name="T8" fmla="*/ 19 w 45"/>
                <a:gd name="T9" fmla="*/ 38 h 136"/>
                <a:gd name="T10" fmla="*/ 28 w 45"/>
                <a:gd name="T11" fmla="*/ 0 h 136"/>
                <a:gd name="T12" fmla="*/ 45 w 45"/>
                <a:gd name="T13" fmla="*/ 0 h 136"/>
                <a:gd name="T14" fmla="*/ 40 w 45"/>
                <a:gd name="T15" fmla="*/ 19 h 136"/>
                <a:gd name="T16" fmla="*/ 23 w 45"/>
                <a:gd name="T17" fmla="*/ 19 h 136"/>
                <a:gd name="T18" fmla="*/ 28 w 45"/>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36">
                  <a:moveTo>
                    <a:pt x="19" y="38"/>
                  </a:moveTo>
                  <a:lnTo>
                    <a:pt x="38" y="38"/>
                  </a:lnTo>
                  <a:lnTo>
                    <a:pt x="16" y="136"/>
                  </a:lnTo>
                  <a:lnTo>
                    <a:pt x="0" y="136"/>
                  </a:lnTo>
                  <a:lnTo>
                    <a:pt x="19" y="38"/>
                  </a:lnTo>
                  <a:close/>
                  <a:moveTo>
                    <a:pt x="28" y="0"/>
                  </a:moveTo>
                  <a:lnTo>
                    <a:pt x="45" y="0"/>
                  </a:lnTo>
                  <a:lnTo>
                    <a:pt x="40" y="19"/>
                  </a:lnTo>
                  <a:lnTo>
                    <a:pt x="23" y="19"/>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7E4D2FA4-6C62-8D87-9ADC-2CFA06E0459B}"/>
                </a:ext>
              </a:extLst>
            </p:cNvPr>
            <p:cNvSpPr>
              <a:spLocks/>
            </p:cNvSpPr>
            <p:nvPr userDrawn="1"/>
          </p:nvSpPr>
          <p:spPr bwMode="auto">
            <a:xfrm>
              <a:off x="3573" y="2392"/>
              <a:ext cx="93" cy="108"/>
            </a:xfrm>
            <a:custGeom>
              <a:avLst/>
              <a:gdLst>
                <a:gd name="T0" fmla="*/ 37 w 39"/>
                <a:gd name="T1" fmla="*/ 28 h 45"/>
                <a:gd name="T2" fmla="*/ 16 w 39"/>
                <a:gd name="T3" fmla="*/ 45 h 45"/>
                <a:gd name="T4" fmla="*/ 0 w 39"/>
                <a:gd name="T5" fmla="*/ 27 h 45"/>
                <a:gd name="T6" fmla="*/ 23 w 39"/>
                <a:gd name="T7" fmla="*/ 0 h 45"/>
                <a:gd name="T8" fmla="*/ 39 w 39"/>
                <a:gd name="T9" fmla="*/ 16 h 45"/>
                <a:gd name="T10" fmla="*/ 32 w 39"/>
                <a:gd name="T11" fmla="*/ 16 h 45"/>
                <a:gd name="T12" fmla="*/ 22 w 39"/>
                <a:gd name="T13" fmla="*/ 7 h 45"/>
                <a:gd name="T14" fmla="*/ 7 w 39"/>
                <a:gd name="T15" fmla="*/ 28 h 45"/>
                <a:gd name="T16" fmla="*/ 17 w 39"/>
                <a:gd name="T17" fmla="*/ 39 h 45"/>
                <a:gd name="T18" fmla="*/ 29 w 39"/>
                <a:gd name="T19" fmla="*/ 28 h 45"/>
                <a:gd name="T20" fmla="*/ 37 w 39"/>
                <a:gd name="T2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5">
                  <a:moveTo>
                    <a:pt x="37" y="28"/>
                  </a:moveTo>
                  <a:cubicBezTo>
                    <a:pt x="34" y="37"/>
                    <a:pt x="27" y="45"/>
                    <a:pt x="16" y="45"/>
                  </a:cubicBezTo>
                  <a:cubicBezTo>
                    <a:pt x="8" y="45"/>
                    <a:pt x="0" y="40"/>
                    <a:pt x="0" y="27"/>
                  </a:cubicBezTo>
                  <a:cubicBezTo>
                    <a:pt x="0" y="13"/>
                    <a:pt x="8" y="0"/>
                    <a:pt x="23" y="0"/>
                  </a:cubicBezTo>
                  <a:cubicBezTo>
                    <a:pt x="32" y="0"/>
                    <a:pt x="39" y="5"/>
                    <a:pt x="39" y="16"/>
                  </a:cubicBezTo>
                  <a:cubicBezTo>
                    <a:pt x="32" y="16"/>
                    <a:pt x="32" y="16"/>
                    <a:pt x="32" y="16"/>
                  </a:cubicBezTo>
                  <a:cubicBezTo>
                    <a:pt x="32" y="10"/>
                    <a:pt x="28" y="7"/>
                    <a:pt x="22" y="7"/>
                  </a:cubicBezTo>
                  <a:cubicBezTo>
                    <a:pt x="12" y="7"/>
                    <a:pt x="7" y="19"/>
                    <a:pt x="7" y="28"/>
                  </a:cubicBezTo>
                  <a:cubicBezTo>
                    <a:pt x="7" y="33"/>
                    <a:pt x="10" y="39"/>
                    <a:pt x="17" y="39"/>
                  </a:cubicBezTo>
                  <a:cubicBezTo>
                    <a:pt x="24" y="39"/>
                    <a:pt x="28" y="33"/>
                    <a:pt x="29" y="28"/>
                  </a:cubicBezTo>
                  <a:lnTo>
                    <a:pt x="3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3A7C207E-79B3-31C2-DCEE-F3747552246C}"/>
                </a:ext>
              </a:extLst>
            </p:cNvPr>
            <p:cNvSpPr>
              <a:spLocks/>
            </p:cNvSpPr>
            <p:nvPr userDrawn="1"/>
          </p:nvSpPr>
          <p:spPr bwMode="auto">
            <a:xfrm>
              <a:off x="3757" y="2356"/>
              <a:ext cx="114" cy="144"/>
            </a:xfrm>
            <a:custGeom>
              <a:avLst/>
              <a:gdLst>
                <a:gd name="T0" fmla="*/ 8 w 48"/>
                <a:gd name="T1" fmla="*/ 39 h 60"/>
                <a:gd name="T2" fmla="*/ 8 w 48"/>
                <a:gd name="T3" fmla="*/ 42 h 60"/>
                <a:gd name="T4" fmla="*/ 22 w 48"/>
                <a:gd name="T5" fmla="*/ 53 h 60"/>
                <a:gd name="T6" fmla="*/ 36 w 48"/>
                <a:gd name="T7" fmla="*/ 43 h 60"/>
                <a:gd name="T8" fmla="*/ 7 w 48"/>
                <a:gd name="T9" fmla="*/ 16 h 60"/>
                <a:gd name="T10" fmla="*/ 27 w 48"/>
                <a:gd name="T11" fmla="*/ 0 h 60"/>
                <a:gd name="T12" fmla="*/ 48 w 48"/>
                <a:gd name="T13" fmla="*/ 18 h 60"/>
                <a:gd name="T14" fmla="*/ 40 w 48"/>
                <a:gd name="T15" fmla="*/ 18 h 60"/>
                <a:gd name="T16" fmla="*/ 26 w 48"/>
                <a:gd name="T17" fmla="*/ 6 h 60"/>
                <a:gd name="T18" fmla="*/ 15 w 48"/>
                <a:gd name="T19" fmla="*/ 16 h 60"/>
                <a:gd name="T20" fmla="*/ 21 w 48"/>
                <a:gd name="T21" fmla="*/ 23 h 60"/>
                <a:gd name="T22" fmla="*/ 31 w 48"/>
                <a:gd name="T23" fmla="*/ 27 h 60"/>
                <a:gd name="T24" fmla="*/ 43 w 48"/>
                <a:gd name="T25" fmla="*/ 42 h 60"/>
                <a:gd name="T26" fmla="*/ 21 w 48"/>
                <a:gd name="T27" fmla="*/ 60 h 60"/>
                <a:gd name="T28" fmla="*/ 0 w 48"/>
                <a:gd name="T29" fmla="*/ 42 h 60"/>
                <a:gd name="T30" fmla="*/ 0 w 48"/>
                <a:gd name="T31" fmla="*/ 39 h 60"/>
                <a:gd name="T32" fmla="*/ 8 w 48"/>
                <a:gd name="T33" fmla="*/ 3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0">
                  <a:moveTo>
                    <a:pt x="8" y="39"/>
                  </a:moveTo>
                  <a:cubicBezTo>
                    <a:pt x="8" y="40"/>
                    <a:pt x="8" y="41"/>
                    <a:pt x="8" y="42"/>
                  </a:cubicBezTo>
                  <a:cubicBezTo>
                    <a:pt x="8" y="49"/>
                    <a:pt x="15" y="53"/>
                    <a:pt x="22" y="53"/>
                  </a:cubicBezTo>
                  <a:cubicBezTo>
                    <a:pt x="29" y="53"/>
                    <a:pt x="36" y="50"/>
                    <a:pt x="36" y="43"/>
                  </a:cubicBezTo>
                  <a:cubicBezTo>
                    <a:pt x="36" y="30"/>
                    <a:pt x="7" y="34"/>
                    <a:pt x="7" y="16"/>
                  </a:cubicBezTo>
                  <a:cubicBezTo>
                    <a:pt x="7" y="9"/>
                    <a:pt x="12" y="0"/>
                    <a:pt x="27" y="0"/>
                  </a:cubicBezTo>
                  <a:cubicBezTo>
                    <a:pt x="40" y="0"/>
                    <a:pt x="48" y="6"/>
                    <a:pt x="48" y="18"/>
                  </a:cubicBezTo>
                  <a:cubicBezTo>
                    <a:pt x="40" y="18"/>
                    <a:pt x="40" y="18"/>
                    <a:pt x="40" y="18"/>
                  </a:cubicBezTo>
                  <a:cubicBezTo>
                    <a:pt x="40" y="12"/>
                    <a:pt x="38" y="6"/>
                    <a:pt x="26" y="6"/>
                  </a:cubicBezTo>
                  <a:cubicBezTo>
                    <a:pt x="21" y="6"/>
                    <a:pt x="15" y="9"/>
                    <a:pt x="15" y="16"/>
                  </a:cubicBezTo>
                  <a:cubicBezTo>
                    <a:pt x="15" y="20"/>
                    <a:pt x="18" y="22"/>
                    <a:pt x="21" y="23"/>
                  </a:cubicBezTo>
                  <a:cubicBezTo>
                    <a:pt x="31" y="27"/>
                    <a:pt x="31" y="27"/>
                    <a:pt x="31" y="27"/>
                  </a:cubicBezTo>
                  <a:cubicBezTo>
                    <a:pt x="38" y="30"/>
                    <a:pt x="43" y="34"/>
                    <a:pt x="43" y="42"/>
                  </a:cubicBezTo>
                  <a:cubicBezTo>
                    <a:pt x="43" y="55"/>
                    <a:pt x="33" y="60"/>
                    <a:pt x="21" y="60"/>
                  </a:cubicBezTo>
                  <a:cubicBezTo>
                    <a:pt x="9" y="60"/>
                    <a:pt x="0" y="53"/>
                    <a:pt x="0" y="42"/>
                  </a:cubicBezTo>
                  <a:cubicBezTo>
                    <a:pt x="0" y="41"/>
                    <a:pt x="0" y="41"/>
                    <a:pt x="0" y="39"/>
                  </a:cubicBez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F6B98E5E-68AF-7518-C2EB-51AFAA00D875}"/>
                </a:ext>
              </a:extLst>
            </p:cNvPr>
            <p:cNvSpPr>
              <a:spLocks noEditPoints="1"/>
            </p:cNvSpPr>
            <p:nvPr userDrawn="1"/>
          </p:nvSpPr>
          <p:spPr bwMode="auto">
            <a:xfrm>
              <a:off x="3888" y="2392"/>
              <a:ext cx="90" cy="108"/>
            </a:xfrm>
            <a:custGeom>
              <a:avLst/>
              <a:gdLst>
                <a:gd name="T0" fmla="*/ 34 w 38"/>
                <a:gd name="T1" fmla="*/ 32 h 45"/>
                <a:gd name="T2" fmla="*/ 33 w 38"/>
                <a:gd name="T3" fmla="*/ 36 h 45"/>
                <a:gd name="T4" fmla="*/ 36 w 38"/>
                <a:gd name="T5" fmla="*/ 39 h 45"/>
                <a:gd name="T6" fmla="*/ 38 w 38"/>
                <a:gd name="T7" fmla="*/ 39 h 45"/>
                <a:gd name="T8" fmla="*/ 36 w 38"/>
                <a:gd name="T9" fmla="*/ 44 h 45"/>
                <a:gd name="T10" fmla="*/ 33 w 38"/>
                <a:gd name="T11" fmla="*/ 44 h 45"/>
                <a:gd name="T12" fmla="*/ 26 w 38"/>
                <a:gd name="T13" fmla="*/ 39 h 45"/>
                <a:gd name="T14" fmla="*/ 26 w 38"/>
                <a:gd name="T15" fmla="*/ 39 h 45"/>
                <a:gd name="T16" fmla="*/ 13 w 38"/>
                <a:gd name="T17" fmla="*/ 45 h 45"/>
                <a:gd name="T18" fmla="*/ 0 w 38"/>
                <a:gd name="T19" fmla="*/ 33 h 45"/>
                <a:gd name="T20" fmla="*/ 14 w 38"/>
                <a:gd name="T21" fmla="*/ 19 h 45"/>
                <a:gd name="T22" fmla="*/ 24 w 38"/>
                <a:gd name="T23" fmla="*/ 18 h 45"/>
                <a:gd name="T24" fmla="*/ 31 w 38"/>
                <a:gd name="T25" fmla="*/ 12 h 45"/>
                <a:gd name="T26" fmla="*/ 22 w 38"/>
                <a:gd name="T27" fmla="*/ 6 h 45"/>
                <a:gd name="T28" fmla="*/ 12 w 38"/>
                <a:gd name="T29" fmla="*/ 14 h 45"/>
                <a:gd name="T30" fmla="*/ 5 w 38"/>
                <a:gd name="T31" fmla="*/ 14 h 45"/>
                <a:gd name="T32" fmla="*/ 23 w 38"/>
                <a:gd name="T33" fmla="*/ 0 h 45"/>
                <a:gd name="T34" fmla="*/ 38 w 38"/>
                <a:gd name="T35" fmla="*/ 10 h 45"/>
                <a:gd name="T36" fmla="*/ 37 w 38"/>
                <a:gd name="T37" fmla="*/ 18 h 45"/>
                <a:gd name="T38" fmla="*/ 34 w 38"/>
                <a:gd name="T39" fmla="*/ 32 h 45"/>
                <a:gd name="T40" fmla="*/ 29 w 38"/>
                <a:gd name="T41" fmla="*/ 22 h 45"/>
                <a:gd name="T42" fmla="*/ 17 w 38"/>
                <a:gd name="T43" fmla="*/ 24 h 45"/>
                <a:gd name="T44" fmla="*/ 7 w 38"/>
                <a:gd name="T45" fmla="*/ 32 h 45"/>
                <a:gd name="T46" fmla="*/ 15 w 38"/>
                <a:gd name="T47" fmla="*/ 39 h 45"/>
                <a:gd name="T48" fmla="*/ 29 w 38"/>
                <a:gd name="T4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5">
                  <a:moveTo>
                    <a:pt x="34" y="32"/>
                  </a:moveTo>
                  <a:cubicBezTo>
                    <a:pt x="33" y="34"/>
                    <a:pt x="33" y="35"/>
                    <a:pt x="33" y="36"/>
                  </a:cubicBezTo>
                  <a:cubicBezTo>
                    <a:pt x="33" y="38"/>
                    <a:pt x="34" y="39"/>
                    <a:pt x="36" y="39"/>
                  </a:cubicBezTo>
                  <a:cubicBezTo>
                    <a:pt x="36" y="39"/>
                    <a:pt x="37" y="39"/>
                    <a:pt x="38" y="39"/>
                  </a:cubicBezTo>
                  <a:cubicBezTo>
                    <a:pt x="36" y="44"/>
                    <a:pt x="36" y="44"/>
                    <a:pt x="36" y="44"/>
                  </a:cubicBezTo>
                  <a:cubicBezTo>
                    <a:pt x="35" y="44"/>
                    <a:pt x="34" y="44"/>
                    <a:pt x="33" y="44"/>
                  </a:cubicBezTo>
                  <a:cubicBezTo>
                    <a:pt x="28" y="44"/>
                    <a:pt x="26" y="41"/>
                    <a:pt x="26" y="39"/>
                  </a:cubicBezTo>
                  <a:cubicBezTo>
                    <a:pt x="26" y="39"/>
                    <a:pt x="26" y="39"/>
                    <a:pt x="26" y="39"/>
                  </a:cubicBezTo>
                  <a:cubicBezTo>
                    <a:pt x="25" y="40"/>
                    <a:pt x="21" y="45"/>
                    <a:pt x="13" y="45"/>
                  </a:cubicBezTo>
                  <a:cubicBezTo>
                    <a:pt x="3" y="45"/>
                    <a:pt x="0" y="38"/>
                    <a:pt x="0" y="33"/>
                  </a:cubicBezTo>
                  <a:cubicBezTo>
                    <a:pt x="0" y="23"/>
                    <a:pt x="7" y="19"/>
                    <a:pt x="14" y="19"/>
                  </a:cubicBezTo>
                  <a:cubicBezTo>
                    <a:pt x="24" y="18"/>
                    <a:pt x="24" y="18"/>
                    <a:pt x="24" y="18"/>
                  </a:cubicBezTo>
                  <a:cubicBezTo>
                    <a:pt x="30" y="18"/>
                    <a:pt x="31" y="15"/>
                    <a:pt x="31" y="12"/>
                  </a:cubicBezTo>
                  <a:cubicBezTo>
                    <a:pt x="31" y="8"/>
                    <a:pt x="28" y="6"/>
                    <a:pt x="22" y="6"/>
                  </a:cubicBezTo>
                  <a:cubicBezTo>
                    <a:pt x="16" y="6"/>
                    <a:pt x="12" y="9"/>
                    <a:pt x="12" y="14"/>
                  </a:cubicBezTo>
                  <a:cubicBezTo>
                    <a:pt x="5" y="14"/>
                    <a:pt x="5" y="14"/>
                    <a:pt x="5" y="14"/>
                  </a:cubicBezTo>
                  <a:cubicBezTo>
                    <a:pt x="6" y="4"/>
                    <a:pt x="14" y="0"/>
                    <a:pt x="23" y="0"/>
                  </a:cubicBezTo>
                  <a:cubicBezTo>
                    <a:pt x="29" y="0"/>
                    <a:pt x="38" y="2"/>
                    <a:pt x="38" y="10"/>
                  </a:cubicBezTo>
                  <a:cubicBezTo>
                    <a:pt x="38" y="13"/>
                    <a:pt x="37" y="15"/>
                    <a:pt x="37" y="18"/>
                  </a:cubicBezTo>
                  <a:lnTo>
                    <a:pt x="34" y="32"/>
                  </a:lnTo>
                  <a:close/>
                  <a:moveTo>
                    <a:pt x="29" y="22"/>
                  </a:moveTo>
                  <a:cubicBezTo>
                    <a:pt x="27" y="23"/>
                    <a:pt x="22" y="24"/>
                    <a:pt x="17" y="24"/>
                  </a:cubicBezTo>
                  <a:cubicBezTo>
                    <a:pt x="11" y="25"/>
                    <a:pt x="7" y="28"/>
                    <a:pt x="7" y="32"/>
                  </a:cubicBezTo>
                  <a:cubicBezTo>
                    <a:pt x="7" y="37"/>
                    <a:pt x="10" y="39"/>
                    <a:pt x="15" y="39"/>
                  </a:cubicBezTo>
                  <a:cubicBezTo>
                    <a:pt x="23" y="39"/>
                    <a:pt x="27" y="3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347982ED-97A2-7599-A84F-2117EA10CEB6}"/>
                </a:ext>
              </a:extLst>
            </p:cNvPr>
            <p:cNvSpPr>
              <a:spLocks/>
            </p:cNvSpPr>
            <p:nvPr userDrawn="1"/>
          </p:nvSpPr>
          <p:spPr bwMode="auto">
            <a:xfrm>
              <a:off x="4002" y="2356"/>
              <a:ext cx="62" cy="139"/>
            </a:xfrm>
            <a:custGeom>
              <a:avLst/>
              <a:gdLst>
                <a:gd name="T0" fmla="*/ 11 w 26"/>
                <a:gd name="T1" fmla="*/ 7 h 58"/>
                <a:gd name="T2" fmla="*/ 21 w 26"/>
                <a:gd name="T3" fmla="*/ 0 h 58"/>
                <a:gd name="T4" fmla="*/ 26 w 26"/>
                <a:gd name="T5" fmla="*/ 1 h 58"/>
                <a:gd name="T6" fmla="*/ 24 w 26"/>
                <a:gd name="T7" fmla="*/ 7 h 58"/>
                <a:gd name="T8" fmla="*/ 21 w 26"/>
                <a:gd name="T9" fmla="*/ 7 h 58"/>
                <a:gd name="T10" fmla="*/ 17 w 26"/>
                <a:gd name="T11" fmla="*/ 11 h 58"/>
                <a:gd name="T12" fmla="*/ 16 w 26"/>
                <a:gd name="T13" fmla="*/ 17 h 58"/>
                <a:gd name="T14" fmla="*/ 23 w 26"/>
                <a:gd name="T15" fmla="*/ 17 h 58"/>
                <a:gd name="T16" fmla="*/ 22 w 26"/>
                <a:gd name="T17" fmla="*/ 23 h 58"/>
                <a:gd name="T18" fmla="*/ 15 w 26"/>
                <a:gd name="T19" fmla="*/ 23 h 58"/>
                <a:gd name="T20" fmla="*/ 7 w 26"/>
                <a:gd name="T21" fmla="*/ 58 h 58"/>
                <a:gd name="T22" fmla="*/ 0 w 26"/>
                <a:gd name="T23" fmla="*/ 58 h 58"/>
                <a:gd name="T24" fmla="*/ 8 w 26"/>
                <a:gd name="T25" fmla="*/ 23 h 58"/>
                <a:gd name="T26" fmla="*/ 2 w 26"/>
                <a:gd name="T27" fmla="*/ 23 h 58"/>
                <a:gd name="T28" fmla="*/ 3 w 26"/>
                <a:gd name="T29" fmla="*/ 17 h 58"/>
                <a:gd name="T30" fmla="*/ 9 w 26"/>
                <a:gd name="T31" fmla="*/ 17 h 58"/>
                <a:gd name="T32" fmla="*/ 11 w 26"/>
                <a:gd name="T33" fmla="*/ 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8">
                  <a:moveTo>
                    <a:pt x="11" y="7"/>
                  </a:moveTo>
                  <a:cubicBezTo>
                    <a:pt x="12" y="2"/>
                    <a:pt x="17" y="0"/>
                    <a:pt x="21" y="0"/>
                  </a:cubicBezTo>
                  <a:cubicBezTo>
                    <a:pt x="23" y="0"/>
                    <a:pt x="24" y="1"/>
                    <a:pt x="26" y="1"/>
                  </a:cubicBezTo>
                  <a:cubicBezTo>
                    <a:pt x="24" y="7"/>
                    <a:pt x="24" y="7"/>
                    <a:pt x="24" y="7"/>
                  </a:cubicBezTo>
                  <a:cubicBezTo>
                    <a:pt x="23" y="7"/>
                    <a:pt x="22" y="7"/>
                    <a:pt x="21" y="7"/>
                  </a:cubicBezTo>
                  <a:cubicBezTo>
                    <a:pt x="18" y="7"/>
                    <a:pt x="18" y="9"/>
                    <a:pt x="17" y="11"/>
                  </a:cubicBezTo>
                  <a:cubicBezTo>
                    <a:pt x="16" y="17"/>
                    <a:pt x="16" y="17"/>
                    <a:pt x="16" y="17"/>
                  </a:cubicBezTo>
                  <a:cubicBezTo>
                    <a:pt x="23" y="17"/>
                    <a:pt x="23" y="17"/>
                    <a:pt x="23" y="17"/>
                  </a:cubicBezTo>
                  <a:cubicBezTo>
                    <a:pt x="22" y="23"/>
                    <a:pt x="22" y="23"/>
                    <a:pt x="22" y="23"/>
                  </a:cubicBezTo>
                  <a:cubicBezTo>
                    <a:pt x="15" y="23"/>
                    <a:pt x="15" y="23"/>
                    <a:pt x="15" y="23"/>
                  </a:cubicBezTo>
                  <a:cubicBezTo>
                    <a:pt x="7" y="58"/>
                    <a:pt x="7" y="58"/>
                    <a:pt x="7" y="58"/>
                  </a:cubicBezTo>
                  <a:cubicBezTo>
                    <a:pt x="0" y="58"/>
                    <a:pt x="0" y="58"/>
                    <a:pt x="0" y="58"/>
                  </a:cubicBezTo>
                  <a:cubicBezTo>
                    <a:pt x="8" y="23"/>
                    <a:pt x="8" y="23"/>
                    <a:pt x="8" y="23"/>
                  </a:cubicBezTo>
                  <a:cubicBezTo>
                    <a:pt x="2" y="23"/>
                    <a:pt x="2" y="23"/>
                    <a:pt x="2" y="23"/>
                  </a:cubicBezTo>
                  <a:cubicBezTo>
                    <a:pt x="3" y="17"/>
                    <a:pt x="3" y="17"/>
                    <a:pt x="3" y="17"/>
                  </a:cubicBezTo>
                  <a:cubicBezTo>
                    <a:pt x="9" y="17"/>
                    <a:pt x="9" y="17"/>
                    <a:pt x="9" y="17"/>
                  </a:cubicBez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36A72E7B-6920-A263-55B3-75195A46B639}"/>
                </a:ext>
              </a:extLst>
            </p:cNvPr>
            <p:cNvSpPr>
              <a:spLocks noEditPoints="1"/>
            </p:cNvSpPr>
            <p:nvPr userDrawn="1"/>
          </p:nvSpPr>
          <p:spPr bwMode="auto">
            <a:xfrm>
              <a:off x="4066" y="2392"/>
              <a:ext cx="91" cy="108"/>
            </a:xfrm>
            <a:custGeom>
              <a:avLst/>
              <a:gdLst>
                <a:gd name="T0" fmla="*/ 7 w 38"/>
                <a:gd name="T1" fmla="*/ 25 h 45"/>
                <a:gd name="T2" fmla="*/ 7 w 38"/>
                <a:gd name="T3" fmla="*/ 27 h 45"/>
                <a:gd name="T4" fmla="*/ 17 w 38"/>
                <a:gd name="T5" fmla="*/ 39 h 45"/>
                <a:gd name="T6" fmla="*/ 29 w 38"/>
                <a:gd name="T7" fmla="*/ 30 h 45"/>
                <a:gd name="T8" fmla="*/ 36 w 38"/>
                <a:gd name="T9" fmla="*/ 30 h 45"/>
                <a:gd name="T10" fmla="*/ 16 w 38"/>
                <a:gd name="T11" fmla="*/ 45 h 45"/>
                <a:gd name="T12" fmla="*/ 0 w 38"/>
                <a:gd name="T13" fmla="*/ 27 h 45"/>
                <a:gd name="T14" fmla="*/ 22 w 38"/>
                <a:gd name="T15" fmla="*/ 0 h 45"/>
                <a:gd name="T16" fmla="*/ 38 w 38"/>
                <a:gd name="T17" fmla="*/ 18 h 45"/>
                <a:gd name="T18" fmla="*/ 38 w 38"/>
                <a:gd name="T19" fmla="*/ 25 h 45"/>
                <a:gd name="T20" fmla="*/ 7 w 38"/>
                <a:gd name="T21" fmla="*/ 25 h 45"/>
                <a:gd name="T22" fmla="*/ 31 w 38"/>
                <a:gd name="T23" fmla="*/ 19 h 45"/>
                <a:gd name="T24" fmla="*/ 31 w 38"/>
                <a:gd name="T25" fmla="*/ 17 h 45"/>
                <a:gd name="T26" fmla="*/ 22 w 38"/>
                <a:gd name="T27" fmla="*/ 7 h 45"/>
                <a:gd name="T28" fmla="*/ 8 w 38"/>
                <a:gd name="T29" fmla="*/ 19 h 45"/>
                <a:gd name="T30" fmla="*/ 31 w 38"/>
                <a:gd name="T31"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45">
                  <a:moveTo>
                    <a:pt x="7" y="25"/>
                  </a:moveTo>
                  <a:cubicBezTo>
                    <a:pt x="7" y="25"/>
                    <a:pt x="7" y="26"/>
                    <a:pt x="7" y="27"/>
                  </a:cubicBezTo>
                  <a:cubicBezTo>
                    <a:pt x="7" y="34"/>
                    <a:pt x="10" y="39"/>
                    <a:pt x="17" y="39"/>
                  </a:cubicBezTo>
                  <a:cubicBezTo>
                    <a:pt x="23" y="39"/>
                    <a:pt x="27" y="35"/>
                    <a:pt x="29" y="30"/>
                  </a:cubicBezTo>
                  <a:cubicBezTo>
                    <a:pt x="36" y="30"/>
                    <a:pt x="36" y="30"/>
                    <a:pt x="36" y="30"/>
                  </a:cubicBezTo>
                  <a:cubicBezTo>
                    <a:pt x="33" y="39"/>
                    <a:pt x="27" y="45"/>
                    <a:pt x="16" y="45"/>
                  </a:cubicBezTo>
                  <a:cubicBezTo>
                    <a:pt x="6" y="45"/>
                    <a:pt x="0" y="38"/>
                    <a:pt x="0" y="27"/>
                  </a:cubicBezTo>
                  <a:cubicBezTo>
                    <a:pt x="0" y="13"/>
                    <a:pt x="8" y="0"/>
                    <a:pt x="22" y="0"/>
                  </a:cubicBezTo>
                  <a:cubicBezTo>
                    <a:pt x="36" y="0"/>
                    <a:pt x="38" y="13"/>
                    <a:pt x="38" y="18"/>
                  </a:cubicBezTo>
                  <a:cubicBezTo>
                    <a:pt x="38" y="21"/>
                    <a:pt x="38" y="23"/>
                    <a:pt x="38" y="25"/>
                  </a:cubicBezTo>
                  <a:lnTo>
                    <a:pt x="7" y="25"/>
                  </a:lnTo>
                  <a:close/>
                  <a:moveTo>
                    <a:pt x="31" y="19"/>
                  </a:moveTo>
                  <a:cubicBezTo>
                    <a:pt x="31" y="17"/>
                    <a:pt x="31" y="17"/>
                    <a:pt x="31" y="17"/>
                  </a:cubicBezTo>
                  <a:cubicBezTo>
                    <a:pt x="31" y="9"/>
                    <a:pt x="27" y="7"/>
                    <a:pt x="22" y="7"/>
                  </a:cubicBezTo>
                  <a:cubicBezTo>
                    <a:pt x="14" y="7"/>
                    <a:pt x="10" y="12"/>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2CE19BB3-3452-1C65-BC0C-B5E37E3776E4}"/>
                </a:ext>
              </a:extLst>
            </p:cNvPr>
            <p:cNvSpPr>
              <a:spLocks/>
            </p:cNvSpPr>
            <p:nvPr userDrawn="1"/>
          </p:nvSpPr>
          <p:spPr bwMode="auto">
            <a:xfrm>
              <a:off x="4183" y="2371"/>
              <a:ext cx="52" cy="126"/>
            </a:xfrm>
            <a:custGeom>
              <a:avLst/>
              <a:gdLst>
                <a:gd name="T0" fmla="*/ 6 w 22"/>
                <a:gd name="T1" fmla="*/ 17 h 53"/>
                <a:gd name="T2" fmla="*/ 0 w 22"/>
                <a:gd name="T3" fmla="*/ 17 h 53"/>
                <a:gd name="T4" fmla="*/ 1 w 22"/>
                <a:gd name="T5" fmla="*/ 11 h 53"/>
                <a:gd name="T6" fmla="*/ 7 w 22"/>
                <a:gd name="T7" fmla="*/ 11 h 53"/>
                <a:gd name="T8" fmla="*/ 10 w 22"/>
                <a:gd name="T9" fmla="*/ 0 h 53"/>
                <a:gd name="T10" fmla="*/ 17 w 22"/>
                <a:gd name="T11" fmla="*/ 0 h 53"/>
                <a:gd name="T12" fmla="*/ 14 w 22"/>
                <a:gd name="T13" fmla="*/ 11 h 53"/>
                <a:gd name="T14" fmla="*/ 22 w 22"/>
                <a:gd name="T15" fmla="*/ 11 h 53"/>
                <a:gd name="T16" fmla="*/ 21 w 22"/>
                <a:gd name="T17" fmla="*/ 17 h 53"/>
                <a:gd name="T18" fmla="*/ 13 w 22"/>
                <a:gd name="T19" fmla="*/ 17 h 53"/>
                <a:gd name="T20" fmla="*/ 8 w 22"/>
                <a:gd name="T21" fmla="*/ 41 h 53"/>
                <a:gd name="T22" fmla="*/ 7 w 22"/>
                <a:gd name="T23" fmla="*/ 45 h 53"/>
                <a:gd name="T24" fmla="*/ 10 w 22"/>
                <a:gd name="T25" fmla="*/ 47 h 53"/>
                <a:gd name="T26" fmla="*/ 15 w 22"/>
                <a:gd name="T27" fmla="*/ 47 h 53"/>
                <a:gd name="T28" fmla="*/ 13 w 22"/>
                <a:gd name="T29" fmla="*/ 52 h 53"/>
                <a:gd name="T30" fmla="*/ 9 w 22"/>
                <a:gd name="T31" fmla="*/ 53 h 53"/>
                <a:gd name="T32" fmla="*/ 0 w 22"/>
                <a:gd name="T33" fmla="*/ 46 h 53"/>
                <a:gd name="T34" fmla="*/ 0 w 22"/>
                <a:gd name="T35" fmla="*/ 44 h 53"/>
                <a:gd name="T36" fmla="*/ 6 w 22"/>
                <a:gd name="T37"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3">
                  <a:moveTo>
                    <a:pt x="6" y="17"/>
                  </a:moveTo>
                  <a:cubicBezTo>
                    <a:pt x="0" y="17"/>
                    <a:pt x="0" y="17"/>
                    <a:pt x="0" y="17"/>
                  </a:cubicBezTo>
                  <a:cubicBezTo>
                    <a:pt x="1" y="11"/>
                    <a:pt x="1" y="11"/>
                    <a:pt x="1" y="11"/>
                  </a:cubicBezTo>
                  <a:cubicBezTo>
                    <a:pt x="7" y="11"/>
                    <a:pt x="7" y="11"/>
                    <a:pt x="7" y="11"/>
                  </a:cubicBezTo>
                  <a:cubicBezTo>
                    <a:pt x="10" y="0"/>
                    <a:pt x="10" y="0"/>
                    <a:pt x="10" y="0"/>
                  </a:cubicBezTo>
                  <a:cubicBezTo>
                    <a:pt x="17" y="0"/>
                    <a:pt x="17" y="0"/>
                    <a:pt x="17" y="0"/>
                  </a:cubicBezTo>
                  <a:cubicBezTo>
                    <a:pt x="14" y="11"/>
                    <a:pt x="14" y="11"/>
                    <a:pt x="14" y="11"/>
                  </a:cubicBezTo>
                  <a:cubicBezTo>
                    <a:pt x="22" y="11"/>
                    <a:pt x="22" y="11"/>
                    <a:pt x="22" y="11"/>
                  </a:cubicBezTo>
                  <a:cubicBezTo>
                    <a:pt x="21" y="17"/>
                    <a:pt x="21" y="17"/>
                    <a:pt x="21" y="17"/>
                  </a:cubicBezTo>
                  <a:cubicBezTo>
                    <a:pt x="13" y="17"/>
                    <a:pt x="13" y="17"/>
                    <a:pt x="13" y="17"/>
                  </a:cubicBezTo>
                  <a:cubicBezTo>
                    <a:pt x="8" y="41"/>
                    <a:pt x="8" y="41"/>
                    <a:pt x="8" y="41"/>
                  </a:cubicBezTo>
                  <a:cubicBezTo>
                    <a:pt x="7" y="43"/>
                    <a:pt x="7" y="44"/>
                    <a:pt x="7" y="45"/>
                  </a:cubicBezTo>
                  <a:cubicBezTo>
                    <a:pt x="7" y="46"/>
                    <a:pt x="8" y="47"/>
                    <a:pt x="10" y="47"/>
                  </a:cubicBezTo>
                  <a:cubicBezTo>
                    <a:pt x="12" y="47"/>
                    <a:pt x="13" y="47"/>
                    <a:pt x="15" y="47"/>
                  </a:cubicBezTo>
                  <a:cubicBezTo>
                    <a:pt x="13" y="52"/>
                    <a:pt x="13" y="52"/>
                    <a:pt x="13" y="52"/>
                  </a:cubicBezTo>
                  <a:cubicBezTo>
                    <a:pt x="12" y="53"/>
                    <a:pt x="11" y="53"/>
                    <a:pt x="9" y="53"/>
                  </a:cubicBezTo>
                  <a:cubicBezTo>
                    <a:pt x="3" y="53"/>
                    <a:pt x="0" y="51"/>
                    <a:pt x="0" y="46"/>
                  </a:cubicBezTo>
                  <a:cubicBezTo>
                    <a:pt x="0" y="46"/>
                    <a:pt x="0" y="44"/>
                    <a:pt x="0" y="44"/>
                  </a:cubicBezTo>
                  <a:lnTo>
                    <a:pt x="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2DD59A2E-9F15-C8A1-F5E3-65AC09157E1C}"/>
                </a:ext>
              </a:extLst>
            </p:cNvPr>
            <p:cNvSpPr>
              <a:spLocks/>
            </p:cNvSpPr>
            <p:nvPr userDrawn="1"/>
          </p:nvSpPr>
          <p:spPr bwMode="auto">
            <a:xfrm>
              <a:off x="4238" y="2397"/>
              <a:ext cx="102" cy="139"/>
            </a:xfrm>
            <a:custGeom>
              <a:avLst/>
              <a:gdLst>
                <a:gd name="T0" fmla="*/ 7 w 43"/>
                <a:gd name="T1" fmla="*/ 0 h 58"/>
                <a:gd name="T2" fmla="*/ 14 w 43"/>
                <a:gd name="T3" fmla="*/ 0 h 58"/>
                <a:gd name="T4" fmla="*/ 17 w 43"/>
                <a:gd name="T5" fmla="*/ 34 h 58"/>
                <a:gd name="T6" fmla="*/ 17 w 43"/>
                <a:gd name="T7" fmla="*/ 34 h 58"/>
                <a:gd name="T8" fmla="*/ 35 w 43"/>
                <a:gd name="T9" fmla="*/ 0 h 58"/>
                <a:gd name="T10" fmla="*/ 43 w 43"/>
                <a:gd name="T11" fmla="*/ 0 h 58"/>
                <a:gd name="T12" fmla="*/ 16 w 43"/>
                <a:gd name="T13" fmla="*/ 49 h 58"/>
                <a:gd name="T14" fmla="*/ 4 w 43"/>
                <a:gd name="T15" fmla="*/ 58 h 58"/>
                <a:gd name="T16" fmla="*/ 0 w 43"/>
                <a:gd name="T17" fmla="*/ 58 h 58"/>
                <a:gd name="T18" fmla="*/ 1 w 43"/>
                <a:gd name="T19" fmla="*/ 52 h 58"/>
                <a:gd name="T20" fmla="*/ 4 w 43"/>
                <a:gd name="T21" fmla="*/ 52 h 58"/>
                <a:gd name="T22" fmla="*/ 10 w 43"/>
                <a:gd name="T23" fmla="*/ 47 h 58"/>
                <a:gd name="T24" fmla="*/ 12 w 43"/>
                <a:gd name="T25" fmla="*/ 43 h 58"/>
                <a:gd name="T26" fmla="*/ 7 w 43"/>
                <a:gd name="T2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8">
                  <a:moveTo>
                    <a:pt x="7" y="0"/>
                  </a:moveTo>
                  <a:cubicBezTo>
                    <a:pt x="14" y="0"/>
                    <a:pt x="14" y="0"/>
                    <a:pt x="14" y="0"/>
                  </a:cubicBezTo>
                  <a:cubicBezTo>
                    <a:pt x="17" y="34"/>
                    <a:pt x="17" y="34"/>
                    <a:pt x="17" y="34"/>
                  </a:cubicBezTo>
                  <a:cubicBezTo>
                    <a:pt x="17" y="34"/>
                    <a:pt x="17" y="34"/>
                    <a:pt x="17" y="34"/>
                  </a:cubicBezTo>
                  <a:cubicBezTo>
                    <a:pt x="35" y="0"/>
                    <a:pt x="35" y="0"/>
                    <a:pt x="35" y="0"/>
                  </a:cubicBezTo>
                  <a:cubicBezTo>
                    <a:pt x="43" y="0"/>
                    <a:pt x="43" y="0"/>
                    <a:pt x="43" y="0"/>
                  </a:cubicBezTo>
                  <a:cubicBezTo>
                    <a:pt x="16" y="49"/>
                    <a:pt x="16" y="49"/>
                    <a:pt x="16" y="49"/>
                  </a:cubicBezTo>
                  <a:cubicBezTo>
                    <a:pt x="14" y="54"/>
                    <a:pt x="11" y="58"/>
                    <a:pt x="4" y="58"/>
                  </a:cubicBezTo>
                  <a:cubicBezTo>
                    <a:pt x="3" y="58"/>
                    <a:pt x="2" y="58"/>
                    <a:pt x="0" y="58"/>
                  </a:cubicBezTo>
                  <a:cubicBezTo>
                    <a:pt x="1" y="52"/>
                    <a:pt x="1" y="52"/>
                    <a:pt x="1" y="52"/>
                  </a:cubicBezTo>
                  <a:cubicBezTo>
                    <a:pt x="2" y="52"/>
                    <a:pt x="3" y="52"/>
                    <a:pt x="4" y="52"/>
                  </a:cubicBezTo>
                  <a:cubicBezTo>
                    <a:pt x="7" y="52"/>
                    <a:pt x="9" y="49"/>
                    <a:pt x="10" y="47"/>
                  </a:cubicBezTo>
                  <a:cubicBezTo>
                    <a:pt x="12" y="43"/>
                    <a:pt x="12" y="43"/>
                    <a:pt x="12" y="43"/>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20644408"/>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Date, 20xx</a:t>
            </a:r>
            <a:endParaRPr lang="en-US" dirty="0"/>
          </a:p>
        </p:txBody>
      </p:sp>
      <p:sp>
        <p:nvSpPr>
          <p:cNvPr id="5" name="Footer Placeholder 4"/>
          <p:cNvSpPr>
            <a:spLocks noGrp="1"/>
          </p:cNvSpPr>
          <p:nvPr>
            <p:ph type="ftr" sz="quarter" idx="11"/>
          </p:nvPr>
        </p:nvSpPr>
        <p:spPr/>
        <p:txBody>
          <a:bodyPr/>
          <a:lstStyle>
            <a:lvl1pPr>
              <a:defRPr/>
            </a:lvl1pPr>
          </a:lstStyle>
          <a:p>
            <a:r>
              <a:rPr lang="en-US"/>
              <a:t>Meeting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DC9F34B-F2F2-4128-A236-977A351855D1}" type="slidenum">
              <a:rPr lang="en-US" smtClean="0"/>
              <a:pPr>
                <a:defRPr/>
              </a:pPr>
              <a:t>‹#›</a:t>
            </a:fld>
            <a:endParaRPr lang="en-US" dirty="0"/>
          </a:p>
        </p:txBody>
      </p:sp>
    </p:spTree>
    <p:extLst>
      <p:ext uri="{BB962C8B-B14F-4D97-AF65-F5344CB8AC3E}">
        <p14:creationId xmlns:p14="http://schemas.microsoft.com/office/powerpoint/2010/main" val="1111406074"/>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Date, 20xx</a:t>
            </a:r>
            <a:endParaRPr lang="en-US" dirty="0"/>
          </a:p>
        </p:txBody>
      </p:sp>
      <p:sp>
        <p:nvSpPr>
          <p:cNvPr id="5" name="Footer Placeholder 4"/>
          <p:cNvSpPr>
            <a:spLocks noGrp="1"/>
          </p:cNvSpPr>
          <p:nvPr>
            <p:ph type="ftr" sz="quarter" idx="11"/>
          </p:nvPr>
        </p:nvSpPr>
        <p:spPr/>
        <p:txBody>
          <a:bodyPr/>
          <a:lstStyle>
            <a:lvl1pPr>
              <a:defRPr/>
            </a:lvl1pPr>
          </a:lstStyle>
          <a:p>
            <a:r>
              <a:rPr lang="en-US"/>
              <a:t>Meeting</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0E49458-5752-46E4-826A-284293762780}" type="slidenum">
              <a:rPr lang="en-US" smtClean="0"/>
              <a:pPr>
                <a:defRPr/>
              </a:pPr>
              <a:t>‹#›</a:t>
            </a:fld>
            <a:endParaRPr lang="en-US" dirty="0"/>
          </a:p>
        </p:txBody>
      </p:sp>
    </p:spTree>
    <p:extLst>
      <p:ext uri="{BB962C8B-B14F-4D97-AF65-F5344CB8AC3E}">
        <p14:creationId xmlns:p14="http://schemas.microsoft.com/office/powerpoint/2010/main" val="2260253010"/>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42938" y="1361051"/>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45942" y="1361051"/>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a:lvl1pPr>
          </a:lstStyle>
          <a:p>
            <a:r>
              <a:rPr lang="en-US"/>
              <a:t>Date, 20xx</a:t>
            </a:r>
            <a:endParaRPr lang="en-US" dirty="0"/>
          </a:p>
        </p:txBody>
      </p:sp>
      <p:sp>
        <p:nvSpPr>
          <p:cNvPr id="6" name="Footer Placeholder 4"/>
          <p:cNvSpPr>
            <a:spLocks noGrp="1"/>
          </p:cNvSpPr>
          <p:nvPr>
            <p:ph type="ftr" sz="quarter" idx="11"/>
          </p:nvPr>
        </p:nvSpPr>
        <p:spPr/>
        <p:txBody>
          <a:bodyPr/>
          <a:lstStyle>
            <a:lvl1pPr>
              <a:defRPr/>
            </a:lvl1pPr>
          </a:lstStyle>
          <a:p>
            <a:r>
              <a:rPr lang="en-US"/>
              <a:t>Meeting</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C409BE9-DE75-4B04-9B36-3117B8670D21}" type="slidenum">
              <a:rPr lang="en-US" smtClean="0"/>
              <a:pPr>
                <a:defRPr/>
              </a:pPr>
              <a:t>‹#›</a:t>
            </a:fld>
            <a:endParaRPr lang="en-US" dirty="0"/>
          </a:p>
        </p:txBody>
      </p:sp>
    </p:spTree>
    <p:extLst>
      <p:ext uri="{BB962C8B-B14F-4D97-AF65-F5344CB8AC3E}">
        <p14:creationId xmlns:p14="http://schemas.microsoft.com/office/powerpoint/2010/main" val="3659202504"/>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1" name="Title Placeholder 1"/>
          <p:cNvSpPr>
            <a:spLocks noGrp="1"/>
          </p:cNvSpPr>
          <p:nvPr>
            <p:ph type="title"/>
          </p:nvPr>
        </p:nvSpPr>
        <p:spPr bwMode="gray">
          <a:xfrm>
            <a:off x="344488" y="325438"/>
            <a:ext cx="11583901" cy="600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32" name="Text Placeholder 2"/>
          <p:cNvSpPr>
            <a:spLocks noGrp="1"/>
          </p:cNvSpPr>
          <p:nvPr>
            <p:ph type="body" idx="1"/>
          </p:nvPr>
        </p:nvSpPr>
        <p:spPr bwMode="gray">
          <a:xfrm>
            <a:off x="344488" y="1063322"/>
            <a:ext cx="11583901" cy="53210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bwMode="gray">
          <a:xfrm>
            <a:off x="3935685" y="6375932"/>
            <a:ext cx="1450975" cy="138499"/>
          </a:xfrm>
          <a:prstGeom prst="rect">
            <a:avLst/>
          </a:prstGeom>
        </p:spPr>
        <p:txBody>
          <a:bodyPr vert="horz" wrap="square" lIns="0" tIns="0" rIns="0" bIns="0" numCol="1" anchor="ctr" anchorCtr="0" compatLnSpc="1">
            <a:prstTxWarp prst="textNoShape">
              <a:avLst/>
            </a:prstTxWarp>
            <a:spAutoFit/>
          </a:bodyPr>
          <a:lstStyle>
            <a:lvl1pPr algn="l">
              <a:defRPr sz="900">
                <a:solidFill>
                  <a:schemeClr val="bg1">
                    <a:lumMod val="50000"/>
                  </a:schemeClr>
                </a:solidFill>
                <a:latin typeface="Arial Nova" panose="020B0504020202020204" pitchFamily="34" charset="0"/>
              </a:defRPr>
            </a:lvl1pPr>
          </a:lstStyle>
          <a:p>
            <a:r>
              <a:rPr lang="en-US"/>
              <a:t>Date, 20xx</a:t>
            </a:r>
          </a:p>
        </p:txBody>
      </p:sp>
      <p:sp>
        <p:nvSpPr>
          <p:cNvPr id="5" name="Footer Placeholder 4"/>
          <p:cNvSpPr>
            <a:spLocks noGrp="1"/>
          </p:cNvSpPr>
          <p:nvPr>
            <p:ph type="ftr" sz="quarter" idx="3"/>
          </p:nvPr>
        </p:nvSpPr>
        <p:spPr bwMode="gray">
          <a:xfrm>
            <a:off x="1112414" y="6375932"/>
            <a:ext cx="2712612" cy="138499"/>
          </a:xfrm>
          <a:prstGeom prst="rect">
            <a:avLst/>
          </a:prstGeom>
        </p:spPr>
        <p:txBody>
          <a:bodyPr vert="horz" wrap="square" lIns="0" tIns="0" rIns="0" bIns="0" numCol="1" anchor="ctr" anchorCtr="0" compatLnSpc="1">
            <a:prstTxWarp prst="textNoShape">
              <a:avLst/>
            </a:prstTxWarp>
            <a:spAutoFit/>
          </a:bodyPr>
          <a:lstStyle>
            <a:lvl1pPr algn="l">
              <a:defRPr sz="900">
                <a:solidFill>
                  <a:schemeClr val="bg1">
                    <a:lumMod val="50000"/>
                  </a:schemeClr>
                </a:solidFill>
                <a:latin typeface="Arial Nova" panose="020B0504020202020204" pitchFamily="34" charset="0"/>
              </a:defRPr>
            </a:lvl1pPr>
          </a:lstStyle>
          <a:p>
            <a:r>
              <a:rPr lang="en-US"/>
              <a:t>Meeting</a:t>
            </a:r>
          </a:p>
        </p:txBody>
      </p:sp>
      <p:sp>
        <p:nvSpPr>
          <p:cNvPr id="6" name="Slide Number Placeholder 5"/>
          <p:cNvSpPr>
            <a:spLocks noGrp="1"/>
          </p:cNvSpPr>
          <p:nvPr>
            <p:ph type="sldNum" sz="quarter" idx="4"/>
          </p:nvPr>
        </p:nvSpPr>
        <p:spPr bwMode="gray">
          <a:xfrm>
            <a:off x="383542" y="6375932"/>
            <a:ext cx="396875" cy="138499"/>
          </a:xfrm>
          <a:prstGeom prst="rect">
            <a:avLst/>
          </a:prstGeom>
        </p:spPr>
        <p:txBody>
          <a:bodyPr vert="horz" wrap="square" lIns="0" tIns="0" rIns="0" bIns="0" numCol="1" anchor="ctr" anchorCtr="0" compatLnSpc="1">
            <a:prstTxWarp prst="textNoShape">
              <a:avLst/>
            </a:prstTxWarp>
            <a:spAutoFit/>
          </a:bodyPr>
          <a:lstStyle>
            <a:lvl1pPr algn="l">
              <a:defRPr lang="en-US" sz="900" smtClean="0">
                <a:solidFill>
                  <a:schemeClr val="bg1">
                    <a:lumMod val="50000"/>
                  </a:schemeClr>
                </a:solidFill>
                <a:latin typeface="Arial Nova" panose="020B0504020202020204" pitchFamily="34" charset="0"/>
              </a:defRPr>
            </a:lvl1pPr>
          </a:lstStyle>
          <a:p>
            <a:fld id="{DF55DEAA-595E-4B26-98CF-E824EF904795}" type="slidenum">
              <a:rPr lang="en-US" smtClean="0"/>
              <a:pPr/>
              <a:t>‹#›</a:t>
            </a:fld>
            <a:endParaRPr lang="en-US"/>
          </a:p>
        </p:txBody>
      </p:sp>
      <p:sp>
        <p:nvSpPr>
          <p:cNvPr id="24" name="Rectangle 23">
            <a:extLst>
              <a:ext uri="{FF2B5EF4-FFF2-40B4-BE49-F238E27FC236}">
                <a16:creationId xmlns:a16="http://schemas.microsoft.com/office/drawing/2014/main" id="{A4A26BC8-8670-4A6C-8686-602F2BD93697}"/>
              </a:ext>
            </a:extLst>
          </p:cNvPr>
          <p:cNvSpPr/>
          <p:nvPr userDrawn="1"/>
        </p:nvSpPr>
        <p:spPr>
          <a:xfrm>
            <a:off x="0" y="322818"/>
            <a:ext cx="148046" cy="70217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panose="020B0504020202020204" pitchFamily="34" charset="0"/>
              <a:ea typeface="+mn-ea"/>
              <a:cs typeface="+mn-cs"/>
            </a:endParaRPr>
          </a:p>
        </p:txBody>
      </p:sp>
      <p:grpSp>
        <p:nvGrpSpPr>
          <p:cNvPr id="35" name="Group 34">
            <a:extLst>
              <a:ext uri="{FF2B5EF4-FFF2-40B4-BE49-F238E27FC236}">
                <a16:creationId xmlns:a16="http://schemas.microsoft.com/office/drawing/2014/main" id="{BF20E1D8-D74E-49B6-857D-8D5307EC76A7}"/>
              </a:ext>
            </a:extLst>
          </p:cNvPr>
          <p:cNvGrpSpPr/>
          <p:nvPr userDrawn="1"/>
        </p:nvGrpSpPr>
        <p:grpSpPr>
          <a:xfrm>
            <a:off x="9376589" y="6277096"/>
            <a:ext cx="2549892" cy="421842"/>
            <a:chOff x="9376589" y="6277096"/>
            <a:chExt cx="2549892" cy="421842"/>
          </a:xfrm>
          <a:solidFill>
            <a:schemeClr val="accent4">
              <a:lumMod val="75000"/>
            </a:schemeClr>
          </a:solidFill>
        </p:grpSpPr>
        <p:sp>
          <p:nvSpPr>
            <p:cNvPr id="34" name="TextBox 33">
              <a:extLst>
                <a:ext uri="{FF2B5EF4-FFF2-40B4-BE49-F238E27FC236}">
                  <a16:creationId xmlns:a16="http://schemas.microsoft.com/office/drawing/2014/main" id="{8EDD6CB6-9B8F-424B-AE4A-9F726C2123B4}"/>
                </a:ext>
              </a:extLst>
            </p:cNvPr>
            <p:cNvSpPr txBox="1"/>
            <p:nvPr userDrawn="1"/>
          </p:nvSpPr>
          <p:spPr>
            <a:xfrm>
              <a:off x="11002830" y="6284132"/>
              <a:ext cx="923651" cy="369332"/>
            </a:xfrm>
            <a:prstGeom prst="rect">
              <a:avLst/>
            </a:prstGeom>
            <a:noFill/>
          </p:spPr>
          <p:txBody>
            <a:bodyPr wrap="none" rtlCol="0">
              <a:spAutoFit/>
            </a:bodyPr>
            <a:lstStyle/>
            <a:p>
              <a:pPr algn="l"/>
              <a:r>
                <a:rPr lang="en-US">
                  <a:solidFill>
                    <a:schemeClr val="accent4">
                      <a:lumMod val="75000"/>
                    </a:schemeClr>
                  </a:solidFill>
                  <a:latin typeface="Arial Nova" panose="020B0504020202020204" pitchFamily="34" charset="0"/>
                </a:rPr>
                <a:t>Utilities</a:t>
              </a:r>
            </a:p>
          </p:txBody>
        </p:sp>
        <p:grpSp>
          <p:nvGrpSpPr>
            <p:cNvPr id="2" name="Group 4">
              <a:extLst>
                <a:ext uri="{FF2B5EF4-FFF2-40B4-BE49-F238E27FC236}">
                  <a16:creationId xmlns:a16="http://schemas.microsoft.com/office/drawing/2014/main" id="{E5D75FF1-3F07-4AEE-88E7-20861628FC39}"/>
                </a:ext>
              </a:extLst>
            </p:cNvPr>
            <p:cNvGrpSpPr>
              <a:grpSpLocks noChangeAspect="1"/>
            </p:cNvGrpSpPr>
            <p:nvPr userDrawn="1"/>
          </p:nvGrpSpPr>
          <p:grpSpPr bwMode="auto">
            <a:xfrm>
              <a:off x="9376589" y="6277096"/>
              <a:ext cx="1593196" cy="421842"/>
              <a:chOff x="3923" y="1942"/>
              <a:chExt cx="1658" cy="439"/>
            </a:xfrm>
            <a:grpFill/>
          </p:grpSpPr>
          <p:sp>
            <p:nvSpPr>
              <p:cNvPr id="7" name="Freeform 5">
                <a:extLst>
                  <a:ext uri="{FF2B5EF4-FFF2-40B4-BE49-F238E27FC236}">
                    <a16:creationId xmlns:a16="http://schemas.microsoft.com/office/drawing/2014/main" id="{E31EF562-7883-45AB-A383-F9128EC47265}"/>
                  </a:ext>
                </a:extLst>
              </p:cNvPr>
              <p:cNvSpPr>
                <a:spLocks noEditPoints="1"/>
              </p:cNvSpPr>
              <p:nvPr userDrawn="1"/>
            </p:nvSpPr>
            <p:spPr bwMode="auto">
              <a:xfrm>
                <a:off x="5096" y="2056"/>
                <a:ext cx="171" cy="211"/>
              </a:xfrm>
              <a:custGeom>
                <a:avLst/>
                <a:gdLst>
                  <a:gd name="T0" fmla="*/ 61 w 61"/>
                  <a:gd name="T1" fmla="*/ 1 h 74"/>
                  <a:gd name="T2" fmla="*/ 48 w 61"/>
                  <a:gd name="T3" fmla="*/ 1 h 74"/>
                  <a:gd name="T4" fmla="*/ 47 w 61"/>
                  <a:gd name="T5" fmla="*/ 7 h 74"/>
                  <a:gd name="T6" fmla="*/ 47 w 61"/>
                  <a:gd name="T7" fmla="*/ 7 h 74"/>
                  <a:gd name="T8" fmla="*/ 32 w 61"/>
                  <a:gd name="T9" fmla="*/ 0 h 74"/>
                  <a:gd name="T10" fmla="*/ 3 w 61"/>
                  <a:gd name="T11" fmla="*/ 26 h 74"/>
                  <a:gd name="T12" fmla="*/ 24 w 61"/>
                  <a:gd name="T13" fmla="*/ 53 h 74"/>
                  <a:gd name="T14" fmla="*/ 41 w 61"/>
                  <a:gd name="T15" fmla="*/ 47 h 74"/>
                  <a:gd name="T16" fmla="*/ 40 w 61"/>
                  <a:gd name="T17" fmla="*/ 53 h 74"/>
                  <a:gd name="T18" fmla="*/ 26 w 61"/>
                  <a:gd name="T19" fmla="*/ 64 h 74"/>
                  <a:gd name="T20" fmla="*/ 15 w 61"/>
                  <a:gd name="T21" fmla="*/ 57 h 74"/>
                  <a:gd name="T22" fmla="*/ 1 w 61"/>
                  <a:gd name="T23" fmla="*/ 57 h 74"/>
                  <a:gd name="T24" fmla="*/ 22 w 61"/>
                  <a:gd name="T25" fmla="*/ 74 h 74"/>
                  <a:gd name="T26" fmla="*/ 54 w 61"/>
                  <a:gd name="T27" fmla="*/ 54 h 74"/>
                  <a:gd name="T28" fmla="*/ 61 w 61"/>
                  <a:gd name="T29" fmla="*/ 1 h 74"/>
                  <a:gd name="T30" fmla="*/ 45 w 61"/>
                  <a:gd name="T31" fmla="*/ 26 h 74"/>
                  <a:gd name="T32" fmla="*/ 29 w 61"/>
                  <a:gd name="T33" fmla="*/ 41 h 74"/>
                  <a:gd name="T34" fmla="*/ 17 w 61"/>
                  <a:gd name="T35" fmla="*/ 26 h 74"/>
                  <a:gd name="T36" fmla="*/ 33 w 61"/>
                  <a:gd name="T37" fmla="*/ 12 h 74"/>
                  <a:gd name="T38" fmla="*/ 45 w 61"/>
                  <a:gd name="T39" fmla="*/ 2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4">
                    <a:moveTo>
                      <a:pt x="61" y="1"/>
                    </a:moveTo>
                    <a:cubicBezTo>
                      <a:pt x="48" y="1"/>
                      <a:pt x="48" y="1"/>
                      <a:pt x="48" y="1"/>
                    </a:cubicBezTo>
                    <a:cubicBezTo>
                      <a:pt x="47" y="7"/>
                      <a:pt x="47" y="7"/>
                      <a:pt x="47" y="7"/>
                    </a:cubicBezTo>
                    <a:cubicBezTo>
                      <a:pt x="47" y="7"/>
                      <a:pt x="47" y="7"/>
                      <a:pt x="47" y="7"/>
                    </a:cubicBezTo>
                    <a:cubicBezTo>
                      <a:pt x="44" y="3"/>
                      <a:pt x="40" y="0"/>
                      <a:pt x="32" y="0"/>
                    </a:cubicBezTo>
                    <a:cubicBezTo>
                      <a:pt x="17" y="0"/>
                      <a:pt x="5" y="10"/>
                      <a:pt x="3" y="26"/>
                    </a:cubicBezTo>
                    <a:cubicBezTo>
                      <a:pt x="1" y="43"/>
                      <a:pt x="10" y="53"/>
                      <a:pt x="24" y="53"/>
                    </a:cubicBezTo>
                    <a:cubicBezTo>
                      <a:pt x="29" y="53"/>
                      <a:pt x="36" y="51"/>
                      <a:pt x="41" y="47"/>
                    </a:cubicBezTo>
                    <a:cubicBezTo>
                      <a:pt x="40" y="53"/>
                      <a:pt x="40" y="53"/>
                      <a:pt x="40" y="53"/>
                    </a:cubicBezTo>
                    <a:cubicBezTo>
                      <a:pt x="39" y="59"/>
                      <a:pt x="35" y="64"/>
                      <a:pt x="26" y="64"/>
                    </a:cubicBezTo>
                    <a:cubicBezTo>
                      <a:pt x="19" y="64"/>
                      <a:pt x="16" y="61"/>
                      <a:pt x="15" y="57"/>
                    </a:cubicBezTo>
                    <a:cubicBezTo>
                      <a:pt x="1" y="57"/>
                      <a:pt x="1" y="57"/>
                      <a:pt x="1" y="57"/>
                    </a:cubicBezTo>
                    <a:cubicBezTo>
                      <a:pt x="0" y="64"/>
                      <a:pt x="3" y="74"/>
                      <a:pt x="22" y="74"/>
                    </a:cubicBezTo>
                    <a:cubicBezTo>
                      <a:pt x="39" y="74"/>
                      <a:pt x="52" y="70"/>
                      <a:pt x="54" y="54"/>
                    </a:cubicBezTo>
                    <a:lnTo>
                      <a:pt x="61" y="1"/>
                    </a:lnTo>
                    <a:close/>
                    <a:moveTo>
                      <a:pt x="45" y="26"/>
                    </a:moveTo>
                    <a:cubicBezTo>
                      <a:pt x="44" y="32"/>
                      <a:pt x="39" y="41"/>
                      <a:pt x="29" y="41"/>
                    </a:cubicBezTo>
                    <a:cubicBezTo>
                      <a:pt x="19" y="41"/>
                      <a:pt x="17" y="32"/>
                      <a:pt x="17" y="26"/>
                    </a:cubicBezTo>
                    <a:cubicBezTo>
                      <a:pt x="18" y="21"/>
                      <a:pt x="23" y="12"/>
                      <a:pt x="33" y="12"/>
                    </a:cubicBezTo>
                    <a:cubicBezTo>
                      <a:pt x="43" y="12"/>
                      <a:pt x="45" y="21"/>
                      <a:pt x="4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517DDF47-03A5-4704-B769-59D1C97F5482}"/>
                  </a:ext>
                </a:extLst>
              </p:cNvPr>
              <p:cNvSpPr>
                <a:spLocks noEditPoints="1"/>
              </p:cNvSpPr>
              <p:nvPr userDrawn="1"/>
            </p:nvSpPr>
            <p:spPr bwMode="auto">
              <a:xfrm>
                <a:off x="4855" y="2053"/>
                <a:ext cx="171" cy="163"/>
              </a:xfrm>
              <a:custGeom>
                <a:avLst/>
                <a:gdLst>
                  <a:gd name="T0" fmla="*/ 58 w 61"/>
                  <a:gd name="T1" fmla="*/ 32 h 57"/>
                  <a:gd name="T2" fmla="*/ 35 w 61"/>
                  <a:gd name="T3" fmla="*/ 0 h 57"/>
                  <a:gd name="T4" fmla="*/ 2 w 61"/>
                  <a:gd name="T5" fmla="*/ 28 h 57"/>
                  <a:gd name="T6" fmla="*/ 27 w 61"/>
                  <a:gd name="T7" fmla="*/ 57 h 57"/>
                  <a:gd name="T8" fmla="*/ 57 w 61"/>
                  <a:gd name="T9" fmla="*/ 44 h 57"/>
                  <a:gd name="T10" fmla="*/ 46 w 61"/>
                  <a:gd name="T11" fmla="*/ 37 h 57"/>
                  <a:gd name="T12" fmla="*/ 29 w 61"/>
                  <a:gd name="T13" fmla="*/ 45 h 57"/>
                  <a:gd name="T14" fmla="*/ 16 w 61"/>
                  <a:gd name="T15" fmla="*/ 32 h 57"/>
                  <a:gd name="T16" fmla="*/ 58 w 61"/>
                  <a:gd name="T17" fmla="*/ 32 h 57"/>
                  <a:gd name="T18" fmla="*/ 17 w 61"/>
                  <a:gd name="T19" fmla="*/ 22 h 57"/>
                  <a:gd name="T20" fmla="*/ 34 w 61"/>
                  <a:gd name="T21" fmla="*/ 12 h 57"/>
                  <a:gd name="T22" fmla="*/ 45 w 61"/>
                  <a:gd name="T23" fmla="*/ 22 h 57"/>
                  <a:gd name="T24" fmla="*/ 17 w 61"/>
                  <a:gd name="T25" fmla="*/ 2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7">
                    <a:moveTo>
                      <a:pt x="58" y="32"/>
                    </a:moveTo>
                    <a:cubicBezTo>
                      <a:pt x="61" y="12"/>
                      <a:pt x="54" y="0"/>
                      <a:pt x="35" y="0"/>
                    </a:cubicBezTo>
                    <a:cubicBezTo>
                      <a:pt x="17" y="0"/>
                      <a:pt x="4" y="12"/>
                      <a:pt x="2" y="28"/>
                    </a:cubicBezTo>
                    <a:cubicBezTo>
                      <a:pt x="0" y="45"/>
                      <a:pt x="9" y="57"/>
                      <a:pt x="27" y="57"/>
                    </a:cubicBezTo>
                    <a:cubicBezTo>
                      <a:pt x="43" y="57"/>
                      <a:pt x="52" y="50"/>
                      <a:pt x="57" y="44"/>
                    </a:cubicBezTo>
                    <a:cubicBezTo>
                      <a:pt x="46" y="37"/>
                      <a:pt x="46" y="37"/>
                      <a:pt x="46" y="37"/>
                    </a:cubicBezTo>
                    <a:cubicBezTo>
                      <a:pt x="45" y="39"/>
                      <a:pt x="40" y="45"/>
                      <a:pt x="29" y="45"/>
                    </a:cubicBezTo>
                    <a:cubicBezTo>
                      <a:pt x="21" y="45"/>
                      <a:pt x="15" y="40"/>
                      <a:pt x="16" y="32"/>
                    </a:cubicBezTo>
                    <a:lnTo>
                      <a:pt x="58" y="32"/>
                    </a:lnTo>
                    <a:close/>
                    <a:moveTo>
                      <a:pt x="17" y="22"/>
                    </a:moveTo>
                    <a:cubicBezTo>
                      <a:pt x="20" y="17"/>
                      <a:pt x="26" y="12"/>
                      <a:pt x="34" y="12"/>
                    </a:cubicBezTo>
                    <a:cubicBezTo>
                      <a:pt x="43" y="12"/>
                      <a:pt x="45" y="20"/>
                      <a:pt x="45" y="22"/>
                    </a:cubicBezTo>
                    <a:lnTo>
                      <a:pt x="1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92E007C-E55F-4715-B456-F3090FC54727}"/>
                  </a:ext>
                </a:extLst>
              </p:cNvPr>
              <p:cNvSpPr>
                <a:spLocks noEditPoints="1"/>
              </p:cNvSpPr>
              <p:nvPr userDrawn="1"/>
            </p:nvSpPr>
            <p:spPr bwMode="auto">
              <a:xfrm>
                <a:off x="5368" y="2216"/>
                <a:ext cx="56" cy="54"/>
              </a:xfrm>
              <a:custGeom>
                <a:avLst/>
                <a:gdLst>
                  <a:gd name="T0" fmla="*/ 10 w 20"/>
                  <a:gd name="T1" fmla="*/ 19 h 19"/>
                  <a:gd name="T2" fmla="*/ 20 w 20"/>
                  <a:gd name="T3" fmla="*/ 10 h 19"/>
                  <a:gd name="T4" fmla="*/ 10 w 20"/>
                  <a:gd name="T5" fmla="*/ 0 h 19"/>
                  <a:gd name="T6" fmla="*/ 0 w 20"/>
                  <a:gd name="T7" fmla="*/ 10 h 19"/>
                  <a:gd name="T8" fmla="*/ 10 w 20"/>
                  <a:gd name="T9" fmla="*/ 19 h 19"/>
                  <a:gd name="T10" fmla="*/ 2 w 20"/>
                  <a:gd name="T11" fmla="*/ 10 h 19"/>
                  <a:gd name="T12" fmla="*/ 10 w 20"/>
                  <a:gd name="T13" fmla="*/ 1 h 19"/>
                  <a:gd name="T14" fmla="*/ 18 w 20"/>
                  <a:gd name="T15" fmla="*/ 10 h 19"/>
                  <a:gd name="T16" fmla="*/ 10 w 20"/>
                  <a:gd name="T17" fmla="*/ 18 h 19"/>
                  <a:gd name="T18" fmla="*/ 2 w 20"/>
                  <a:gd name="T19" fmla="*/ 10 h 19"/>
                  <a:gd name="T20" fmla="*/ 8 w 20"/>
                  <a:gd name="T21" fmla="*/ 10 h 19"/>
                  <a:gd name="T22" fmla="*/ 10 w 20"/>
                  <a:gd name="T23" fmla="*/ 10 h 19"/>
                  <a:gd name="T24" fmla="*/ 13 w 20"/>
                  <a:gd name="T25" fmla="*/ 15 h 19"/>
                  <a:gd name="T26" fmla="*/ 15 w 20"/>
                  <a:gd name="T27" fmla="*/ 15 h 19"/>
                  <a:gd name="T28" fmla="*/ 12 w 20"/>
                  <a:gd name="T29" fmla="*/ 10 h 19"/>
                  <a:gd name="T30" fmla="*/ 14 w 20"/>
                  <a:gd name="T31" fmla="*/ 7 h 19"/>
                  <a:gd name="T32" fmla="*/ 10 w 20"/>
                  <a:gd name="T33" fmla="*/ 4 h 19"/>
                  <a:gd name="T34" fmla="*/ 6 w 20"/>
                  <a:gd name="T35" fmla="*/ 4 h 19"/>
                  <a:gd name="T36" fmla="*/ 6 w 20"/>
                  <a:gd name="T37" fmla="*/ 15 h 19"/>
                  <a:gd name="T38" fmla="*/ 8 w 20"/>
                  <a:gd name="T39" fmla="*/ 15 h 19"/>
                  <a:gd name="T40" fmla="*/ 8 w 20"/>
                  <a:gd name="T41" fmla="*/ 10 h 19"/>
                  <a:gd name="T42" fmla="*/ 8 w 20"/>
                  <a:gd name="T43" fmla="*/ 9 h 19"/>
                  <a:gd name="T44" fmla="*/ 8 w 20"/>
                  <a:gd name="T45" fmla="*/ 5 h 19"/>
                  <a:gd name="T46" fmla="*/ 10 w 20"/>
                  <a:gd name="T47" fmla="*/ 5 h 19"/>
                  <a:gd name="T48" fmla="*/ 13 w 20"/>
                  <a:gd name="T49" fmla="*/ 7 h 19"/>
                  <a:gd name="T50" fmla="*/ 10 w 20"/>
                  <a:gd name="T51" fmla="*/ 9 h 19"/>
                  <a:gd name="T52" fmla="*/ 8 w 20"/>
                  <a:gd name="T5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10"/>
                    </a:cubicBezTo>
                    <a:cubicBezTo>
                      <a:pt x="20" y="4"/>
                      <a:pt x="15" y="0"/>
                      <a:pt x="10" y="0"/>
                    </a:cubicBezTo>
                    <a:cubicBezTo>
                      <a:pt x="5" y="0"/>
                      <a:pt x="0" y="4"/>
                      <a:pt x="0" y="10"/>
                    </a:cubicBezTo>
                    <a:cubicBezTo>
                      <a:pt x="0" y="15"/>
                      <a:pt x="5" y="19"/>
                      <a:pt x="10" y="19"/>
                    </a:cubicBezTo>
                    <a:moveTo>
                      <a:pt x="2" y="10"/>
                    </a:moveTo>
                    <a:cubicBezTo>
                      <a:pt x="2" y="5"/>
                      <a:pt x="5" y="1"/>
                      <a:pt x="10" y="1"/>
                    </a:cubicBezTo>
                    <a:cubicBezTo>
                      <a:pt x="14" y="1"/>
                      <a:pt x="18" y="5"/>
                      <a:pt x="18" y="10"/>
                    </a:cubicBezTo>
                    <a:cubicBezTo>
                      <a:pt x="18" y="14"/>
                      <a:pt x="14" y="18"/>
                      <a:pt x="10" y="18"/>
                    </a:cubicBezTo>
                    <a:cubicBezTo>
                      <a:pt x="5" y="18"/>
                      <a:pt x="2" y="14"/>
                      <a:pt x="2" y="10"/>
                    </a:cubicBezTo>
                    <a:moveTo>
                      <a:pt x="8" y="10"/>
                    </a:moveTo>
                    <a:cubicBezTo>
                      <a:pt x="10" y="10"/>
                      <a:pt x="10" y="10"/>
                      <a:pt x="10" y="10"/>
                    </a:cubicBezTo>
                    <a:cubicBezTo>
                      <a:pt x="13" y="15"/>
                      <a:pt x="13" y="15"/>
                      <a:pt x="13" y="15"/>
                    </a:cubicBezTo>
                    <a:cubicBezTo>
                      <a:pt x="15" y="15"/>
                      <a:pt x="15" y="15"/>
                      <a:pt x="15" y="15"/>
                    </a:cubicBezTo>
                    <a:cubicBezTo>
                      <a:pt x="12" y="10"/>
                      <a:pt x="12" y="10"/>
                      <a:pt x="12" y="10"/>
                    </a:cubicBezTo>
                    <a:cubicBezTo>
                      <a:pt x="13" y="10"/>
                      <a:pt x="14" y="9"/>
                      <a:pt x="14" y="7"/>
                    </a:cubicBezTo>
                    <a:cubicBezTo>
                      <a:pt x="14" y="5"/>
                      <a:pt x="13" y="4"/>
                      <a:pt x="10" y="4"/>
                    </a:cubicBezTo>
                    <a:cubicBezTo>
                      <a:pt x="6" y="4"/>
                      <a:pt x="6" y="4"/>
                      <a:pt x="6" y="4"/>
                    </a:cubicBezTo>
                    <a:cubicBezTo>
                      <a:pt x="6" y="15"/>
                      <a:pt x="6" y="15"/>
                      <a:pt x="6" y="15"/>
                    </a:cubicBezTo>
                    <a:cubicBezTo>
                      <a:pt x="8" y="15"/>
                      <a:pt x="8" y="15"/>
                      <a:pt x="8" y="15"/>
                    </a:cubicBezTo>
                    <a:lnTo>
                      <a:pt x="8" y="10"/>
                    </a:lnTo>
                    <a:close/>
                    <a:moveTo>
                      <a:pt x="8" y="9"/>
                    </a:moveTo>
                    <a:cubicBezTo>
                      <a:pt x="8" y="5"/>
                      <a:pt x="8" y="5"/>
                      <a:pt x="8" y="5"/>
                    </a:cubicBezTo>
                    <a:cubicBezTo>
                      <a:pt x="10" y="5"/>
                      <a:pt x="10" y="5"/>
                      <a:pt x="10" y="5"/>
                    </a:cubicBezTo>
                    <a:cubicBezTo>
                      <a:pt x="11" y="5"/>
                      <a:pt x="13" y="6"/>
                      <a:pt x="13" y="7"/>
                    </a:cubicBezTo>
                    <a:cubicBezTo>
                      <a:pt x="13" y="9"/>
                      <a:pt x="11" y="9"/>
                      <a:pt x="10" y="9"/>
                    </a:cubicBez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5FC32573-FE70-4FE4-BEA4-0E4FA837EA92}"/>
                  </a:ext>
                </a:extLst>
              </p:cNvPr>
              <p:cNvSpPr>
                <a:spLocks/>
              </p:cNvSpPr>
              <p:nvPr userDrawn="1"/>
            </p:nvSpPr>
            <p:spPr bwMode="auto">
              <a:xfrm>
                <a:off x="3923" y="2204"/>
                <a:ext cx="1327" cy="151"/>
              </a:xfrm>
              <a:custGeom>
                <a:avLst/>
                <a:gdLst>
                  <a:gd name="T0" fmla="*/ 0 w 474"/>
                  <a:gd name="T1" fmla="*/ 23 h 53"/>
                  <a:gd name="T2" fmla="*/ 474 w 474"/>
                  <a:gd name="T3" fmla="*/ 39 h 53"/>
                  <a:gd name="T4" fmla="*/ 471 w 474"/>
                  <a:gd name="T5" fmla="*/ 53 h 53"/>
                  <a:gd name="T6" fmla="*/ 0 w 474"/>
                  <a:gd name="T7" fmla="*/ 23 h 53"/>
                </a:gdLst>
                <a:ahLst/>
                <a:cxnLst>
                  <a:cxn ang="0">
                    <a:pos x="T0" y="T1"/>
                  </a:cxn>
                  <a:cxn ang="0">
                    <a:pos x="T2" y="T3"/>
                  </a:cxn>
                  <a:cxn ang="0">
                    <a:pos x="T4" y="T5"/>
                  </a:cxn>
                  <a:cxn ang="0">
                    <a:pos x="T6" y="T7"/>
                  </a:cxn>
                </a:cxnLst>
                <a:rect l="0" t="0" r="r" b="b"/>
                <a:pathLst>
                  <a:path w="474" h="53">
                    <a:moveTo>
                      <a:pt x="0" y="23"/>
                    </a:moveTo>
                    <a:cubicBezTo>
                      <a:pt x="138" y="11"/>
                      <a:pt x="390" y="0"/>
                      <a:pt x="474" y="39"/>
                    </a:cubicBezTo>
                    <a:cubicBezTo>
                      <a:pt x="471" y="53"/>
                      <a:pt x="471" y="53"/>
                      <a:pt x="471" y="53"/>
                    </a:cubicBezTo>
                    <a:cubicBezTo>
                      <a:pt x="381" y="3"/>
                      <a:pt x="19" y="22"/>
                      <a:pt x="0"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0A9609F9-93A5-4CD1-A963-23FF750E4F04}"/>
                  </a:ext>
                </a:extLst>
              </p:cNvPr>
              <p:cNvSpPr>
                <a:spLocks/>
              </p:cNvSpPr>
              <p:nvPr userDrawn="1"/>
            </p:nvSpPr>
            <p:spPr bwMode="auto">
              <a:xfrm>
                <a:off x="4164" y="2059"/>
                <a:ext cx="59" cy="157"/>
              </a:xfrm>
              <a:custGeom>
                <a:avLst/>
                <a:gdLst>
                  <a:gd name="T0" fmla="*/ 0 w 59"/>
                  <a:gd name="T1" fmla="*/ 157 h 157"/>
                  <a:gd name="T2" fmla="*/ 36 w 59"/>
                  <a:gd name="T3" fmla="*/ 157 h 157"/>
                  <a:gd name="T4" fmla="*/ 59 w 59"/>
                  <a:gd name="T5" fmla="*/ 0 h 157"/>
                  <a:gd name="T6" fmla="*/ 19 w 59"/>
                  <a:gd name="T7" fmla="*/ 0 h 157"/>
                  <a:gd name="T8" fmla="*/ 0 w 59"/>
                  <a:gd name="T9" fmla="*/ 157 h 157"/>
                  <a:gd name="T10" fmla="*/ 0 w 59"/>
                  <a:gd name="T11" fmla="*/ 157 h 157"/>
                </a:gdLst>
                <a:ahLst/>
                <a:cxnLst>
                  <a:cxn ang="0">
                    <a:pos x="T0" y="T1"/>
                  </a:cxn>
                  <a:cxn ang="0">
                    <a:pos x="T2" y="T3"/>
                  </a:cxn>
                  <a:cxn ang="0">
                    <a:pos x="T4" y="T5"/>
                  </a:cxn>
                  <a:cxn ang="0">
                    <a:pos x="T6" y="T7"/>
                  </a:cxn>
                  <a:cxn ang="0">
                    <a:pos x="T8" y="T9"/>
                  </a:cxn>
                  <a:cxn ang="0">
                    <a:pos x="T10" y="T11"/>
                  </a:cxn>
                </a:cxnLst>
                <a:rect l="0" t="0" r="r" b="b"/>
                <a:pathLst>
                  <a:path w="59" h="157">
                    <a:moveTo>
                      <a:pt x="0" y="157"/>
                    </a:moveTo>
                    <a:lnTo>
                      <a:pt x="36" y="157"/>
                    </a:lnTo>
                    <a:lnTo>
                      <a:pt x="59" y="0"/>
                    </a:lnTo>
                    <a:lnTo>
                      <a:pt x="19" y="0"/>
                    </a:lnTo>
                    <a:lnTo>
                      <a:pt x="0" y="157"/>
                    </a:lnTo>
                    <a:lnTo>
                      <a:pt x="0"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BE2803DF-BC0D-48F1-B5A6-C586A19C8EF7}"/>
                  </a:ext>
                </a:extLst>
              </p:cNvPr>
              <p:cNvSpPr>
                <a:spLocks/>
              </p:cNvSpPr>
              <p:nvPr userDrawn="1"/>
            </p:nvSpPr>
            <p:spPr bwMode="auto">
              <a:xfrm>
                <a:off x="4214" y="2056"/>
                <a:ext cx="112" cy="160"/>
              </a:xfrm>
              <a:custGeom>
                <a:avLst/>
                <a:gdLst>
                  <a:gd name="T0" fmla="*/ 0 w 40"/>
                  <a:gd name="T1" fmla="*/ 56 h 56"/>
                  <a:gd name="T2" fmla="*/ 14 w 40"/>
                  <a:gd name="T3" fmla="*/ 56 h 56"/>
                  <a:gd name="T4" fmla="*/ 18 w 40"/>
                  <a:gd name="T5" fmla="*/ 29 h 56"/>
                  <a:gd name="T6" fmla="*/ 38 w 40"/>
                  <a:gd name="T7" fmla="*/ 13 h 56"/>
                  <a:gd name="T8" fmla="*/ 40 w 40"/>
                  <a:gd name="T9" fmla="*/ 0 h 56"/>
                  <a:gd name="T10" fmla="*/ 21 w 40"/>
                  <a:gd name="T11" fmla="*/ 9 h 56"/>
                  <a:gd name="T12" fmla="*/ 21 w 40"/>
                  <a:gd name="T13" fmla="*/ 9 h 56"/>
                  <a:gd name="T14" fmla="*/ 22 w 40"/>
                  <a:gd name="T15" fmla="*/ 1 h 56"/>
                  <a:gd name="T16" fmla="*/ 8 w 40"/>
                  <a:gd name="T17" fmla="*/ 1 h 56"/>
                  <a:gd name="T18" fmla="*/ 0 w 40"/>
                  <a:gd name="T1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6">
                    <a:moveTo>
                      <a:pt x="0" y="56"/>
                    </a:moveTo>
                    <a:cubicBezTo>
                      <a:pt x="14" y="56"/>
                      <a:pt x="14" y="56"/>
                      <a:pt x="14" y="56"/>
                    </a:cubicBezTo>
                    <a:cubicBezTo>
                      <a:pt x="18" y="29"/>
                      <a:pt x="18" y="29"/>
                      <a:pt x="18" y="29"/>
                    </a:cubicBezTo>
                    <a:cubicBezTo>
                      <a:pt x="19" y="18"/>
                      <a:pt x="28" y="13"/>
                      <a:pt x="38" y="13"/>
                    </a:cubicBezTo>
                    <a:cubicBezTo>
                      <a:pt x="40" y="0"/>
                      <a:pt x="40" y="0"/>
                      <a:pt x="40" y="0"/>
                    </a:cubicBezTo>
                    <a:cubicBezTo>
                      <a:pt x="32" y="0"/>
                      <a:pt x="25" y="3"/>
                      <a:pt x="21" y="9"/>
                    </a:cubicBezTo>
                    <a:cubicBezTo>
                      <a:pt x="21" y="9"/>
                      <a:pt x="21" y="9"/>
                      <a:pt x="21" y="9"/>
                    </a:cubicBezTo>
                    <a:cubicBezTo>
                      <a:pt x="22" y="1"/>
                      <a:pt x="22" y="1"/>
                      <a:pt x="22" y="1"/>
                    </a:cubicBezTo>
                    <a:cubicBezTo>
                      <a:pt x="8" y="1"/>
                      <a:pt x="8" y="1"/>
                      <a:pt x="8" y="1"/>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C28798BC-8BEE-4A1A-8C23-8E34B22BBCBD}"/>
                  </a:ext>
                </a:extLst>
              </p:cNvPr>
              <p:cNvSpPr>
                <a:spLocks/>
              </p:cNvSpPr>
              <p:nvPr userDrawn="1"/>
            </p:nvSpPr>
            <p:spPr bwMode="auto">
              <a:xfrm>
                <a:off x="4295" y="2053"/>
                <a:ext cx="163" cy="163"/>
              </a:xfrm>
              <a:custGeom>
                <a:avLst/>
                <a:gdLst>
                  <a:gd name="T0" fmla="*/ 57 w 58"/>
                  <a:gd name="T1" fmla="*/ 10 h 57"/>
                  <a:gd name="T2" fmla="*/ 35 w 58"/>
                  <a:gd name="T3" fmla="*/ 0 h 57"/>
                  <a:gd name="T4" fmla="*/ 7 w 58"/>
                  <a:gd name="T5" fmla="*/ 18 h 57"/>
                  <a:gd name="T6" fmla="*/ 39 w 58"/>
                  <a:gd name="T7" fmla="*/ 40 h 57"/>
                  <a:gd name="T8" fmla="*/ 27 w 58"/>
                  <a:gd name="T9" fmla="*/ 46 h 57"/>
                  <a:gd name="T10" fmla="*/ 12 w 58"/>
                  <a:gd name="T11" fmla="*/ 39 h 57"/>
                  <a:gd name="T12" fmla="*/ 0 w 58"/>
                  <a:gd name="T13" fmla="*/ 47 h 57"/>
                  <a:gd name="T14" fmla="*/ 27 w 58"/>
                  <a:gd name="T15" fmla="*/ 57 h 57"/>
                  <a:gd name="T16" fmla="*/ 55 w 58"/>
                  <a:gd name="T17" fmla="*/ 38 h 57"/>
                  <a:gd name="T18" fmla="*/ 22 w 58"/>
                  <a:gd name="T19" fmla="*/ 16 h 57"/>
                  <a:gd name="T20" fmla="*/ 33 w 58"/>
                  <a:gd name="T21" fmla="*/ 11 h 57"/>
                  <a:gd name="T22" fmla="*/ 46 w 58"/>
                  <a:gd name="T23" fmla="*/ 18 h 57"/>
                  <a:gd name="T24" fmla="*/ 57 w 58"/>
                  <a:gd name="T25" fmla="*/ 1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7">
                    <a:moveTo>
                      <a:pt x="57" y="10"/>
                    </a:moveTo>
                    <a:cubicBezTo>
                      <a:pt x="55" y="7"/>
                      <a:pt x="49" y="0"/>
                      <a:pt x="35" y="0"/>
                    </a:cubicBezTo>
                    <a:cubicBezTo>
                      <a:pt x="21" y="0"/>
                      <a:pt x="9" y="5"/>
                      <a:pt x="7" y="18"/>
                    </a:cubicBezTo>
                    <a:cubicBezTo>
                      <a:pt x="4" y="38"/>
                      <a:pt x="41" y="31"/>
                      <a:pt x="39" y="40"/>
                    </a:cubicBezTo>
                    <a:cubicBezTo>
                      <a:pt x="39" y="43"/>
                      <a:pt x="34" y="46"/>
                      <a:pt x="27" y="46"/>
                    </a:cubicBezTo>
                    <a:cubicBezTo>
                      <a:pt x="20" y="46"/>
                      <a:pt x="14" y="44"/>
                      <a:pt x="12" y="39"/>
                    </a:cubicBezTo>
                    <a:cubicBezTo>
                      <a:pt x="0" y="47"/>
                      <a:pt x="0" y="47"/>
                      <a:pt x="0" y="47"/>
                    </a:cubicBezTo>
                    <a:cubicBezTo>
                      <a:pt x="5" y="53"/>
                      <a:pt x="13" y="57"/>
                      <a:pt x="27" y="57"/>
                    </a:cubicBezTo>
                    <a:cubicBezTo>
                      <a:pt x="40" y="57"/>
                      <a:pt x="53" y="51"/>
                      <a:pt x="55" y="38"/>
                    </a:cubicBezTo>
                    <a:cubicBezTo>
                      <a:pt x="58" y="17"/>
                      <a:pt x="21" y="25"/>
                      <a:pt x="22" y="16"/>
                    </a:cubicBezTo>
                    <a:cubicBezTo>
                      <a:pt x="22" y="13"/>
                      <a:pt x="27" y="11"/>
                      <a:pt x="33" y="11"/>
                    </a:cubicBezTo>
                    <a:cubicBezTo>
                      <a:pt x="41" y="11"/>
                      <a:pt x="45" y="15"/>
                      <a:pt x="46" y="18"/>
                    </a:cubicBezTo>
                    <a:lnTo>
                      <a:pt x="5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5CD97580-C8A1-4D2D-A939-EBEAB71C6134}"/>
                  </a:ext>
                </a:extLst>
              </p:cNvPr>
              <p:cNvSpPr>
                <a:spLocks/>
              </p:cNvSpPr>
              <p:nvPr userDrawn="1"/>
            </p:nvSpPr>
            <p:spPr bwMode="auto">
              <a:xfrm>
                <a:off x="4447" y="2013"/>
                <a:ext cx="95" cy="203"/>
              </a:xfrm>
              <a:custGeom>
                <a:avLst/>
                <a:gdLst>
                  <a:gd name="T0" fmla="*/ 2 w 34"/>
                  <a:gd name="T1" fmla="*/ 58 h 71"/>
                  <a:gd name="T2" fmla="*/ 15 w 34"/>
                  <a:gd name="T3" fmla="*/ 71 h 71"/>
                  <a:gd name="T4" fmla="*/ 26 w 34"/>
                  <a:gd name="T5" fmla="*/ 69 h 71"/>
                  <a:gd name="T6" fmla="*/ 28 w 34"/>
                  <a:gd name="T7" fmla="*/ 59 h 71"/>
                  <a:gd name="T8" fmla="*/ 21 w 34"/>
                  <a:gd name="T9" fmla="*/ 59 h 71"/>
                  <a:gd name="T10" fmla="*/ 16 w 34"/>
                  <a:gd name="T11" fmla="*/ 53 h 71"/>
                  <a:gd name="T12" fmla="*/ 20 w 34"/>
                  <a:gd name="T13" fmla="*/ 25 h 71"/>
                  <a:gd name="T14" fmla="*/ 32 w 34"/>
                  <a:gd name="T15" fmla="*/ 25 h 71"/>
                  <a:gd name="T16" fmla="*/ 34 w 34"/>
                  <a:gd name="T17" fmla="*/ 16 h 71"/>
                  <a:gd name="T18" fmla="*/ 21 w 34"/>
                  <a:gd name="T19" fmla="*/ 16 h 71"/>
                  <a:gd name="T20" fmla="*/ 24 w 34"/>
                  <a:gd name="T21" fmla="*/ 0 h 71"/>
                  <a:gd name="T22" fmla="*/ 10 w 34"/>
                  <a:gd name="T23" fmla="*/ 0 h 71"/>
                  <a:gd name="T24" fmla="*/ 2 w 34"/>
                  <a:gd name="T25" fmla="*/ 5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71">
                    <a:moveTo>
                      <a:pt x="2" y="58"/>
                    </a:moveTo>
                    <a:cubicBezTo>
                      <a:pt x="0" y="66"/>
                      <a:pt x="4" y="71"/>
                      <a:pt x="15" y="71"/>
                    </a:cubicBezTo>
                    <a:cubicBezTo>
                      <a:pt x="19" y="71"/>
                      <a:pt x="23" y="70"/>
                      <a:pt x="26" y="69"/>
                    </a:cubicBezTo>
                    <a:cubicBezTo>
                      <a:pt x="28" y="59"/>
                      <a:pt x="28" y="59"/>
                      <a:pt x="28" y="59"/>
                    </a:cubicBezTo>
                    <a:cubicBezTo>
                      <a:pt x="25" y="59"/>
                      <a:pt x="23" y="59"/>
                      <a:pt x="21" y="59"/>
                    </a:cubicBezTo>
                    <a:cubicBezTo>
                      <a:pt x="16" y="59"/>
                      <a:pt x="15" y="57"/>
                      <a:pt x="16" y="53"/>
                    </a:cubicBezTo>
                    <a:cubicBezTo>
                      <a:pt x="20" y="25"/>
                      <a:pt x="20" y="25"/>
                      <a:pt x="20" y="25"/>
                    </a:cubicBezTo>
                    <a:cubicBezTo>
                      <a:pt x="32" y="25"/>
                      <a:pt x="32" y="25"/>
                      <a:pt x="32" y="25"/>
                    </a:cubicBezTo>
                    <a:cubicBezTo>
                      <a:pt x="34" y="16"/>
                      <a:pt x="34" y="16"/>
                      <a:pt x="34" y="16"/>
                    </a:cubicBezTo>
                    <a:cubicBezTo>
                      <a:pt x="21" y="16"/>
                      <a:pt x="21" y="16"/>
                      <a:pt x="21" y="16"/>
                    </a:cubicBezTo>
                    <a:cubicBezTo>
                      <a:pt x="24" y="0"/>
                      <a:pt x="24" y="0"/>
                      <a:pt x="24" y="0"/>
                    </a:cubicBezTo>
                    <a:cubicBezTo>
                      <a:pt x="10" y="0"/>
                      <a:pt x="10" y="0"/>
                      <a:pt x="10" y="0"/>
                    </a:cubicBezTo>
                    <a:lnTo>
                      <a:pt x="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2DDC38AA-887D-4772-9978-12ACEE7E449F}"/>
                  </a:ext>
                </a:extLst>
              </p:cNvPr>
              <p:cNvSpPr>
                <a:spLocks/>
              </p:cNvSpPr>
              <p:nvPr userDrawn="1"/>
            </p:nvSpPr>
            <p:spPr bwMode="auto">
              <a:xfrm>
                <a:off x="4004" y="1996"/>
                <a:ext cx="188" cy="220"/>
              </a:xfrm>
              <a:custGeom>
                <a:avLst/>
                <a:gdLst>
                  <a:gd name="T0" fmla="*/ 0 w 188"/>
                  <a:gd name="T1" fmla="*/ 220 h 220"/>
                  <a:gd name="T2" fmla="*/ 42 w 188"/>
                  <a:gd name="T3" fmla="*/ 220 h 220"/>
                  <a:gd name="T4" fmla="*/ 56 w 188"/>
                  <a:gd name="T5" fmla="*/ 123 h 220"/>
                  <a:gd name="T6" fmla="*/ 163 w 188"/>
                  <a:gd name="T7" fmla="*/ 123 h 220"/>
                  <a:gd name="T8" fmla="*/ 168 w 188"/>
                  <a:gd name="T9" fmla="*/ 88 h 220"/>
                  <a:gd name="T10" fmla="*/ 59 w 188"/>
                  <a:gd name="T11" fmla="*/ 88 h 220"/>
                  <a:gd name="T12" fmla="*/ 67 w 188"/>
                  <a:gd name="T13" fmla="*/ 37 h 220"/>
                  <a:gd name="T14" fmla="*/ 185 w 188"/>
                  <a:gd name="T15" fmla="*/ 37 h 220"/>
                  <a:gd name="T16" fmla="*/ 188 w 188"/>
                  <a:gd name="T17" fmla="*/ 0 h 220"/>
                  <a:gd name="T18" fmla="*/ 31 w 188"/>
                  <a:gd name="T19" fmla="*/ 0 h 220"/>
                  <a:gd name="T20" fmla="*/ 0 w 188"/>
                  <a:gd name="T21" fmla="*/ 220 h 220"/>
                  <a:gd name="T22" fmla="*/ 0 w 188"/>
                  <a:gd name="T2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220">
                    <a:moveTo>
                      <a:pt x="0" y="220"/>
                    </a:moveTo>
                    <a:lnTo>
                      <a:pt x="42" y="220"/>
                    </a:lnTo>
                    <a:lnTo>
                      <a:pt x="56" y="123"/>
                    </a:lnTo>
                    <a:lnTo>
                      <a:pt x="163" y="123"/>
                    </a:lnTo>
                    <a:lnTo>
                      <a:pt x="168" y="88"/>
                    </a:lnTo>
                    <a:lnTo>
                      <a:pt x="59" y="88"/>
                    </a:lnTo>
                    <a:lnTo>
                      <a:pt x="67" y="37"/>
                    </a:lnTo>
                    <a:lnTo>
                      <a:pt x="185" y="37"/>
                    </a:lnTo>
                    <a:lnTo>
                      <a:pt x="188" y="0"/>
                    </a:lnTo>
                    <a:lnTo>
                      <a:pt x="31" y="0"/>
                    </a:lnTo>
                    <a:lnTo>
                      <a:pt x="0" y="220"/>
                    </a:lnTo>
                    <a:lnTo>
                      <a:pt x="0"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42DB8A54-D56E-4725-A7EA-670EC9EAA577}"/>
                  </a:ext>
                </a:extLst>
              </p:cNvPr>
              <p:cNvSpPr>
                <a:spLocks/>
              </p:cNvSpPr>
              <p:nvPr userDrawn="1"/>
            </p:nvSpPr>
            <p:spPr bwMode="auto">
              <a:xfrm>
                <a:off x="4531" y="1996"/>
                <a:ext cx="187" cy="220"/>
              </a:xfrm>
              <a:custGeom>
                <a:avLst/>
                <a:gdLst>
                  <a:gd name="T0" fmla="*/ 0 w 187"/>
                  <a:gd name="T1" fmla="*/ 220 h 220"/>
                  <a:gd name="T2" fmla="*/ 168 w 187"/>
                  <a:gd name="T3" fmla="*/ 220 h 220"/>
                  <a:gd name="T4" fmla="*/ 170 w 187"/>
                  <a:gd name="T5" fmla="*/ 180 h 220"/>
                  <a:gd name="T6" fmla="*/ 47 w 187"/>
                  <a:gd name="T7" fmla="*/ 180 h 220"/>
                  <a:gd name="T8" fmla="*/ 53 w 187"/>
                  <a:gd name="T9" fmla="*/ 126 h 220"/>
                  <a:gd name="T10" fmla="*/ 162 w 187"/>
                  <a:gd name="T11" fmla="*/ 126 h 220"/>
                  <a:gd name="T12" fmla="*/ 168 w 187"/>
                  <a:gd name="T13" fmla="*/ 88 h 220"/>
                  <a:gd name="T14" fmla="*/ 58 w 187"/>
                  <a:gd name="T15" fmla="*/ 88 h 220"/>
                  <a:gd name="T16" fmla="*/ 67 w 187"/>
                  <a:gd name="T17" fmla="*/ 37 h 220"/>
                  <a:gd name="T18" fmla="*/ 182 w 187"/>
                  <a:gd name="T19" fmla="*/ 37 h 220"/>
                  <a:gd name="T20" fmla="*/ 187 w 187"/>
                  <a:gd name="T21" fmla="*/ 0 h 220"/>
                  <a:gd name="T22" fmla="*/ 28 w 187"/>
                  <a:gd name="T23" fmla="*/ 0 h 220"/>
                  <a:gd name="T24" fmla="*/ 0 w 187"/>
                  <a:gd name="T25" fmla="*/ 220 h 220"/>
                  <a:gd name="T26" fmla="*/ 0 w 187"/>
                  <a:gd name="T27"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7" h="220">
                    <a:moveTo>
                      <a:pt x="0" y="220"/>
                    </a:moveTo>
                    <a:lnTo>
                      <a:pt x="168" y="220"/>
                    </a:lnTo>
                    <a:lnTo>
                      <a:pt x="170" y="180"/>
                    </a:lnTo>
                    <a:lnTo>
                      <a:pt x="47" y="180"/>
                    </a:lnTo>
                    <a:lnTo>
                      <a:pt x="53" y="126"/>
                    </a:lnTo>
                    <a:lnTo>
                      <a:pt x="162" y="126"/>
                    </a:lnTo>
                    <a:lnTo>
                      <a:pt x="168" y="88"/>
                    </a:lnTo>
                    <a:lnTo>
                      <a:pt x="58" y="88"/>
                    </a:lnTo>
                    <a:lnTo>
                      <a:pt x="67" y="37"/>
                    </a:lnTo>
                    <a:lnTo>
                      <a:pt x="182" y="37"/>
                    </a:lnTo>
                    <a:lnTo>
                      <a:pt x="187" y="0"/>
                    </a:lnTo>
                    <a:lnTo>
                      <a:pt x="28" y="0"/>
                    </a:lnTo>
                    <a:lnTo>
                      <a:pt x="0" y="220"/>
                    </a:lnTo>
                    <a:lnTo>
                      <a:pt x="0"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BE092F67-D71A-4714-9B7B-57574E343160}"/>
                  </a:ext>
                </a:extLst>
              </p:cNvPr>
              <p:cNvSpPr>
                <a:spLocks/>
              </p:cNvSpPr>
              <p:nvPr userDrawn="1"/>
            </p:nvSpPr>
            <p:spPr bwMode="auto">
              <a:xfrm>
                <a:off x="4707" y="2056"/>
                <a:ext cx="157" cy="160"/>
              </a:xfrm>
              <a:custGeom>
                <a:avLst/>
                <a:gdLst>
                  <a:gd name="T0" fmla="*/ 0 w 56"/>
                  <a:gd name="T1" fmla="*/ 56 h 56"/>
                  <a:gd name="T2" fmla="*/ 13 w 56"/>
                  <a:gd name="T3" fmla="*/ 56 h 56"/>
                  <a:gd name="T4" fmla="*/ 17 w 56"/>
                  <a:gd name="T5" fmla="*/ 27 h 56"/>
                  <a:gd name="T6" fmla="*/ 32 w 56"/>
                  <a:gd name="T7" fmla="*/ 13 h 56"/>
                  <a:gd name="T8" fmla="*/ 40 w 56"/>
                  <a:gd name="T9" fmla="*/ 22 h 56"/>
                  <a:gd name="T10" fmla="*/ 35 w 56"/>
                  <a:gd name="T11" fmla="*/ 56 h 56"/>
                  <a:gd name="T12" fmla="*/ 49 w 56"/>
                  <a:gd name="T13" fmla="*/ 56 h 56"/>
                  <a:gd name="T14" fmla="*/ 54 w 56"/>
                  <a:gd name="T15" fmla="*/ 18 h 56"/>
                  <a:gd name="T16" fmla="*/ 37 w 56"/>
                  <a:gd name="T17" fmla="*/ 0 h 56"/>
                  <a:gd name="T18" fmla="*/ 20 w 56"/>
                  <a:gd name="T19" fmla="*/ 7 h 56"/>
                  <a:gd name="T20" fmla="*/ 20 w 56"/>
                  <a:gd name="T21" fmla="*/ 7 h 56"/>
                  <a:gd name="T22" fmla="*/ 21 w 56"/>
                  <a:gd name="T23" fmla="*/ 1 h 56"/>
                  <a:gd name="T24" fmla="*/ 7 w 56"/>
                  <a:gd name="T25" fmla="*/ 1 h 56"/>
                  <a:gd name="T26" fmla="*/ 0 w 56"/>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6">
                    <a:moveTo>
                      <a:pt x="0" y="56"/>
                    </a:moveTo>
                    <a:cubicBezTo>
                      <a:pt x="13" y="56"/>
                      <a:pt x="13" y="56"/>
                      <a:pt x="13" y="56"/>
                    </a:cubicBezTo>
                    <a:cubicBezTo>
                      <a:pt x="17" y="27"/>
                      <a:pt x="17" y="27"/>
                      <a:pt x="17" y="27"/>
                    </a:cubicBezTo>
                    <a:cubicBezTo>
                      <a:pt x="19" y="17"/>
                      <a:pt x="25" y="13"/>
                      <a:pt x="32" y="13"/>
                    </a:cubicBezTo>
                    <a:cubicBezTo>
                      <a:pt x="39" y="13"/>
                      <a:pt x="40" y="18"/>
                      <a:pt x="40" y="22"/>
                    </a:cubicBezTo>
                    <a:cubicBezTo>
                      <a:pt x="35" y="56"/>
                      <a:pt x="35" y="56"/>
                      <a:pt x="35" y="56"/>
                    </a:cubicBezTo>
                    <a:cubicBezTo>
                      <a:pt x="49" y="56"/>
                      <a:pt x="49" y="56"/>
                      <a:pt x="49" y="56"/>
                    </a:cubicBezTo>
                    <a:cubicBezTo>
                      <a:pt x="54" y="18"/>
                      <a:pt x="54" y="18"/>
                      <a:pt x="54" y="18"/>
                    </a:cubicBezTo>
                    <a:cubicBezTo>
                      <a:pt x="56" y="7"/>
                      <a:pt x="51" y="0"/>
                      <a:pt x="37" y="0"/>
                    </a:cubicBezTo>
                    <a:cubicBezTo>
                      <a:pt x="31" y="0"/>
                      <a:pt x="25" y="2"/>
                      <a:pt x="20" y="7"/>
                    </a:cubicBezTo>
                    <a:cubicBezTo>
                      <a:pt x="20" y="7"/>
                      <a:pt x="20" y="7"/>
                      <a:pt x="20" y="7"/>
                    </a:cubicBezTo>
                    <a:cubicBezTo>
                      <a:pt x="21" y="1"/>
                      <a:pt x="21" y="1"/>
                      <a:pt x="21" y="1"/>
                    </a:cubicBezTo>
                    <a:cubicBezTo>
                      <a:pt x="7" y="1"/>
                      <a:pt x="7" y="1"/>
                      <a:pt x="7" y="1"/>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494F70BB-BDB9-4F9A-94B9-FFFAA8A01253}"/>
                  </a:ext>
                </a:extLst>
              </p:cNvPr>
              <p:cNvSpPr>
                <a:spLocks/>
              </p:cNvSpPr>
              <p:nvPr userDrawn="1"/>
            </p:nvSpPr>
            <p:spPr bwMode="auto">
              <a:xfrm>
                <a:off x="5018" y="2056"/>
                <a:ext cx="109" cy="160"/>
              </a:xfrm>
              <a:custGeom>
                <a:avLst/>
                <a:gdLst>
                  <a:gd name="T0" fmla="*/ 0 w 39"/>
                  <a:gd name="T1" fmla="*/ 56 h 56"/>
                  <a:gd name="T2" fmla="*/ 13 w 39"/>
                  <a:gd name="T3" fmla="*/ 56 h 56"/>
                  <a:gd name="T4" fmla="*/ 17 w 39"/>
                  <a:gd name="T5" fmla="*/ 29 h 56"/>
                  <a:gd name="T6" fmla="*/ 37 w 39"/>
                  <a:gd name="T7" fmla="*/ 13 h 56"/>
                  <a:gd name="T8" fmla="*/ 39 w 39"/>
                  <a:gd name="T9" fmla="*/ 0 h 56"/>
                  <a:gd name="T10" fmla="*/ 20 w 39"/>
                  <a:gd name="T11" fmla="*/ 9 h 56"/>
                  <a:gd name="T12" fmla="*/ 20 w 39"/>
                  <a:gd name="T13" fmla="*/ 9 h 56"/>
                  <a:gd name="T14" fmla="*/ 21 w 39"/>
                  <a:gd name="T15" fmla="*/ 1 h 56"/>
                  <a:gd name="T16" fmla="*/ 7 w 39"/>
                  <a:gd name="T17" fmla="*/ 1 h 56"/>
                  <a:gd name="T18" fmla="*/ 0 w 39"/>
                  <a:gd name="T1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6">
                    <a:moveTo>
                      <a:pt x="0" y="56"/>
                    </a:moveTo>
                    <a:cubicBezTo>
                      <a:pt x="13" y="56"/>
                      <a:pt x="13" y="56"/>
                      <a:pt x="13" y="56"/>
                    </a:cubicBezTo>
                    <a:cubicBezTo>
                      <a:pt x="17" y="29"/>
                      <a:pt x="17" y="29"/>
                      <a:pt x="17" y="29"/>
                    </a:cubicBezTo>
                    <a:cubicBezTo>
                      <a:pt x="19" y="18"/>
                      <a:pt x="28" y="13"/>
                      <a:pt x="37" y="13"/>
                    </a:cubicBezTo>
                    <a:cubicBezTo>
                      <a:pt x="39" y="0"/>
                      <a:pt x="39" y="0"/>
                      <a:pt x="39" y="0"/>
                    </a:cubicBezTo>
                    <a:cubicBezTo>
                      <a:pt x="31" y="0"/>
                      <a:pt x="24" y="3"/>
                      <a:pt x="20" y="9"/>
                    </a:cubicBezTo>
                    <a:cubicBezTo>
                      <a:pt x="20" y="9"/>
                      <a:pt x="20" y="9"/>
                      <a:pt x="20" y="9"/>
                    </a:cubicBezTo>
                    <a:cubicBezTo>
                      <a:pt x="21" y="1"/>
                      <a:pt x="21" y="1"/>
                      <a:pt x="21" y="1"/>
                    </a:cubicBezTo>
                    <a:cubicBezTo>
                      <a:pt x="7" y="1"/>
                      <a:pt x="7" y="1"/>
                      <a:pt x="7" y="1"/>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1BBC4CFC-5457-40FD-BC97-DBA9B4C13258}"/>
                  </a:ext>
                </a:extLst>
              </p:cNvPr>
              <p:cNvSpPr>
                <a:spLocks/>
              </p:cNvSpPr>
              <p:nvPr userDrawn="1"/>
            </p:nvSpPr>
            <p:spPr bwMode="auto">
              <a:xfrm>
                <a:off x="5256" y="2059"/>
                <a:ext cx="154" cy="208"/>
              </a:xfrm>
              <a:custGeom>
                <a:avLst/>
                <a:gdLst>
                  <a:gd name="T0" fmla="*/ 55 w 55"/>
                  <a:gd name="T1" fmla="*/ 0 h 73"/>
                  <a:gd name="T2" fmla="*/ 41 w 55"/>
                  <a:gd name="T3" fmla="*/ 0 h 73"/>
                  <a:gd name="T4" fmla="*/ 24 w 55"/>
                  <a:gd name="T5" fmla="*/ 40 h 73"/>
                  <a:gd name="T6" fmla="*/ 24 w 55"/>
                  <a:gd name="T7" fmla="*/ 40 h 73"/>
                  <a:gd name="T8" fmla="*/ 17 w 55"/>
                  <a:gd name="T9" fmla="*/ 0 h 73"/>
                  <a:gd name="T10" fmla="*/ 3 w 55"/>
                  <a:gd name="T11" fmla="*/ 0 h 73"/>
                  <a:gd name="T12" fmla="*/ 15 w 55"/>
                  <a:gd name="T13" fmla="*/ 56 h 73"/>
                  <a:gd name="T14" fmla="*/ 7 w 55"/>
                  <a:gd name="T15" fmla="*/ 61 h 73"/>
                  <a:gd name="T16" fmla="*/ 2 w 55"/>
                  <a:gd name="T17" fmla="*/ 61 h 73"/>
                  <a:gd name="T18" fmla="*/ 0 w 55"/>
                  <a:gd name="T19" fmla="*/ 73 h 73"/>
                  <a:gd name="T20" fmla="*/ 8 w 55"/>
                  <a:gd name="T21" fmla="*/ 73 h 73"/>
                  <a:gd name="T22" fmla="*/ 28 w 55"/>
                  <a:gd name="T23" fmla="*/ 60 h 73"/>
                  <a:gd name="T24" fmla="*/ 55 w 55"/>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73">
                    <a:moveTo>
                      <a:pt x="55" y="0"/>
                    </a:moveTo>
                    <a:cubicBezTo>
                      <a:pt x="41" y="0"/>
                      <a:pt x="41" y="0"/>
                      <a:pt x="41" y="0"/>
                    </a:cubicBezTo>
                    <a:cubicBezTo>
                      <a:pt x="24" y="40"/>
                      <a:pt x="24" y="40"/>
                      <a:pt x="24" y="40"/>
                    </a:cubicBezTo>
                    <a:cubicBezTo>
                      <a:pt x="24" y="40"/>
                      <a:pt x="24" y="40"/>
                      <a:pt x="24" y="40"/>
                    </a:cubicBezTo>
                    <a:cubicBezTo>
                      <a:pt x="17" y="0"/>
                      <a:pt x="17" y="0"/>
                      <a:pt x="17" y="0"/>
                    </a:cubicBezTo>
                    <a:cubicBezTo>
                      <a:pt x="3" y="0"/>
                      <a:pt x="3" y="0"/>
                      <a:pt x="3" y="0"/>
                    </a:cubicBezTo>
                    <a:cubicBezTo>
                      <a:pt x="15" y="56"/>
                      <a:pt x="15" y="56"/>
                      <a:pt x="15" y="56"/>
                    </a:cubicBezTo>
                    <a:cubicBezTo>
                      <a:pt x="13" y="60"/>
                      <a:pt x="11" y="61"/>
                      <a:pt x="7" y="61"/>
                    </a:cubicBezTo>
                    <a:cubicBezTo>
                      <a:pt x="2" y="61"/>
                      <a:pt x="2" y="61"/>
                      <a:pt x="2" y="61"/>
                    </a:cubicBezTo>
                    <a:cubicBezTo>
                      <a:pt x="0" y="73"/>
                      <a:pt x="0" y="73"/>
                      <a:pt x="0" y="73"/>
                    </a:cubicBezTo>
                    <a:cubicBezTo>
                      <a:pt x="8" y="73"/>
                      <a:pt x="8" y="73"/>
                      <a:pt x="8" y="73"/>
                    </a:cubicBezTo>
                    <a:cubicBezTo>
                      <a:pt x="18" y="73"/>
                      <a:pt x="23" y="69"/>
                      <a:pt x="28" y="60"/>
                    </a:cubicBezTo>
                    <a:lnTo>
                      <a:pt x="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7">
                <a:extLst>
                  <a:ext uri="{FF2B5EF4-FFF2-40B4-BE49-F238E27FC236}">
                    <a16:creationId xmlns:a16="http://schemas.microsoft.com/office/drawing/2014/main" id="{75053FC7-AACA-4486-9CFE-484AB523CE00}"/>
                  </a:ext>
                </a:extLst>
              </p:cNvPr>
              <p:cNvSpPr>
                <a:spLocks noChangeArrowheads="1"/>
              </p:cNvSpPr>
              <p:nvPr userDrawn="1"/>
            </p:nvSpPr>
            <p:spPr bwMode="auto">
              <a:xfrm>
                <a:off x="5570" y="1942"/>
                <a:ext cx="11" cy="4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 name="Group 4">
            <a:extLst>
              <a:ext uri="{FF2B5EF4-FFF2-40B4-BE49-F238E27FC236}">
                <a16:creationId xmlns:a16="http://schemas.microsoft.com/office/drawing/2014/main" id="{BB3E43A1-4BFA-58BE-3F3C-B15F9962F785}"/>
              </a:ext>
            </a:extLst>
          </p:cNvPr>
          <p:cNvGrpSpPr>
            <a:grpSpLocks noChangeAspect="1"/>
          </p:cNvGrpSpPr>
          <p:nvPr userDrawn="1"/>
        </p:nvGrpSpPr>
        <p:grpSpPr bwMode="auto">
          <a:xfrm>
            <a:off x="6444805" y="6394272"/>
            <a:ext cx="1353963" cy="195754"/>
            <a:chOff x="3095" y="2356"/>
            <a:chExt cx="1245" cy="180"/>
          </a:xfrm>
          <a:solidFill>
            <a:schemeClr val="accent2"/>
          </a:solidFill>
        </p:grpSpPr>
        <p:sp>
          <p:nvSpPr>
            <p:cNvPr id="20" name="Freeform 5">
              <a:extLst>
                <a:ext uri="{FF2B5EF4-FFF2-40B4-BE49-F238E27FC236}">
                  <a16:creationId xmlns:a16="http://schemas.microsoft.com/office/drawing/2014/main" id="{63698064-01EC-E0CF-5B4C-5D492CD7F01E}"/>
                </a:ext>
              </a:extLst>
            </p:cNvPr>
            <p:cNvSpPr>
              <a:spLocks noEditPoints="1"/>
            </p:cNvSpPr>
            <p:nvPr userDrawn="1"/>
          </p:nvSpPr>
          <p:spPr bwMode="auto">
            <a:xfrm>
              <a:off x="3095" y="2359"/>
              <a:ext cx="116" cy="136"/>
            </a:xfrm>
            <a:custGeom>
              <a:avLst/>
              <a:gdLst>
                <a:gd name="T0" fmla="*/ 8 w 49"/>
                <a:gd name="T1" fmla="*/ 57 h 57"/>
                <a:gd name="T2" fmla="*/ 0 w 49"/>
                <a:gd name="T3" fmla="*/ 57 h 57"/>
                <a:gd name="T4" fmla="*/ 12 w 49"/>
                <a:gd name="T5" fmla="*/ 0 h 57"/>
                <a:gd name="T6" fmla="*/ 32 w 49"/>
                <a:gd name="T7" fmla="*/ 0 h 57"/>
                <a:gd name="T8" fmla="*/ 49 w 49"/>
                <a:gd name="T9" fmla="*/ 15 h 57"/>
                <a:gd name="T10" fmla="*/ 31 w 49"/>
                <a:gd name="T11" fmla="*/ 34 h 57"/>
                <a:gd name="T12" fmla="*/ 13 w 49"/>
                <a:gd name="T13" fmla="*/ 34 h 57"/>
                <a:gd name="T14" fmla="*/ 8 w 49"/>
                <a:gd name="T15" fmla="*/ 57 h 57"/>
                <a:gd name="T16" fmla="*/ 14 w 49"/>
                <a:gd name="T17" fmla="*/ 27 h 57"/>
                <a:gd name="T18" fmla="*/ 30 w 49"/>
                <a:gd name="T19" fmla="*/ 27 h 57"/>
                <a:gd name="T20" fmla="*/ 42 w 49"/>
                <a:gd name="T21" fmla="*/ 16 h 57"/>
                <a:gd name="T22" fmla="*/ 31 w 49"/>
                <a:gd name="T23" fmla="*/ 7 h 57"/>
                <a:gd name="T24" fmla="*/ 19 w 49"/>
                <a:gd name="T25" fmla="*/ 7 h 57"/>
                <a:gd name="T26" fmla="*/ 14 w 49"/>
                <a:gd name="T27"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57">
                  <a:moveTo>
                    <a:pt x="8" y="57"/>
                  </a:moveTo>
                  <a:cubicBezTo>
                    <a:pt x="0" y="57"/>
                    <a:pt x="0" y="57"/>
                    <a:pt x="0" y="57"/>
                  </a:cubicBezTo>
                  <a:cubicBezTo>
                    <a:pt x="12" y="0"/>
                    <a:pt x="12" y="0"/>
                    <a:pt x="12" y="0"/>
                  </a:cubicBezTo>
                  <a:cubicBezTo>
                    <a:pt x="32" y="0"/>
                    <a:pt x="32" y="0"/>
                    <a:pt x="32" y="0"/>
                  </a:cubicBezTo>
                  <a:cubicBezTo>
                    <a:pt x="43" y="0"/>
                    <a:pt x="49" y="5"/>
                    <a:pt x="49" y="15"/>
                  </a:cubicBezTo>
                  <a:cubicBezTo>
                    <a:pt x="49" y="24"/>
                    <a:pt x="44" y="34"/>
                    <a:pt x="31" y="34"/>
                  </a:cubicBezTo>
                  <a:cubicBezTo>
                    <a:pt x="13" y="34"/>
                    <a:pt x="13" y="34"/>
                    <a:pt x="13" y="34"/>
                  </a:cubicBezTo>
                  <a:lnTo>
                    <a:pt x="8" y="57"/>
                  </a:lnTo>
                  <a:close/>
                  <a:moveTo>
                    <a:pt x="14" y="27"/>
                  </a:moveTo>
                  <a:cubicBezTo>
                    <a:pt x="30" y="27"/>
                    <a:pt x="30" y="27"/>
                    <a:pt x="30" y="27"/>
                  </a:cubicBezTo>
                  <a:cubicBezTo>
                    <a:pt x="40" y="27"/>
                    <a:pt x="42" y="19"/>
                    <a:pt x="42" y="16"/>
                  </a:cubicBezTo>
                  <a:cubicBezTo>
                    <a:pt x="42" y="10"/>
                    <a:pt x="39" y="7"/>
                    <a:pt x="31" y="7"/>
                  </a:cubicBezTo>
                  <a:cubicBezTo>
                    <a:pt x="19" y="7"/>
                    <a:pt x="19" y="7"/>
                    <a:pt x="19" y="7"/>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D75A8BF8-A747-6DB0-FB03-D1CEB0E3E8A5}"/>
                </a:ext>
              </a:extLst>
            </p:cNvPr>
            <p:cNvSpPr>
              <a:spLocks/>
            </p:cNvSpPr>
            <p:nvPr userDrawn="1"/>
          </p:nvSpPr>
          <p:spPr bwMode="auto">
            <a:xfrm>
              <a:off x="3228" y="2397"/>
              <a:ext cx="95" cy="100"/>
            </a:xfrm>
            <a:custGeom>
              <a:avLst/>
              <a:gdLst>
                <a:gd name="T0" fmla="*/ 31 w 40"/>
                <a:gd name="T1" fmla="*/ 41 h 42"/>
                <a:gd name="T2" fmla="*/ 24 w 40"/>
                <a:gd name="T3" fmla="*/ 41 h 42"/>
                <a:gd name="T4" fmla="*/ 26 w 40"/>
                <a:gd name="T5" fmla="*/ 35 h 42"/>
                <a:gd name="T6" fmla="*/ 11 w 40"/>
                <a:gd name="T7" fmla="*/ 42 h 42"/>
                <a:gd name="T8" fmla="*/ 0 w 40"/>
                <a:gd name="T9" fmla="*/ 33 h 42"/>
                <a:gd name="T10" fmla="*/ 1 w 40"/>
                <a:gd name="T11" fmla="*/ 25 h 42"/>
                <a:gd name="T12" fmla="*/ 7 w 40"/>
                <a:gd name="T13" fmla="*/ 0 h 42"/>
                <a:gd name="T14" fmla="*/ 14 w 40"/>
                <a:gd name="T15" fmla="*/ 0 h 42"/>
                <a:gd name="T16" fmla="*/ 8 w 40"/>
                <a:gd name="T17" fmla="*/ 25 h 42"/>
                <a:gd name="T18" fmla="*/ 7 w 40"/>
                <a:gd name="T19" fmla="*/ 31 h 42"/>
                <a:gd name="T20" fmla="*/ 14 w 40"/>
                <a:gd name="T21" fmla="*/ 36 h 42"/>
                <a:gd name="T22" fmla="*/ 28 w 40"/>
                <a:gd name="T23" fmla="*/ 23 h 42"/>
                <a:gd name="T24" fmla="*/ 33 w 40"/>
                <a:gd name="T25" fmla="*/ 0 h 42"/>
                <a:gd name="T26" fmla="*/ 40 w 40"/>
                <a:gd name="T27" fmla="*/ 0 h 42"/>
                <a:gd name="T28" fmla="*/ 31 w 40"/>
                <a:gd name="T29"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31" y="41"/>
                  </a:moveTo>
                  <a:cubicBezTo>
                    <a:pt x="24" y="41"/>
                    <a:pt x="24" y="41"/>
                    <a:pt x="24" y="41"/>
                  </a:cubicBezTo>
                  <a:cubicBezTo>
                    <a:pt x="26" y="35"/>
                    <a:pt x="26" y="35"/>
                    <a:pt x="26" y="35"/>
                  </a:cubicBezTo>
                  <a:cubicBezTo>
                    <a:pt x="21" y="39"/>
                    <a:pt x="17" y="42"/>
                    <a:pt x="11" y="42"/>
                  </a:cubicBezTo>
                  <a:cubicBezTo>
                    <a:pt x="6" y="42"/>
                    <a:pt x="0" y="40"/>
                    <a:pt x="0" y="33"/>
                  </a:cubicBezTo>
                  <a:cubicBezTo>
                    <a:pt x="0" y="31"/>
                    <a:pt x="0" y="28"/>
                    <a:pt x="1" y="25"/>
                  </a:cubicBezTo>
                  <a:cubicBezTo>
                    <a:pt x="7" y="0"/>
                    <a:pt x="7" y="0"/>
                    <a:pt x="7" y="0"/>
                  </a:cubicBezTo>
                  <a:cubicBezTo>
                    <a:pt x="14" y="0"/>
                    <a:pt x="14" y="0"/>
                    <a:pt x="14" y="0"/>
                  </a:cubicBezTo>
                  <a:cubicBezTo>
                    <a:pt x="8" y="25"/>
                    <a:pt x="8" y="25"/>
                    <a:pt x="8" y="25"/>
                  </a:cubicBezTo>
                  <a:cubicBezTo>
                    <a:pt x="8" y="28"/>
                    <a:pt x="7" y="29"/>
                    <a:pt x="7" y="31"/>
                  </a:cubicBezTo>
                  <a:cubicBezTo>
                    <a:pt x="7" y="34"/>
                    <a:pt x="9" y="36"/>
                    <a:pt x="14" y="36"/>
                  </a:cubicBezTo>
                  <a:cubicBezTo>
                    <a:pt x="21" y="36"/>
                    <a:pt x="27" y="29"/>
                    <a:pt x="28" y="23"/>
                  </a:cubicBezTo>
                  <a:cubicBezTo>
                    <a:pt x="33" y="0"/>
                    <a:pt x="33" y="0"/>
                    <a:pt x="33" y="0"/>
                  </a:cubicBezTo>
                  <a:cubicBezTo>
                    <a:pt x="40" y="0"/>
                    <a:pt x="40" y="0"/>
                    <a:pt x="40" y="0"/>
                  </a:cubicBezTo>
                  <a:lnTo>
                    <a:pt x="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27E8793F-69F9-D932-1CFD-123ABDA55E32}"/>
                </a:ext>
              </a:extLst>
            </p:cNvPr>
            <p:cNvSpPr>
              <a:spLocks noEditPoints="1"/>
            </p:cNvSpPr>
            <p:nvPr userDrawn="1"/>
          </p:nvSpPr>
          <p:spPr bwMode="auto">
            <a:xfrm>
              <a:off x="3342" y="2359"/>
              <a:ext cx="105" cy="141"/>
            </a:xfrm>
            <a:custGeom>
              <a:avLst/>
              <a:gdLst>
                <a:gd name="T0" fmla="*/ 13 w 44"/>
                <a:gd name="T1" fmla="*/ 0 h 59"/>
                <a:gd name="T2" fmla="*/ 20 w 44"/>
                <a:gd name="T3" fmla="*/ 0 h 59"/>
                <a:gd name="T4" fmla="*/ 15 w 44"/>
                <a:gd name="T5" fmla="*/ 20 h 59"/>
                <a:gd name="T6" fmla="*/ 28 w 44"/>
                <a:gd name="T7" fmla="*/ 15 h 59"/>
                <a:gd name="T8" fmla="*/ 44 w 44"/>
                <a:gd name="T9" fmla="*/ 32 h 59"/>
                <a:gd name="T10" fmla="*/ 37 w 44"/>
                <a:gd name="T11" fmla="*/ 52 h 59"/>
                <a:gd name="T12" fmla="*/ 21 w 44"/>
                <a:gd name="T13" fmla="*/ 59 h 59"/>
                <a:gd name="T14" fmla="*/ 9 w 44"/>
                <a:gd name="T15" fmla="*/ 53 h 59"/>
                <a:gd name="T16" fmla="*/ 8 w 44"/>
                <a:gd name="T17" fmla="*/ 51 h 59"/>
                <a:gd name="T18" fmla="*/ 7 w 44"/>
                <a:gd name="T19" fmla="*/ 57 h 59"/>
                <a:gd name="T20" fmla="*/ 0 w 44"/>
                <a:gd name="T21" fmla="*/ 57 h 59"/>
                <a:gd name="T22" fmla="*/ 13 w 44"/>
                <a:gd name="T23" fmla="*/ 0 h 59"/>
                <a:gd name="T24" fmla="*/ 14 w 44"/>
                <a:gd name="T25" fmla="*/ 50 h 59"/>
                <a:gd name="T26" fmla="*/ 21 w 44"/>
                <a:gd name="T27" fmla="*/ 53 h 59"/>
                <a:gd name="T28" fmla="*/ 36 w 44"/>
                <a:gd name="T29" fmla="*/ 32 h 59"/>
                <a:gd name="T30" fmla="*/ 26 w 44"/>
                <a:gd name="T31" fmla="*/ 21 h 59"/>
                <a:gd name="T32" fmla="*/ 11 w 44"/>
                <a:gd name="T33" fmla="*/ 41 h 59"/>
                <a:gd name="T34" fmla="*/ 14 w 44"/>
                <a:gd name="T35"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9">
                  <a:moveTo>
                    <a:pt x="13" y="0"/>
                  </a:moveTo>
                  <a:cubicBezTo>
                    <a:pt x="20" y="0"/>
                    <a:pt x="20" y="0"/>
                    <a:pt x="20" y="0"/>
                  </a:cubicBezTo>
                  <a:cubicBezTo>
                    <a:pt x="15" y="20"/>
                    <a:pt x="15" y="20"/>
                    <a:pt x="15" y="20"/>
                  </a:cubicBezTo>
                  <a:cubicBezTo>
                    <a:pt x="18" y="17"/>
                    <a:pt x="22" y="15"/>
                    <a:pt x="28" y="15"/>
                  </a:cubicBezTo>
                  <a:cubicBezTo>
                    <a:pt x="42" y="15"/>
                    <a:pt x="44" y="27"/>
                    <a:pt x="44" y="32"/>
                  </a:cubicBezTo>
                  <a:cubicBezTo>
                    <a:pt x="44" y="36"/>
                    <a:pt x="42" y="46"/>
                    <a:pt x="37" y="52"/>
                  </a:cubicBezTo>
                  <a:cubicBezTo>
                    <a:pt x="34" y="54"/>
                    <a:pt x="30" y="59"/>
                    <a:pt x="21" y="59"/>
                  </a:cubicBezTo>
                  <a:cubicBezTo>
                    <a:pt x="16" y="59"/>
                    <a:pt x="12" y="57"/>
                    <a:pt x="9" y="53"/>
                  </a:cubicBezTo>
                  <a:cubicBezTo>
                    <a:pt x="9" y="52"/>
                    <a:pt x="9" y="51"/>
                    <a:pt x="8" y="51"/>
                  </a:cubicBezTo>
                  <a:cubicBezTo>
                    <a:pt x="7" y="57"/>
                    <a:pt x="7" y="57"/>
                    <a:pt x="7" y="57"/>
                  </a:cubicBezTo>
                  <a:cubicBezTo>
                    <a:pt x="0" y="57"/>
                    <a:pt x="0" y="57"/>
                    <a:pt x="0" y="57"/>
                  </a:cubicBezTo>
                  <a:lnTo>
                    <a:pt x="13" y="0"/>
                  </a:lnTo>
                  <a:close/>
                  <a:moveTo>
                    <a:pt x="14" y="50"/>
                  </a:moveTo>
                  <a:cubicBezTo>
                    <a:pt x="16" y="52"/>
                    <a:pt x="19" y="53"/>
                    <a:pt x="21" y="53"/>
                  </a:cubicBezTo>
                  <a:cubicBezTo>
                    <a:pt x="32" y="53"/>
                    <a:pt x="36" y="38"/>
                    <a:pt x="36" y="32"/>
                  </a:cubicBezTo>
                  <a:cubicBezTo>
                    <a:pt x="36" y="23"/>
                    <a:pt x="31" y="21"/>
                    <a:pt x="26" y="21"/>
                  </a:cubicBezTo>
                  <a:cubicBezTo>
                    <a:pt x="15" y="21"/>
                    <a:pt x="11" y="33"/>
                    <a:pt x="11" y="41"/>
                  </a:cubicBezTo>
                  <a:cubicBezTo>
                    <a:pt x="11" y="45"/>
                    <a:pt x="12" y="47"/>
                    <a:pt x="1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56C1E214-1BCF-8CF5-9F18-0D662C296D10}"/>
                </a:ext>
              </a:extLst>
            </p:cNvPr>
            <p:cNvSpPr>
              <a:spLocks/>
            </p:cNvSpPr>
            <p:nvPr userDrawn="1"/>
          </p:nvSpPr>
          <p:spPr bwMode="auto">
            <a:xfrm>
              <a:off x="3466" y="2359"/>
              <a:ext cx="45" cy="136"/>
            </a:xfrm>
            <a:custGeom>
              <a:avLst/>
              <a:gdLst>
                <a:gd name="T0" fmla="*/ 29 w 45"/>
                <a:gd name="T1" fmla="*/ 0 h 136"/>
                <a:gd name="T2" fmla="*/ 45 w 45"/>
                <a:gd name="T3" fmla="*/ 0 h 136"/>
                <a:gd name="T4" fmla="*/ 17 w 45"/>
                <a:gd name="T5" fmla="*/ 136 h 136"/>
                <a:gd name="T6" fmla="*/ 0 w 45"/>
                <a:gd name="T7" fmla="*/ 136 h 136"/>
                <a:gd name="T8" fmla="*/ 29 w 45"/>
                <a:gd name="T9" fmla="*/ 0 h 136"/>
              </a:gdLst>
              <a:ahLst/>
              <a:cxnLst>
                <a:cxn ang="0">
                  <a:pos x="T0" y="T1"/>
                </a:cxn>
                <a:cxn ang="0">
                  <a:pos x="T2" y="T3"/>
                </a:cxn>
                <a:cxn ang="0">
                  <a:pos x="T4" y="T5"/>
                </a:cxn>
                <a:cxn ang="0">
                  <a:pos x="T6" y="T7"/>
                </a:cxn>
                <a:cxn ang="0">
                  <a:pos x="T8" y="T9"/>
                </a:cxn>
              </a:cxnLst>
              <a:rect l="0" t="0" r="r" b="b"/>
              <a:pathLst>
                <a:path w="45" h="136">
                  <a:moveTo>
                    <a:pt x="29" y="0"/>
                  </a:moveTo>
                  <a:lnTo>
                    <a:pt x="45" y="0"/>
                  </a:lnTo>
                  <a:lnTo>
                    <a:pt x="17" y="136"/>
                  </a:lnTo>
                  <a:lnTo>
                    <a:pt x="0" y="136"/>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D7663A4E-9426-8F44-4133-B25BB3BCF006}"/>
                </a:ext>
              </a:extLst>
            </p:cNvPr>
            <p:cNvSpPr>
              <a:spLocks noEditPoints="1"/>
            </p:cNvSpPr>
            <p:nvPr userDrawn="1"/>
          </p:nvSpPr>
          <p:spPr bwMode="auto">
            <a:xfrm>
              <a:off x="3519" y="2359"/>
              <a:ext cx="45" cy="136"/>
            </a:xfrm>
            <a:custGeom>
              <a:avLst/>
              <a:gdLst>
                <a:gd name="T0" fmla="*/ 19 w 45"/>
                <a:gd name="T1" fmla="*/ 38 h 136"/>
                <a:gd name="T2" fmla="*/ 38 w 45"/>
                <a:gd name="T3" fmla="*/ 38 h 136"/>
                <a:gd name="T4" fmla="*/ 16 w 45"/>
                <a:gd name="T5" fmla="*/ 136 h 136"/>
                <a:gd name="T6" fmla="*/ 0 w 45"/>
                <a:gd name="T7" fmla="*/ 136 h 136"/>
                <a:gd name="T8" fmla="*/ 19 w 45"/>
                <a:gd name="T9" fmla="*/ 38 h 136"/>
                <a:gd name="T10" fmla="*/ 28 w 45"/>
                <a:gd name="T11" fmla="*/ 0 h 136"/>
                <a:gd name="T12" fmla="*/ 45 w 45"/>
                <a:gd name="T13" fmla="*/ 0 h 136"/>
                <a:gd name="T14" fmla="*/ 40 w 45"/>
                <a:gd name="T15" fmla="*/ 19 h 136"/>
                <a:gd name="T16" fmla="*/ 23 w 45"/>
                <a:gd name="T17" fmla="*/ 19 h 136"/>
                <a:gd name="T18" fmla="*/ 28 w 45"/>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36">
                  <a:moveTo>
                    <a:pt x="19" y="38"/>
                  </a:moveTo>
                  <a:lnTo>
                    <a:pt x="38" y="38"/>
                  </a:lnTo>
                  <a:lnTo>
                    <a:pt x="16" y="136"/>
                  </a:lnTo>
                  <a:lnTo>
                    <a:pt x="0" y="136"/>
                  </a:lnTo>
                  <a:lnTo>
                    <a:pt x="19" y="38"/>
                  </a:lnTo>
                  <a:close/>
                  <a:moveTo>
                    <a:pt x="28" y="0"/>
                  </a:moveTo>
                  <a:lnTo>
                    <a:pt x="45" y="0"/>
                  </a:lnTo>
                  <a:lnTo>
                    <a:pt x="40" y="19"/>
                  </a:lnTo>
                  <a:lnTo>
                    <a:pt x="23" y="19"/>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B10E744B-109D-22C0-1C0C-4A7BC6388E06}"/>
                </a:ext>
              </a:extLst>
            </p:cNvPr>
            <p:cNvSpPr>
              <a:spLocks/>
            </p:cNvSpPr>
            <p:nvPr userDrawn="1"/>
          </p:nvSpPr>
          <p:spPr bwMode="auto">
            <a:xfrm>
              <a:off x="3573" y="2392"/>
              <a:ext cx="93" cy="108"/>
            </a:xfrm>
            <a:custGeom>
              <a:avLst/>
              <a:gdLst>
                <a:gd name="T0" fmla="*/ 37 w 39"/>
                <a:gd name="T1" fmla="*/ 28 h 45"/>
                <a:gd name="T2" fmla="*/ 16 w 39"/>
                <a:gd name="T3" fmla="*/ 45 h 45"/>
                <a:gd name="T4" fmla="*/ 0 w 39"/>
                <a:gd name="T5" fmla="*/ 27 h 45"/>
                <a:gd name="T6" fmla="*/ 23 w 39"/>
                <a:gd name="T7" fmla="*/ 0 h 45"/>
                <a:gd name="T8" fmla="*/ 39 w 39"/>
                <a:gd name="T9" fmla="*/ 16 h 45"/>
                <a:gd name="T10" fmla="*/ 32 w 39"/>
                <a:gd name="T11" fmla="*/ 16 h 45"/>
                <a:gd name="T12" fmla="*/ 22 w 39"/>
                <a:gd name="T13" fmla="*/ 7 h 45"/>
                <a:gd name="T14" fmla="*/ 7 w 39"/>
                <a:gd name="T15" fmla="*/ 28 h 45"/>
                <a:gd name="T16" fmla="*/ 17 w 39"/>
                <a:gd name="T17" fmla="*/ 39 h 45"/>
                <a:gd name="T18" fmla="*/ 29 w 39"/>
                <a:gd name="T19" fmla="*/ 28 h 45"/>
                <a:gd name="T20" fmla="*/ 37 w 39"/>
                <a:gd name="T2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5">
                  <a:moveTo>
                    <a:pt x="37" y="28"/>
                  </a:moveTo>
                  <a:cubicBezTo>
                    <a:pt x="34" y="37"/>
                    <a:pt x="27" y="45"/>
                    <a:pt x="16" y="45"/>
                  </a:cubicBezTo>
                  <a:cubicBezTo>
                    <a:pt x="8" y="45"/>
                    <a:pt x="0" y="40"/>
                    <a:pt x="0" y="27"/>
                  </a:cubicBezTo>
                  <a:cubicBezTo>
                    <a:pt x="0" y="13"/>
                    <a:pt x="8" y="0"/>
                    <a:pt x="23" y="0"/>
                  </a:cubicBezTo>
                  <a:cubicBezTo>
                    <a:pt x="32" y="0"/>
                    <a:pt x="39" y="5"/>
                    <a:pt x="39" y="16"/>
                  </a:cubicBezTo>
                  <a:cubicBezTo>
                    <a:pt x="32" y="16"/>
                    <a:pt x="32" y="16"/>
                    <a:pt x="32" y="16"/>
                  </a:cubicBezTo>
                  <a:cubicBezTo>
                    <a:pt x="32" y="10"/>
                    <a:pt x="28" y="7"/>
                    <a:pt x="22" y="7"/>
                  </a:cubicBezTo>
                  <a:cubicBezTo>
                    <a:pt x="12" y="7"/>
                    <a:pt x="7" y="19"/>
                    <a:pt x="7" y="28"/>
                  </a:cubicBezTo>
                  <a:cubicBezTo>
                    <a:pt x="7" y="33"/>
                    <a:pt x="10" y="39"/>
                    <a:pt x="17" y="39"/>
                  </a:cubicBezTo>
                  <a:cubicBezTo>
                    <a:pt x="24" y="39"/>
                    <a:pt x="28" y="33"/>
                    <a:pt x="29" y="28"/>
                  </a:cubicBezTo>
                  <a:lnTo>
                    <a:pt x="3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D569D9E-0982-76F4-7567-3468EB5C8E69}"/>
                </a:ext>
              </a:extLst>
            </p:cNvPr>
            <p:cNvSpPr>
              <a:spLocks/>
            </p:cNvSpPr>
            <p:nvPr userDrawn="1"/>
          </p:nvSpPr>
          <p:spPr bwMode="auto">
            <a:xfrm>
              <a:off x="3757" y="2356"/>
              <a:ext cx="114" cy="144"/>
            </a:xfrm>
            <a:custGeom>
              <a:avLst/>
              <a:gdLst>
                <a:gd name="T0" fmla="*/ 8 w 48"/>
                <a:gd name="T1" fmla="*/ 39 h 60"/>
                <a:gd name="T2" fmla="*/ 8 w 48"/>
                <a:gd name="T3" fmla="*/ 42 h 60"/>
                <a:gd name="T4" fmla="*/ 22 w 48"/>
                <a:gd name="T5" fmla="*/ 53 h 60"/>
                <a:gd name="T6" fmla="*/ 36 w 48"/>
                <a:gd name="T7" fmla="*/ 43 h 60"/>
                <a:gd name="T8" fmla="*/ 7 w 48"/>
                <a:gd name="T9" fmla="*/ 16 h 60"/>
                <a:gd name="T10" fmla="*/ 27 w 48"/>
                <a:gd name="T11" fmla="*/ 0 h 60"/>
                <a:gd name="T12" fmla="*/ 48 w 48"/>
                <a:gd name="T13" fmla="*/ 18 h 60"/>
                <a:gd name="T14" fmla="*/ 40 w 48"/>
                <a:gd name="T15" fmla="*/ 18 h 60"/>
                <a:gd name="T16" fmla="*/ 26 w 48"/>
                <a:gd name="T17" fmla="*/ 6 h 60"/>
                <a:gd name="T18" fmla="*/ 15 w 48"/>
                <a:gd name="T19" fmla="*/ 16 h 60"/>
                <a:gd name="T20" fmla="*/ 21 w 48"/>
                <a:gd name="T21" fmla="*/ 23 h 60"/>
                <a:gd name="T22" fmla="*/ 31 w 48"/>
                <a:gd name="T23" fmla="*/ 27 h 60"/>
                <a:gd name="T24" fmla="*/ 43 w 48"/>
                <a:gd name="T25" fmla="*/ 42 h 60"/>
                <a:gd name="T26" fmla="*/ 21 w 48"/>
                <a:gd name="T27" fmla="*/ 60 h 60"/>
                <a:gd name="T28" fmla="*/ 0 w 48"/>
                <a:gd name="T29" fmla="*/ 42 h 60"/>
                <a:gd name="T30" fmla="*/ 0 w 48"/>
                <a:gd name="T31" fmla="*/ 39 h 60"/>
                <a:gd name="T32" fmla="*/ 8 w 48"/>
                <a:gd name="T33" fmla="*/ 3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0">
                  <a:moveTo>
                    <a:pt x="8" y="39"/>
                  </a:moveTo>
                  <a:cubicBezTo>
                    <a:pt x="8" y="40"/>
                    <a:pt x="8" y="41"/>
                    <a:pt x="8" y="42"/>
                  </a:cubicBezTo>
                  <a:cubicBezTo>
                    <a:pt x="8" y="49"/>
                    <a:pt x="15" y="53"/>
                    <a:pt x="22" y="53"/>
                  </a:cubicBezTo>
                  <a:cubicBezTo>
                    <a:pt x="29" y="53"/>
                    <a:pt x="36" y="50"/>
                    <a:pt x="36" y="43"/>
                  </a:cubicBezTo>
                  <a:cubicBezTo>
                    <a:pt x="36" y="30"/>
                    <a:pt x="7" y="34"/>
                    <a:pt x="7" y="16"/>
                  </a:cubicBezTo>
                  <a:cubicBezTo>
                    <a:pt x="7" y="9"/>
                    <a:pt x="12" y="0"/>
                    <a:pt x="27" y="0"/>
                  </a:cubicBezTo>
                  <a:cubicBezTo>
                    <a:pt x="40" y="0"/>
                    <a:pt x="48" y="6"/>
                    <a:pt x="48" y="18"/>
                  </a:cubicBezTo>
                  <a:cubicBezTo>
                    <a:pt x="40" y="18"/>
                    <a:pt x="40" y="18"/>
                    <a:pt x="40" y="18"/>
                  </a:cubicBezTo>
                  <a:cubicBezTo>
                    <a:pt x="40" y="12"/>
                    <a:pt x="38" y="6"/>
                    <a:pt x="26" y="6"/>
                  </a:cubicBezTo>
                  <a:cubicBezTo>
                    <a:pt x="21" y="6"/>
                    <a:pt x="15" y="9"/>
                    <a:pt x="15" y="16"/>
                  </a:cubicBezTo>
                  <a:cubicBezTo>
                    <a:pt x="15" y="20"/>
                    <a:pt x="18" y="22"/>
                    <a:pt x="21" y="23"/>
                  </a:cubicBezTo>
                  <a:cubicBezTo>
                    <a:pt x="31" y="27"/>
                    <a:pt x="31" y="27"/>
                    <a:pt x="31" y="27"/>
                  </a:cubicBezTo>
                  <a:cubicBezTo>
                    <a:pt x="38" y="30"/>
                    <a:pt x="43" y="34"/>
                    <a:pt x="43" y="42"/>
                  </a:cubicBezTo>
                  <a:cubicBezTo>
                    <a:pt x="43" y="55"/>
                    <a:pt x="33" y="60"/>
                    <a:pt x="21" y="60"/>
                  </a:cubicBezTo>
                  <a:cubicBezTo>
                    <a:pt x="9" y="60"/>
                    <a:pt x="0" y="53"/>
                    <a:pt x="0" y="42"/>
                  </a:cubicBezTo>
                  <a:cubicBezTo>
                    <a:pt x="0" y="41"/>
                    <a:pt x="0" y="41"/>
                    <a:pt x="0" y="39"/>
                  </a:cubicBez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BA4EA20D-C3C2-703C-5074-4E03BB305B11}"/>
                </a:ext>
              </a:extLst>
            </p:cNvPr>
            <p:cNvSpPr>
              <a:spLocks noEditPoints="1"/>
            </p:cNvSpPr>
            <p:nvPr userDrawn="1"/>
          </p:nvSpPr>
          <p:spPr bwMode="auto">
            <a:xfrm>
              <a:off x="3888" y="2392"/>
              <a:ext cx="90" cy="108"/>
            </a:xfrm>
            <a:custGeom>
              <a:avLst/>
              <a:gdLst>
                <a:gd name="T0" fmla="*/ 34 w 38"/>
                <a:gd name="T1" fmla="*/ 32 h 45"/>
                <a:gd name="T2" fmla="*/ 33 w 38"/>
                <a:gd name="T3" fmla="*/ 36 h 45"/>
                <a:gd name="T4" fmla="*/ 36 w 38"/>
                <a:gd name="T5" fmla="*/ 39 h 45"/>
                <a:gd name="T6" fmla="*/ 38 w 38"/>
                <a:gd name="T7" fmla="*/ 39 h 45"/>
                <a:gd name="T8" fmla="*/ 36 w 38"/>
                <a:gd name="T9" fmla="*/ 44 h 45"/>
                <a:gd name="T10" fmla="*/ 33 w 38"/>
                <a:gd name="T11" fmla="*/ 44 h 45"/>
                <a:gd name="T12" fmla="*/ 26 w 38"/>
                <a:gd name="T13" fmla="*/ 39 h 45"/>
                <a:gd name="T14" fmla="*/ 26 w 38"/>
                <a:gd name="T15" fmla="*/ 39 h 45"/>
                <a:gd name="T16" fmla="*/ 13 w 38"/>
                <a:gd name="T17" fmla="*/ 45 h 45"/>
                <a:gd name="T18" fmla="*/ 0 w 38"/>
                <a:gd name="T19" fmla="*/ 33 h 45"/>
                <a:gd name="T20" fmla="*/ 14 w 38"/>
                <a:gd name="T21" fmla="*/ 19 h 45"/>
                <a:gd name="T22" fmla="*/ 24 w 38"/>
                <a:gd name="T23" fmla="*/ 18 h 45"/>
                <a:gd name="T24" fmla="*/ 31 w 38"/>
                <a:gd name="T25" fmla="*/ 12 h 45"/>
                <a:gd name="T26" fmla="*/ 22 w 38"/>
                <a:gd name="T27" fmla="*/ 6 h 45"/>
                <a:gd name="T28" fmla="*/ 12 w 38"/>
                <a:gd name="T29" fmla="*/ 14 h 45"/>
                <a:gd name="T30" fmla="*/ 5 w 38"/>
                <a:gd name="T31" fmla="*/ 14 h 45"/>
                <a:gd name="T32" fmla="*/ 23 w 38"/>
                <a:gd name="T33" fmla="*/ 0 h 45"/>
                <a:gd name="T34" fmla="*/ 38 w 38"/>
                <a:gd name="T35" fmla="*/ 10 h 45"/>
                <a:gd name="T36" fmla="*/ 37 w 38"/>
                <a:gd name="T37" fmla="*/ 18 h 45"/>
                <a:gd name="T38" fmla="*/ 34 w 38"/>
                <a:gd name="T39" fmla="*/ 32 h 45"/>
                <a:gd name="T40" fmla="*/ 29 w 38"/>
                <a:gd name="T41" fmla="*/ 22 h 45"/>
                <a:gd name="T42" fmla="*/ 17 w 38"/>
                <a:gd name="T43" fmla="*/ 24 h 45"/>
                <a:gd name="T44" fmla="*/ 7 w 38"/>
                <a:gd name="T45" fmla="*/ 32 h 45"/>
                <a:gd name="T46" fmla="*/ 15 w 38"/>
                <a:gd name="T47" fmla="*/ 39 h 45"/>
                <a:gd name="T48" fmla="*/ 29 w 38"/>
                <a:gd name="T4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5">
                  <a:moveTo>
                    <a:pt x="34" y="32"/>
                  </a:moveTo>
                  <a:cubicBezTo>
                    <a:pt x="33" y="34"/>
                    <a:pt x="33" y="35"/>
                    <a:pt x="33" y="36"/>
                  </a:cubicBezTo>
                  <a:cubicBezTo>
                    <a:pt x="33" y="38"/>
                    <a:pt x="34" y="39"/>
                    <a:pt x="36" y="39"/>
                  </a:cubicBezTo>
                  <a:cubicBezTo>
                    <a:pt x="36" y="39"/>
                    <a:pt x="37" y="39"/>
                    <a:pt x="38" y="39"/>
                  </a:cubicBezTo>
                  <a:cubicBezTo>
                    <a:pt x="36" y="44"/>
                    <a:pt x="36" y="44"/>
                    <a:pt x="36" y="44"/>
                  </a:cubicBezTo>
                  <a:cubicBezTo>
                    <a:pt x="35" y="44"/>
                    <a:pt x="34" y="44"/>
                    <a:pt x="33" y="44"/>
                  </a:cubicBezTo>
                  <a:cubicBezTo>
                    <a:pt x="28" y="44"/>
                    <a:pt x="26" y="41"/>
                    <a:pt x="26" y="39"/>
                  </a:cubicBezTo>
                  <a:cubicBezTo>
                    <a:pt x="26" y="39"/>
                    <a:pt x="26" y="39"/>
                    <a:pt x="26" y="39"/>
                  </a:cubicBezTo>
                  <a:cubicBezTo>
                    <a:pt x="25" y="40"/>
                    <a:pt x="21" y="45"/>
                    <a:pt x="13" y="45"/>
                  </a:cubicBezTo>
                  <a:cubicBezTo>
                    <a:pt x="3" y="45"/>
                    <a:pt x="0" y="38"/>
                    <a:pt x="0" y="33"/>
                  </a:cubicBezTo>
                  <a:cubicBezTo>
                    <a:pt x="0" y="23"/>
                    <a:pt x="7" y="19"/>
                    <a:pt x="14" y="19"/>
                  </a:cubicBezTo>
                  <a:cubicBezTo>
                    <a:pt x="24" y="18"/>
                    <a:pt x="24" y="18"/>
                    <a:pt x="24" y="18"/>
                  </a:cubicBezTo>
                  <a:cubicBezTo>
                    <a:pt x="30" y="18"/>
                    <a:pt x="31" y="15"/>
                    <a:pt x="31" y="12"/>
                  </a:cubicBezTo>
                  <a:cubicBezTo>
                    <a:pt x="31" y="8"/>
                    <a:pt x="28" y="6"/>
                    <a:pt x="22" y="6"/>
                  </a:cubicBezTo>
                  <a:cubicBezTo>
                    <a:pt x="16" y="6"/>
                    <a:pt x="12" y="9"/>
                    <a:pt x="12" y="14"/>
                  </a:cubicBezTo>
                  <a:cubicBezTo>
                    <a:pt x="5" y="14"/>
                    <a:pt x="5" y="14"/>
                    <a:pt x="5" y="14"/>
                  </a:cubicBezTo>
                  <a:cubicBezTo>
                    <a:pt x="6" y="4"/>
                    <a:pt x="14" y="0"/>
                    <a:pt x="23" y="0"/>
                  </a:cubicBezTo>
                  <a:cubicBezTo>
                    <a:pt x="29" y="0"/>
                    <a:pt x="38" y="2"/>
                    <a:pt x="38" y="10"/>
                  </a:cubicBezTo>
                  <a:cubicBezTo>
                    <a:pt x="38" y="13"/>
                    <a:pt x="37" y="15"/>
                    <a:pt x="37" y="18"/>
                  </a:cubicBezTo>
                  <a:lnTo>
                    <a:pt x="34" y="32"/>
                  </a:lnTo>
                  <a:close/>
                  <a:moveTo>
                    <a:pt x="29" y="22"/>
                  </a:moveTo>
                  <a:cubicBezTo>
                    <a:pt x="27" y="23"/>
                    <a:pt x="22" y="24"/>
                    <a:pt x="17" y="24"/>
                  </a:cubicBezTo>
                  <a:cubicBezTo>
                    <a:pt x="11" y="25"/>
                    <a:pt x="7" y="28"/>
                    <a:pt x="7" y="32"/>
                  </a:cubicBezTo>
                  <a:cubicBezTo>
                    <a:pt x="7" y="37"/>
                    <a:pt x="10" y="39"/>
                    <a:pt x="15" y="39"/>
                  </a:cubicBezTo>
                  <a:cubicBezTo>
                    <a:pt x="23" y="39"/>
                    <a:pt x="27" y="3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6765CE1F-69E9-2C5D-321B-7A400B436B37}"/>
                </a:ext>
              </a:extLst>
            </p:cNvPr>
            <p:cNvSpPr>
              <a:spLocks/>
            </p:cNvSpPr>
            <p:nvPr userDrawn="1"/>
          </p:nvSpPr>
          <p:spPr bwMode="auto">
            <a:xfrm>
              <a:off x="4002" y="2356"/>
              <a:ext cx="62" cy="139"/>
            </a:xfrm>
            <a:custGeom>
              <a:avLst/>
              <a:gdLst>
                <a:gd name="T0" fmla="*/ 11 w 26"/>
                <a:gd name="T1" fmla="*/ 7 h 58"/>
                <a:gd name="T2" fmla="*/ 21 w 26"/>
                <a:gd name="T3" fmla="*/ 0 h 58"/>
                <a:gd name="T4" fmla="*/ 26 w 26"/>
                <a:gd name="T5" fmla="*/ 1 h 58"/>
                <a:gd name="T6" fmla="*/ 24 w 26"/>
                <a:gd name="T7" fmla="*/ 7 h 58"/>
                <a:gd name="T8" fmla="*/ 21 w 26"/>
                <a:gd name="T9" fmla="*/ 7 h 58"/>
                <a:gd name="T10" fmla="*/ 17 w 26"/>
                <a:gd name="T11" fmla="*/ 11 h 58"/>
                <a:gd name="T12" fmla="*/ 16 w 26"/>
                <a:gd name="T13" fmla="*/ 17 h 58"/>
                <a:gd name="T14" fmla="*/ 23 w 26"/>
                <a:gd name="T15" fmla="*/ 17 h 58"/>
                <a:gd name="T16" fmla="*/ 22 w 26"/>
                <a:gd name="T17" fmla="*/ 23 h 58"/>
                <a:gd name="T18" fmla="*/ 15 w 26"/>
                <a:gd name="T19" fmla="*/ 23 h 58"/>
                <a:gd name="T20" fmla="*/ 7 w 26"/>
                <a:gd name="T21" fmla="*/ 58 h 58"/>
                <a:gd name="T22" fmla="*/ 0 w 26"/>
                <a:gd name="T23" fmla="*/ 58 h 58"/>
                <a:gd name="T24" fmla="*/ 8 w 26"/>
                <a:gd name="T25" fmla="*/ 23 h 58"/>
                <a:gd name="T26" fmla="*/ 2 w 26"/>
                <a:gd name="T27" fmla="*/ 23 h 58"/>
                <a:gd name="T28" fmla="*/ 3 w 26"/>
                <a:gd name="T29" fmla="*/ 17 h 58"/>
                <a:gd name="T30" fmla="*/ 9 w 26"/>
                <a:gd name="T31" fmla="*/ 17 h 58"/>
                <a:gd name="T32" fmla="*/ 11 w 26"/>
                <a:gd name="T33" fmla="*/ 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8">
                  <a:moveTo>
                    <a:pt x="11" y="7"/>
                  </a:moveTo>
                  <a:cubicBezTo>
                    <a:pt x="12" y="2"/>
                    <a:pt x="17" y="0"/>
                    <a:pt x="21" y="0"/>
                  </a:cubicBezTo>
                  <a:cubicBezTo>
                    <a:pt x="23" y="0"/>
                    <a:pt x="24" y="1"/>
                    <a:pt x="26" y="1"/>
                  </a:cubicBezTo>
                  <a:cubicBezTo>
                    <a:pt x="24" y="7"/>
                    <a:pt x="24" y="7"/>
                    <a:pt x="24" y="7"/>
                  </a:cubicBezTo>
                  <a:cubicBezTo>
                    <a:pt x="23" y="7"/>
                    <a:pt x="22" y="7"/>
                    <a:pt x="21" y="7"/>
                  </a:cubicBezTo>
                  <a:cubicBezTo>
                    <a:pt x="18" y="7"/>
                    <a:pt x="18" y="9"/>
                    <a:pt x="17" y="11"/>
                  </a:cubicBezTo>
                  <a:cubicBezTo>
                    <a:pt x="16" y="17"/>
                    <a:pt x="16" y="17"/>
                    <a:pt x="16" y="17"/>
                  </a:cubicBezTo>
                  <a:cubicBezTo>
                    <a:pt x="23" y="17"/>
                    <a:pt x="23" y="17"/>
                    <a:pt x="23" y="17"/>
                  </a:cubicBezTo>
                  <a:cubicBezTo>
                    <a:pt x="22" y="23"/>
                    <a:pt x="22" y="23"/>
                    <a:pt x="22" y="23"/>
                  </a:cubicBezTo>
                  <a:cubicBezTo>
                    <a:pt x="15" y="23"/>
                    <a:pt x="15" y="23"/>
                    <a:pt x="15" y="23"/>
                  </a:cubicBezTo>
                  <a:cubicBezTo>
                    <a:pt x="7" y="58"/>
                    <a:pt x="7" y="58"/>
                    <a:pt x="7" y="58"/>
                  </a:cubicBezTo>
                  <a:cubicBezTo>
                    <a:pt x="0" y="58"/>
                    <a:pt x="0" y="58"/>
                    <a:pt x="0" y="58"/>
                  </a:cubicBezTo>
                  <a:cubicBezTo>
                    <a:pt x="8" y="23"/>
                    <a:pt x="8" y="23"/>
                    <a:pt x="8" y="23"/>
                  </a:cubicBezTo>
                  <a:cubicBezTo>
                    <a:pt x="2" y="23"/>
                    <a:pt x="2" y="23"/>
                    <a:pt x="2" y="23"/>
                  </a:cubicBezTo>
                  <a:cubicBezTo>
                    <a:pt x="3" y="17"/>
                    <a:pt x="3" y="17"/>
                    <a:pt x="3" y="17"/>
                  </a:cubicBezTo>
                  <a:cubicBezTo>
                    <a:pt x="9" y="17"/>
                    <a:pt x="9" y="17"/>
                    <a:pt x="9" y="17"/>
                  </a:cubicBez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44EDE753-7A6F-AB2B-BE4C-D2F4A9A928E8}"/>
                </a:ext>
              </a:extLst>
            </p:cNvPr>
            <p:cNvSpPr>
              <a:spLocks noEditPoints="1"/>
            </p:cNvSpPr>
            <p:nvPr userDrawn="1"/>
          </p:nvSpPr>
          <p:spPr bwMode="auto">
            <a:xfrm>
              <a:off x="4066" y="2392"/>
              <a:ext cx="91" cy="108"/>
            </a:xfrm>
            <a:custGeom>
              <a:avLst/>
              <a:gdLst>
                <a:gd name="T0" fmla="*/ 7 w 38"/>
                <a:gd name="T1" fmla="*/ 25 h 45"/>
                <a:gd name="T2" fmla="*/ 7 w 38"/>
                <a:gd name="T3" fmla="*/ 27 h 45"/>
                <a:gd name="T4" fmla="*/ 17 w 38"/>
                <a:gd name="T5" fmla="*/ 39 h 45"/>
                <a:gd name="T6" fmla="*/ 29 w 38"/>
                <a:gd name="T7" fmla="*/ 30 h 45"/>
                <a:gd name="T8" fmla="*/ 36 w 38"/>
                <a:gd name="T9" fmla="*/ 30 h 45"/>
                <a:gd name="T10" fmla="*/ 16 w 38"/>
                <a:gd name="T11" fmla="*/ 45 h 45"/>
                <a:gd name="T12" fmla="*/ 0 w 38"/>
                <a:gd name="T13" fmla="*/ 27 h 45"/>
                <a:gd name="T14" fmla="*/ 22 w 38"/>
                <a:gd name="T15" fmla="*/ 0 h 45"/>
                <a:gd name="T16" fmla="*/ 38 w 38"/>
                <a:gd name="T17" fmla="*/ 18 h 45"/>
                <a:gd name="T18" fmla="*/ 38 w 38"/>
                <a:gd name="T19" fmla="*/ 25 h 45"/>
                <a:gd name="T20" fmla="*/ 7 w 38"/>
                <a:gd name="T21" fmla="*/ 25 h 45"/>
                <a:gd name="T22" fmla="*/ 31 w 38"/>
                <a:gd name="T23" fmla="*/ 19 h 45"/>
                <a:gd name="T24" fmla="*/ 31 w 38"/>
                <a:gd name="T25" fmla="*/ 17 h 45"/>
                <a:gd name="T26" fmla="*/ 22 w 38"/>
                <a:gd name="T27" fmla="*/ 7 h 45"/>
                <a:gd name="T28" fmla="*/ 8 w 38"/>
                <a:gd name="T29" fmla="*/ 19 h 45"/>
                <a:gd name="T30" fmla="*/ 31 w 38"/>
                <a:gd name="T31"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45">
                  <a:moveTo>
                    <a:pt x="7" y="25"/>
                  </a:moveTo>
                  <a:cubicBezTo>
                    <a:pt x="7" y="25"/>
                    <a:pt x="7" y="26"/>
                    <a:pt x="7" y="27"/>
                  </a:cubicBezTo>
                  <a:cubicBezTo>
                    <a:pt x="7" y="34"/>
                    <a:pt x="10" y="39"/>
                    <a:pt x="17" y="39"/>
                  </a:cubicBezTo>
                  <a:cubicBezTo>
                    <a:pt x="23" y="39"/>
                    <a:pt x="27" y="35"/>
                    <a:pt x="29" y="30"/>
                  </a:cubicBezTo>
                  <a:cubicBezTo>
                    <a:pt x="36" y="30"/>
                    <a:pt x="36" y="30"/>
                    <a:pt x="36" y="30"/>
                  </a:cubicBezTo>
                  <a:cubicBezTo>
                    <a:pt x="33" y="39"/>
                    <a:pt x="27" y="45"/>
                    <a:pt x="16" y="45"/>
                  </a:cubicBezTo>
                  <a:cubicBezTo>
                    <a:pt x="6" y="45"/>
                    <a:pt x="0" y="38"/>
                    <a:pt x="0" y="27"/>
                  </a:cubicBezTo>
                  <a:cubicBezTo>
                    <a:pt x="0" y="13"/>
                    <a:pt x="8" y="0"/>
                    <a:pt x="22" y="0"/>
                  </a:cubicBezTo>
                  <a:cubicBezTo>
                    <a:pt x="36" y="0"/>
                    <a:pt x="38" y="13"/>
                    <a:pt x="38" y="18"/>
                  </a:cubicBezTo>
                  <a:cubicBezTo>
                    <a:pt x="38" y="21"/>
                    <a:pt x="38" y="23"/>
                    <a:pt x="38" y="25"/>
                  </a:cubicBezTo>
                  <a:lnTo>
                    <a:pt x="7" y="25"/>
                  </a:lnTo>
                  <a:close/>
                  <a:moveTo>
                    <a:pt x="31" y="19"/>
                  </a:moveTo>
                  <a:cubicBezTo>
                    <a:pt x="31" y="17"/>
                    <a:pt x="31" y="17"/>
                    <a:pt x="31" y="17"/>
                  </a:cubicBezTo>
                  <a:cubicBezTo>
                    <a:pt x="31" y="9"/>
                    <a:pt x="27" y="7"/>
                    <a:pt x="22" y="7"/>
                  </a:cubicBezTo>
                  <a:cubicBezTo>
                    <a:pt x="14" y="7"/>
                    <a:pt x="10" y="12"/>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8F46B136-F63F-01AF-E738-DB30763ED3F2}"/>
                </a:ext>
              </a:extLst>
            </p:cNvPr>
            <p:cNvSpPr>
              <a:spLocks/>
            </p:cNvSpPr>
            <p:nvPr userDrawn="1"/>
          </p:nvSpPr>
          <p:spPr bwMode="auto">
            <a:xfrm>
              <a:off x="4183" y="2371"/>
              <a:ext cx="52" cy="126"/>
            </a:xfrm>
            <a:custGeom>
              <a:avLst/>
              <a:gdLst>
                <a:gd name="T0" fmla="*/ 6 w 22"/>
                <a:gd name="T1" fmla="*/ 17 h 53"/>
                <a:gd name="T2" fmla="*/ 0 w 22"/>
                <a:gd name="T3" fmla="*/ 17 h 53"/>
                <a:gd name="T4" fmla="*/ 1 w 22"/>
                <a:gd name="T5" fmla="*/ 11 h 53"/>
                <a:gd name="T6" fmla="*/ 7 w 22"/>
                <a:gd name="T7" fmla="*/ 11 h 53"/>
                <a:gd name="T8" fmla="*/ 10 w 22"/>
                <a:gd name="T9" fmla="*/ 0 h 53"/>
                <a:gd name="T10" fmla="*/ 17 w 22"/>
                <a:gd name="T11" fmla="*/ 0 h 53"/>
                <a:gd name="T12" fmla="*/ 14 w 22"/>
                <a:gd name="T13" fmla="*/ 11 h 53"/>
                <a:gd name="T14" fmla="*/ 22 w 22"/>
                <a:gd name="T15" fmla="*/ 11 h 53"/>
                <a:gd name="T16" fmla="*/ 21 w 22"/>
                <a:gd name="T17" fmla="*/ 17 h 53"/>
                <a:gd name="T18" fmla="*/ 13 w 22"/>
                <a:gd name="T19" fmla="*/ 17 h 53"/>
                <a:gd name="T20" fmla="*/ 8 w 22"/>
                <a:gd name="T21" fmla="*/ 41 h 53"/>
                <a:gd name="T22" fmla="*/ 7 w 22"/>
                <a:gd name="T23" fmla="*/ 45 h 53"/>
                <a:gd name="T24" fmla="*/ 10 w 22"/>
                <a:gd name="T25" fmla="*/ 47 h 53"/>
                <a:gd name="T26" fmla="*/ 15 w 22"/>
                <a:gd name="T27" fmla="*/ 47 h 53"/>
                <a:gd name="T28" fmla="*/ 13 w 22"/>
                <a:gd name="T29" fmla="*/ 52 h 53"/>
                <a:gd name="T30" fmla="*/ 9 w 22"/>
                <a:gd name="T31" fmla="*/ 53 h 53"/>
                <a:gd name="T32" fmla="*/ 0 w 22"/>
                <a:gd name="T33" fmla="*/ 46 h 53"/>
                <a:gd name="T34" fmla="*/ 0 w 22"/>
                <a:gd name="T35" fmla="*/ 44 h 53"/>
                <a:gd name="T36" fmla="*/ 6 w 22"/>
                <a:gd name="T37"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3">
                  <a:moveTo>
                    <a:pt x="6" y="17"/>
                  </a:moveTo>
                  <a:cubicBezTo>
                    <a:pt x="0" y="17"/>
                    <a:pt x="0" y="17"/>
                    <a:pt x="0" y="17"/>
                  </a:cubicBezTo>
                  <a:cubicBezTo>
                    <a:pt x="1" y="11"/>
                    <a:pt x="1" y="11"/>
                    <a:pt x="1" y="11"/>
                  </a:cubicBezTo>
                  <a:cubicBezTo>
                    <a:pt x="7" y="11"/>
                    <a:pt x="7" y="11"/>
                    <a:pt x="7" y="11"/>
                  </a:cubicBezTo>
                  <a:cubicBezTo>
                    <a:pt x="10" y="0"/>
                    <a:pt x="10" y="0"/>
                    <a:pt x="10" y="0"/>
                  </a:cubicBezTo>
                  <a:cubicBezTo>
                    <a:pt x="17" y="0"/>
                    <a:pt x="17" y="0"/>
                    <a:pt x="17" y="0"/>
                  </a:cubicBezTo>
                  <a:cubicBezTo>
                    <a:pt x="14" y="11"/>
                    <a:pt x="14" y="11"/>
                    <a:pt x="14" y="11"/>
                  </a:cubicBezTo>
                  <a:cubicBezTo>
                    <a:pt x="22" y="11"/>
                    <a:pt x="22" y="11"/>
                    <a:pt x="22" y="11"/>
                  </a:cubicBezTo>
                  <a:cubicBezTo>
                    <a:pt x="21" y="17"/>
                    <a:pt x="21" y="17"/>
                    <a:pt x="21" y="17"/>
                  </a:cubicBezTo>
                  <a:cubicBezTo>
                    <a:pt x="13" y="17"/>
                    <a:pt x="13" y="17"/>
                    <a:pt x="13" y="17"/>
                  </a:cubicBezTo>
                  <a:cubicBezTo>
                    <a:pt x="8" y="41"/>
                    <a:pt x="8" y="41"/>
                    <a:pt x="8" y="41"/>
                  </a:cubicBezTo>
                  <a:cubicBezTo>
                    <a:pt x="7" y="43"/>
                    <a:pt x="7" y="44"/>
                    <a:pt x="7" y="45"/>
                  </a:cubicBezTo>
                  <a:cubicBezTo>
                    <a:pt x="7" y="46"/>
                    <a:pt x="8" y="47"/>
                    <a:pt x="10" y="47"/>
                  </a:cubicBezTo>
                  <a:cubicBezTo>
                    <a:pt x="12" y="47"/>
                    <a:pt x="13" y="47"/>
                    <a:pt x="15" y="47"/>
                  </a:cubicBezTo>
                  <a:cubicBezTo>
                    <a:pt x="13" y="52"/>
                    <a:pt x="13" y="52"/>
                    <a:pt x="13" y="52"/>
                  </a:cubicBezTo>
                  <a:cubicBezTo>
                    <a:pt x="12" y="53"/>
                    <a:pt x="11" y="53"/>
                    <a:pt x="9" y="53"/>
                  </a:cubicBezTo>
                  <a:cubicBezTo>
                    <a:pt x="3" y="53"/>
                    <a:pt x="0" y="51"/>
                    <a:pt x="0" y="46"/>
                  </a:cubicBezTo>
                  <a:cubicBezTo>
                    <a:pt x="0" y="46"/>
                    <a:pt x="0" y="44"/>
                    <a:pt x="0" y="44"/>
                  </a:cubicBezTo>
                  <a:lnTo>
                    <a:pt x="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F95EC223-3516-36E3-EC8F-6392AC46DD07}"/>
                </a:ext>
              </a:extLst>
            </p:cNvPr>
            <p:cNvSpPr>
              <a:spLocks/>
            </p:cNvSpPr>
            <p:nvPr userDrawn="1"/>
          </p:nvSpPr>
          <p:spPr bwMode="auto">
            <a:xfrm>
              <a:off x="4238" y="2397"/>
              <a:ext cx="102" cy="139"/>
            </a:xfrm>
            <a:custGeom>
              <a:avLst/>
              <a:gdLst>
                <a:gd name="T0" fmla="*/ 7 w 43"/>
                <a:gd name="T1" fmla="*/ 0 h 58"/>
                <a:gd name="T2" fmla="*/ 14 w 43"/>
                <a:gd name="T3" fmla="*/ 0 h 58"/>
                <a:gd name="T4" fmla="*/ 17 w 43"/>
                <a:gd name="T5" fmla="*/ 34 h 58"/>
                <a:gd name="T6" fmla="*/ 17 w 43"/>
                <a:gd name="T7" fmla="*/ 34 h 58"/>
                <a:gd name="T8" fmla="*/ 35 w 43"/>
                <a:gd name="T9" fmla="*/ 0 h 58"/>
                <a:gd name="T10" fmla="*/ 43 w 43"/>
                <a:gd name="T11" fmla="*/ 0 h 58"/>
                <a:gd name="T12" fmla="*/ 16 w 43"/>
                <a:gd name="T13" fmla="*/ 49 h 58"/>
                <a:gd name="T14" fmla="*/ 4 w 43"/>
                <a:gd name="T15" fmla="*/ 58 h 58"/>
                <a:gd name="T16" fmla="*/ 0 w 43"/>
                <a:gd name="T17" fmla="*/ 58 h 58"/>
                <a:gd name="T18" fmla="*/ 1 w 43"/>
                <a:gd name="T19" fmla="*/ 52 h 58"/>
                <a:gd name="T20" fmla="*/ 4 w 43"/>
                <a:gd name="T21" fmla="*/ 52 h 58"/>
                <a:gd name="T22" fmla="*/ 10 w 43"/>
                <a:gd name="T23" fmla="*/ 47 h 58"/>
                <a:gd name="T24" fmla="*/ 12 w 43"/>
                <a:gd name="T25" fmla="*/ 43 h 58"/>
                <a:gd name="T26" fmla="*/ 7 w 43"/>
                <a:gd name="T2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8">
                  <a:moveTo>
                    <a:pt x="7" y="0"/>
                  </a:moveTo>
                  <a:cubicBezTo>
                    <a:pt x="14" y="0"/>
                    <a:pt x="14" y="0"/>
                    <a:pt x="14" y="0"/>
                  </a:cubicBezTo>
                  <a:cubicBezTo>
                    <a:pt x="17" y="34"/>
                    <a:pt x="17" y="34"/>
                    <a:pt x="17" y="34"/>
                  </a:cubicBezTo>
                  <a:cubicBezTo>
                    <a:pt x="17" y="34"/>
                    <a:pt x="17" y="34"/>
                    <a:pt x="17" y="34"/>
                  </a:cubicBezTo>
                  <a:cubicBezTo>
                    <a:pt x="35" y="0"/>
                    <a:pt x="35" y="0"/>
                    <a:pt x="35" y="0"/>
                  </a:cubicBezTo>
                  <a:cubicBezTo>
                    <a:pt x="43" y="0"/>
                    <a:pt x="43" y="0"/>
                    <a:pt x="43" y="0"/>
                  </a:cubicBezTo>
                  <a:cubicBezTo>
                    <a:pt x="16" y="49"/>
                    <a:pt x="16" y="49"/>
                    <a:pt x="16" y="49"/>
                  </a:cubicBezTo>
                  <a:cubicBezTo>
                    <a:pt x="14" y="54"/>
                    <a:pt x="11" y="58"/>
                    <a:pt x="4" y="58"/>
                  </a:cubicBezTo>
                  <a:cubicBezTo>
                    <a:pt x="3" y="58"/>
                    <a:pt x="2" y="58"/>
                    <a:pt x="0" y="58"/>
                  </a:cubicBezTo>
                  <a:cubicBezTo>
                    <a:pt x="1" y="52"/>
                    <a:pt x="1" y="52"/>
                    <a:pt x="1" y="52"/>
                  </a:cubicBezTo>
                  <a:cubicBezTo>
                    <a:pt x="2" y="52"/>
                    <a:pt x="3" y="52"/>
                    <a:pt x="4" y="52"/>
                  </a:cubicBezTo>
                  <a:cubicBezTo>
                    <a:pt x="7" y="52"/>
                    <a:pt x="9" y="49"/>
                    <a:pt x="10" y="47"/>
                  </a:cubicBezTo>
                  <a:cubicBezTo>
                    <a:pt x="12" y="43"/>
                    <a:pt x="12" y="43"/>
                    <a:pt x="12" y="43"/>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3889787"/>
      </p:ext>
    </p:extLst>
  </p:cSld>
  <p:clrMap bg1="lt1" tx1="dk1" bg2="lt2" tx2="dk2" accent1="accent1" accent2="accent2" accent3="accent3" accent4="accent4" accent5="accent5" accent6="accent6" hlink="hlink" folHlink="folHlink"/>
  <p:sldLayoutIdLst>
    <p:sldLayoutId id="2147483679" r:id="rId1"/>
    <p:sldLayoutId id="2147483662" r:id="rId2"/>
    <p:sldLayoutId id="2147483661" r:id="rId3"/>
    <p:sldLayoutId id="2147483663" r:id="rId4"/>
  </p:sldLayoutIdLst>
  <mc:AlternateContent xmlns:mc="http://schemas.openxmlformats.org/markup-compatibility/2006">
    <mc:Choice xmlns:p14="http://schemas.microsoft.com/office/powerpoint/2010/main" Requires="p14">
      <p:transition spd="slow" p14:dur="2000" advTm="7953"/>
    </mc:Choice>
    <mc:Fallback>
      <p:transition spd="slow" advTm="7953"/>
    </mc:Fallback>
  </mc:AlternateContent>
  <p:hf hdr="0"/>
  <p:txStyles>
    <p:titleStyle>
      <a:lvl1pPr algn="l" rtl="0" fontAlgn="base">
        <a:lnSpc>
          <a:spcPct val="90000"/>
        </a:lnSpc>
        <a:spcBef>
          <a:spcPct val="0"/>
        </a:spcBef>
        <a:spcAft>
          <a:spcPct val="0"/>
        </a:spcAft>
        <a:defRPr sz="2900" kern="1200">
          <a:solidFill>
            <a:srgbClr val="595959"/>
          </a:solidFill>
          <a:latin typeface="Arial Nova" panose="020B0504020202020204" pitchFamily="34" charset="0"/>
          <a:ea typeface="+mj-ea"/>
          <a:cs typeface="+mj-cs"/>
        </a:defRPr>
      </a:lvl1pPr>
      <a:lvl2pPr algn="l" rtl="0" fontAlgn="base">
        <a:lnSpc>
          <a:spcPct val="90000"/>
        </a:lnSpc>
        <a:spcBef>
          <a:spcPct val="0"/>
        </a:spcBef>
        <a:spcAft>
          <a:spcPct val="0"/>
        </a:spcAft>
        <a:defRPr sz="3600">
          <a:solidFill>
            <a:srgbClr val="595959"/>
          </a:solidFill>
          <a:latin typeface="Arial" charset="0"/>
        </a:defRPr>
      </a:lvl2pPr>
      <a:lvl3pPr algn="l" rtl="0" fontAlgn="base">
        <a:lnSpc>
          <a:spcPct val="90000"/>
        </a:lnSpc>
        <a:spcBef>
          <a:spcPct val="0"/>
        </a:spcBef>
        <a:spcAft>
          <a:spcPct val="0"/>
        </a:spcAft>
        <a:defRPr sz="3600">
          <a:solidFill>
            <a:srgbClr val="595959"/>
          </a:solidFill>
          <a:latin typeface="Arial" charset="0"/>
        </a:defRPr>
      </a:lvl3pPr>
      <a:lvl4pPr algn="l" rtl="0" fontAlgn="base">
        <a:lnSpc>
          <a:spcPct val="90000"/>
        </a:lnSpc>
        <a:spcBef>
          <a:spcPct val="0"/>
        </a:spcBef>
        <a:spcAft>
          <a:spcPct val="0"/>
        </a:spcAft>
        <a:defRPr sz="3600">
          <a:solidFill>
            <a:srgbClr val="595959"/>
          </a:solidFill>
          <a:latin typeface="Arial" charset="0"/>
        </a:defRPr>
      </a:lvl4pPr>
      <a:lvl5pPr algn="l" rtl="0" fontAlgn="base">
        <a:lnSpc>
          <a:spcPct val="90000"/>
        </a:lnSpc>
        <a:spcBef>
          <a:spcPct val="0"/>
        </a:spcBef>
        <a:spcAft>
          <a:spcPct val="0"/>
        </a:spcAft>
        <a:defRPr sz="3600">
          <a:solidFill>
            <a:srgbClr val="595959"/>
          </a:solidFill>
          <a:latin typeface="Arial" charset="0"/>
        </a:defRPr>
      </a:lvl5pPr>
      <a:lvl6pPr marL="457200" algn="l" rtl="0" fontAlgn="base">
        <a:lnSpc>
          <a:spcPct val="90000"/>
        </a:lnSpc>
        <a:spcBef>
          <a:spcPct val="0"/>
        </a:spcBef>
        <a:spcAft>
          <a:spcPct val="0"/>
        </a:spcAft>
        <a:defRPr sz="3600">
          <a:solidFill>
            <a:srgbClr val="595959"/>
          </a:solidFill>
          <a:latin typeface="Arial" charset="0"/>
        </a:defRPr>
      </a:lvl6pPr>
      <a:lvl7pPr marL="914400" algn="l" rtl="0" fontAlgn="base">
        <a:lnSpc>
          <a:spcPct val="90000"/>
        </a:lnSpc>
        <a:spcBef>
          <a:spcPct val="0"/>
        </a:spcBef>
        <a:spcAft>
          <a:spcPct val="0"/>
        </a:spcAft>
        <a:defRPr sz="3600">
          <a:solidFill>
            <a:srgbClr val="595959"/>
          </a:solidFill>
          <a:latin typeface="Arial" charset="0"/>
        </a:defRPr>
      </a:lvl7pPr>
      <a:lvl8pPr marL="1371600" algn="l" rtl="0" fontAlgn="base">
        <a:lnSpc>
          <a:spcPct val="90000"/>
        </a:lnSpc>
        <a:spcBef>
          <a:spcPct val="0"/>
        </a:spcBef>
        <a:spcAft>
          <a:spcPct val="0"/>
        </a:spcAft>
        <a:defRPr sz="3600">
          <a:solidFill>
            <a:srgbClr val="595959"/>
          </a:solidFill>
          <a:latin typeface="Arial" charset="0"/>
        </a:defRPr>
      </a:lvl8pPr>
      <a:lvl9pPr marL="1828800" algn="l" rtl="0" fontAlgn="base">
        <a:lnSpc>
          <a:spcPct val="90000"/>
        </a:lnSpc>
        <a:spcBef>
          <a:spcPct val="0"/>
        </a:spcBef>
        <a:spcAft>
          <a:spcPct val="0"/>
        </a:spcAft>
        <a:defRPr sz="3600">
          <a:solidFill>
            <a:srgbClr val="595959"/>
          </a:solidFill>
          <a:latin typeface="Arial" charset="0"/>
        </a:defRPr>
      </a:lvl9pPr>
    </p:titleStyle>
    <p:bodyStyle>
      <a:lvl1pPr marL="233363" indent="-233363" algn="l" rtl="0" fontAlgn="base">
        <a:lnSpc>
          <a:spcPct val="100000"/>
        </a:lnSpc>
        <a:spcBef>
          <a:spcPts val="1000"/>
        </a:spcBef>
        <a:spcAft>
          <a:spcPct val="0"/>
        </a:spcAft>
        <a:buClr>
          <a:schemeClr val="accent2"/>
        </a:buClr>
        <a:buSzPct val="85000"/>
        <a:buFont typeface="Arial" charset="0"/>
        <a:buChar char="■"/>
        <a:defRPr sz="2000" b="0" kern="1200">
          <a:solidFill>
            <a:schemeClr val="tx1"/>
          </a:solidFill>
          <a:latin typeface="Arial Nova" panose="020B0504020202020204" pitchFamily="34" charset="0"/>
          <a:ea typeface="+mn-ea"/>
          <a:cs typeface="+mn-cs"/>
        </a:defRPr>
      </a:lvl1pPr>
      <a:lvl2pPr marL="685800" indent="-228600" algn="l" rtl="0" fontAlgn="base">
        <a:lnSpc>
          <a:spcPct val="100000"/>
        </a:lnSpc>
        <a:spcBef>
          <a:spcPts val="500"/>
        </a:spcBef>
        <a:spcAft>
          <a:spcPct val="0"/>
        </a:spcAft>
        <a:buClr>
          <a:schemeClr val="accent5"/>
        </a:buClr>
        <a:buFont typeface="Arial Nova"/>
        <a:buChar char="–"/>
        <a:defRPr sz="1800" b="0" kern="1200">
          <a:solidFill>
            <a:schemeClr val="tx1"/>
          </a:solidFill>
          <a:latin typeface="Arial Nova" panose="020B0504020202020204" pitchFamily="34" charset="0"/>
          <a:ea typeface="+mn-ea"/>
          <a:cs typeface="+mn-cs"/>
        </a:defRPr>
      </a:lvl2pPr>
      <a:lvl3pPr marL="1143000" indent="-228600" algn="l" rtl="0" fontAlgn="base">
        <a:lnSpc>
          <a:spcPct val="100000"/>
        </a:lnSpc>
        <a:spcBef>
          <a:spcPts val="500"/>
        </a:spcBef>
        <a:spcAft>
          <a:spcPct val="0"/>
        </a:spcAft>
        <a:buClr>
          <a:schemeClr val="accent3"/>
        </a:buClr>
        <a:buFont typeface="Arial Nova"/>
        <a:buChar char="–"/>
        <a:defRPr sz="1700" b="0" kern="1200">
          <a:solidFill>
            <a:schemeClr val="tx1"/>
          </a:solidFill>
          <a:latin typeface="Arial Nova" panose="020B0504020202020204" pitchFamily="34" charset="0"/>
          <a:ea typeface="+mn-ea"/>
          <a:cs typeface="+mn-cs"/>
        </a:defRPr>
      </a:lvl3pPr>
      <a:lvl4pPr marL="1600200" indent="-228600" algn="l" rtl="0" fontAlgn="base">
        <a:lnSpc>
          <a:spcPct val="100000"/>
        </a:lnSpc>
        <a:spcBef>
          <a:spcPts val="500"/>
        </a:spcBef>
        <a:spcAft>
          <a:spcPct val="0"/>
        </a:spcAft>
        <a:buClr>
          <a:schemeClr val="accent4"/>
        </a:buClr>
        <a:buFont typeface="Arial Nova"/>
        <a:buChar char="–"/>
        <a:defRPr sz="1600" b="0" kern="1200">
          <a:solidFill>
            <a:schemeClr val="tx1"/>
          </a:solidFill>
          <a:latin typeface="Arial Nova" panose="020B0504020202020204" pitchFamily="34" charset="0"/>
          <a:ea typeface="+mn-ea"/>
          <a:cs typeface="+mn-cs"/>
        </a:defRPr>
      </a:lvl4pPr>
      <a:lvl5pPr marL="2057400" indent="-228600" algn="l" rtl="0" fontAlgn="base">
        <a:lnSpc>
          <a:spcPct val="100000"/>
        </a:lnSpc>
        <a:spcBef>
          <a:spcPts val="500"/>
        </a:spcBef>
        <a:spcAft>
          <a:spcPct val="0"/>
        </a:spcAft>
        <a:buClr>
          <a:schemeClr val="accent4"/>
        </a:buClr>
        <a:buSzPct val="100000"/>
        <a:buFont typeface="Arial Nova"/>
        <a:buChar char="–"/>
        <a:defRPr sz="1500" b="0" kern="1200">
          <a:solidFill>
            <a:schemeClr val="tx1"/>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1" name="Title Placeholder 1"/>
          <p:cNvSpPr>
            <a:spLocks noGrp="1"/>
          </p:cNvSpPr>
          <p:nvPr>
            <p:ph type="title"/>
          </p:nvPr>
        </p:nvSpPr>
        <p:spPr bwMode="gray">
          <a:xfrm>
            <a:off x="344488" y="325438"/>
            <a:ext cx="11583901" cy="600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32" name="Text Placeholder 2"/>
          <p:cNvSpPr>
            <a:spLocks noGrp="1"/>
          </p:cNvSpPr>
          <p:nvPr>
            <p:ph type="body" idx="1"/>
          </p:nvPr>
        </p:nvSpPr>
        <p:spPr bwMode="gray">
          <a:xfrm>
            <a:off x="344488" y="1063322"/>
            <a:ext cx="11583901" cy="53210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bwMode="gray">
          <a:xfrm>
            <a:off x="3935685" y="6375932"/>
            <a:ext cx="1450975" cy="138499"/>
          </a:xfrm>
          <a:prstGeom prst="rect">
            <a:avLst/>
          </a:prstGeom>
        </p:spPr>
        <p:txBody>
          <a:bodyPr vert="horz" wrap="square" lIns="0" tIns="0" rIns="0" bIns="0" numCol="1" anchor="ctr" anchorCtr="0" compatLnSpc="1">
            <a:prstTxWarp prst="textNoShape">
              <a:avLst/>
            </a:prstTxWarp>
            <a:spAutoFit/>
          </a:bodyPr>
          <a:lstStyle>
            <a:lvl1pPr algn="l">
              <a:defRPr sz="900">
                <a:solidFill>
                  <a:schemeClr val="bg1">
                    <a:lumMod val="50000"/>
                  </a:schemeClr>
                </a:solidFill>
                <a:latin typeface="Arial Nova" panose="020B0504020202020204" pitchFamily="34" charset="0"/>
              </a:defRPr>
            </a:lvl1pPr>
          </a:lstStyle>
          <a:p>
            <a:r>
              <a:rPr lang="en-US"/>
              <a:t>Date, 20xx</a:t>
            </a:r>
          </a:p>
        </p:txBody>
      </p:sp>
      <p:sp>
        <p:nvSpPr>
          <p:cNvPr id="5" name="Footer Placeholder 4"/>
          <p:cNvSpPr>
            <a:spLocks noGrp="1"/>
          </p:cNvSpPr>
          <p:nvPr>
            <p:ph type="ftr" sz="quarter" idx="3"/>
          </p:nvPr>
        </p:nvSpPr>
        <p:spPr bwMode="gray">
          <a:xfrm>
            <a:off x="1112414" y="6375932"/>
            <a:ext cx="2712612" cy="138499"/>
          </a:xfrm>
          <a:prstGeom prst="rect">
            <a:avLst/>
          </a:prstGeom>
        </p:spPr>
        <p:txBody>
          <a:bodyPr vert="horz" wrap="square" lIns="0" tIns="0" rIns="0" bIns="0" numCol="1" anchor="ctr" anchorCtr="0" compatLnSpc="1">
            <a:prstTxWarp prst="textNoShape">
              <a:avLst/>
            </a:prstTxWarp>
            <a:spAutoFit/>
          </a:bodyPr>
          <a:lstStyle>
            <a:lvl1pPr algn="l">
              <a:defRPr sz="900">
                <a:solidFill>
                  <a:schemeClr val="bg1">
                    <a:lumMod val="50000"/>
                  </a:schemeClr>
                </a:solidFill>
                <a:latin typeface="Arial Nova" panose="020B0504020202020204" pitchFamily="34" charset="0"/>
              </a:defRPr>
            </a:lvl1pPr>
          </a:lstStyle>
          <a:p>
            <a:r>
              <a:rPr lang="en-US"/>
              <a:t>Meeting</a:t>
            </a:r>
          </a:p>
        </p:txBody>
      </p:sp>
      <p:sp>
        <p:nvSpPr>
          <p:cNvPr id="6" name="Slide Number Placeholder 5"/>
          <p:cNvSpPr>
            <a:spLocks noGrp="1"/>
          </p:cNvSpPr>
          <p:nvPr>
            <p:ph type="sldNum" sz="quarter" idx="4"/>
          </p:nvPr>
        </p:nvSpPr>
        <p:spPr bwMode="gray">
          <a:xfrm>
            <a:off x="383542" y="6375932"/>
            <a:ext cx="396875" cy="138499"/>
          </a:xfrm>
          <a:prstGeom prst="rect">
            <a:avLst/>
          </a:prstGeom>
        </p:spPr>
        <p:txBody>
          <a:bodyPr vert="horz" wrap="square" lIns="0" tIns="0" rIns="0" bIns="0" numCol="1" anchor="ctr" anchorCtr="0" compatLnSpc="1">
            <a:prstTxWarp prst="textNoShape">
              <a:avLst/>
            </a:prstTxWarp>
            <a:spAutoFit/>
          </a:bodyPr>
          <a:lstStyle>
            <a:lvl1pPr algn="l">
              <a:defRPr lang="en-US" sz="900" smtClean="0">
                <a:solidFill>
                  <a:schemeClr val="bg1">
                    <a:lumMod val="50000"/>
                  </a:schemeClr>
                </a:solidFill>
                <a:latin typeface="Arial Nova" panose="020B0504020202020204" pitchFamily="34" charset="0"/>
              </a:defRPr>
            </a:lvl1pPr>
          </a:lstStyle>
          <a:p>
            <a:fld id="{DF55DEAA-595E-4B26-98CF-E824EF904795}" type="slidenum">
              <a:rPr lang="en-US" smtClean="0"/>
              <a:pPr/>
              <a:t>‹#›</a:t>
            </a:fld>
            <a:endParaRPr lang="en-US"/>
          </a:p>
        </p:txBody>
      </p:sp>
      <p:sp>
        <p:nvSpPr>
          <p:cNvPr id="24" name="Rectangle 23">
            <a:extLst>
              <a:ext uri="{FF2B5EF4-FFF2-40B4-BE49-F238E27FC236}">
                <a16:creationId xmlns:a16="http://schemas.microsoft.com/office/drawing/2014/main" id="{A4A26BC8-8670-4A6C-8686-602F2BD93697}"/>
              </a:ext>
            </a:extLst>
          </p:cNvPr>
          <p:cNvSpPr/>
          <p:nvPr userDrawn="1"/>
        </p:nvSpPr>
        <p:spPr>
          <a:xfrm>
            <a:off x="0" y="322818"/>
            <a:ext cx="148046" cy="70217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Nova" panose="020B0504020202020204" pitchFamily="34" charset="0"/>
              <a:ea typeface="+mn-ea"/>
              <a:cs typeface="+mn-cs"/>
            </a:endParaRPr>
          </a:p>
        </p:txBody>
      </p:sp>
      <p:grpSp>
        <p:nvGrpSpPr>
          <p:cNvPr id="35" name="Group 34">
            <a:extLst>
              <a:ext uri="{FF2B5EF4-FFF2-40B4-BE49-F238E27FC236}">
                <a16:creationId xmlns:a16="http://schemas.microsoft.com/office/drawing/2014/main" id="{BF20E1D8-D74E-49B6-857D-8D5307EC76A7}"/>
              </a:ext>
            </a:extLst>
          </p:cNvPr>
          <p:cNvGrpSpPr/>
          <p:nvPr userDrawn="1"/>
        </p:nvGrpSpPr>
        <p:grpSpPr>
          <a:xfrm>
            <a:off x="9376589" y="6277096"/>
            <a:ext cx="2549892" cy="421842"/>
            <a:chOff x="9376589" y="6277096"/>
            <a:chExt cx="2549892" cy="421842"/>
          </a:xfrm>
          <a:solidFill>
            <a:schemeClr val="accent4">
              <a:lumMod val="75000"/>
            </a:schemeClr>
          </a:solidFill>
        </p:grpSpPr>
        <p:sp>
          <p:nvSpPr>
            <p:cNvPr id="34" name="TextBox 33">
              <a:extLst>
                <a:ext uri="{FF2B5EF4-FFF2-40B4-BE49-F238E27FC236}">
                  <a16:creationId xmlns:a16="http://schemas.microsoft.com/office/drawing/2014/main" id="{8EDD6CB6-9B8F-424B-AE4A-9F726C2123B4}"/>
                </a:ext>
              </a:extLst>
            </p:cNvPr>
            <p:cNvSpPr txBox="1"/>
            <p:nvPr userDrawn="1"/>
          </p:nvSpPr>
          <p:spPr>
            <a:xfrm>
              <a:off x="11002830" y="6284132"/>
              <a:ext cx="923651" cy="369332"/>
            </a:xfrm>
            <a:prstGeom prst="rect">
              <a:avLst/>
            </a:prstGeom>
            <a:noFill/>
          </p:spPr>
          <p:txBody>
            <a:bodyPr wrap="none" rtlCol="0">
              <a:spAutoFit/>
            </a:bodyPr>
            <a:lstStyle/>
            <a:p>
              <a:pPr algn="l"/>
              <a:r>
                <a:rPr lang="en-US">
                  <a:solidFill>
                    <a:schemeClr val="accent4">
                      <a:lumMod val="75000"/>
                    </a:schemeClr>
                  </a:solidFill>
                  <a:latin typeface="Arial Nova" panose="020B0504020202020204" pitchFamily="34" charset="0"/>
                </a:rPr>
                <a:t>Utilities</a:t>
              </a:r>
            </a:p>
          </p:txBody>
        </p:sp>
        <p:grpSp>
          <p:nvGrpSpPr>
            <p:cNvPr id="2" name="Group 4">
              <a:extLst>
                <a:ext uri="{FF2B5EF4-FFF2-40B4-BE49-F238E27FC236}">
                  <a16:creationId xmlns:a16="http://schemas.microsoft.com/office/drawing/2014/main" id="{E5D75FF1-3F07-4AEE-88E7-20861628FC39}"/>
                </a:ext>
              </a:extLst>
            </p:cNvPr>
            <p:cNvGrpSpPr>
              <a:grpSpLocks noChangeAspect="1"/>
            </p:cNvGrpSpPr>
            <p:nvPr userDrawn="1"/>
          </p:nvGrpSpPr>
          <p:grpSpPr bwMode="auto">
            <a:xfrm>
              <a:off x="9376589" y="6277096"/>
              <a:ext cx="1593196" cy="421842"/>
              <a:chOff x="3923" y="1942"/>
              <a:chExt cx="1658" cy="439"/>
            </a:xfrm>
            <a:grpFill/>
          </p:grpSpPr>
          <p:sp>
            <p:nvSpPr>
              <p:cNvPr id="7" name="Freeform 5">
                <a:extLst>
                  <a:ext uri="{FF2B5EF4-FFF2-40B4-BE49-F238E27FC236}">
                    <a16:creationId xmlns:a16="http://schemas.microsoft.com/office/drawing/2014/main" id="{E31EF562-7883-45AB-A383-F9128EC47265}"/>
                  </a:ext>
                </a:extLst>
              </p:cNvPr>
              <p:cNvSpPr>
                <a:spLocks noEditPoints="1"/>
              </p:cNvSpPr>
              <p:nvPr userDrawn="1"/>
            </p:nvSpPr>
            <p:spPr bwMode="auto">
              <a:xfrm>
                <a:off x="5096" y="2056"/>
                <a:ext cx="171" cy="211"/>
              </a:xfrm>
              <a:custGeom>
                <a:avLst/>
                <a:gdLst>
                  <a:gd name="T0" fmla="*/ 61 w 61"/>
                  <a:gd name="T1" fmla="*/ 1 h 74"/>
                  <a:gd name="T2" fmla="*/ 48 w 61"/>
                  <a:gd name="T3" fmla="*/ 1 h 74"/>
                  <a:gd name="T4" fmla="*/ 47 w 61"/>
                  <a:gd name="T5" fmla="*/ 7 h 74"/>
                  <a:gd name="T6" fmla="*/ 47 w 61"/>
                  <a:gd name="T7" fmla="*/ 7 h 74"/>
                  <a:gd name="T8" fmla="*/ 32 w 61"/>
                  <a:gd name="T9" fmla="*/ 0 h 74"/>
                  <a:gd name="T10" fmla="*/ 3 w 61"/>
                  <a:gd name="T11" fmla="*/ 26 h 74"/>
                  <a:gd name="T12" fmla="*/ 24 w 61"/>
                  <a:gd name="T13" fmla="*/ 53 h 74"/>
                  <a:gd name="T14" fmla="*/ 41 w 61"/>
                  <a:gd name="T15" fmla="*/ 47 h 74"/>
                  <a:gd name="T16" fmla="*/ 40 w 61"/>
                  <a:gd name="T17" fmla="*/ 53 h 74"/>
                  <a:gd name="T18" fmla="*/ 26 w 61"/>
                  <a:gd name="T19" fmla="*/ 64 h 74"/>
                  <a:gd name="T20" fmla="*/ 15 w 61"/>
                  <a:gd name="T21" fmla="*/ 57 h 74"/>
                  <a:gd name="T22" fmla="*/ 1 w 61"/>
                  <a:gd name="T23" fmla="*/ 57 h 74"/>
                  <a:gd name="T24" fmla="*/ 22 w 61"/>
                  <a:gd name="T25" fmla="*/ 74 h 74"/>
                  <a:gd name="T26" fmla="*/ 54 w 61"/>
                  <a:gd name="T27" fmla="*/ 54 h 74"/>
                  <a:gd name="T28" fmla="*/ 61 w 61"/>
                  <a:gd name="T29" fmla="*/ 1 h 74"/>
                  <a:gd name="T30" fmla="*/ 45 w 61"/>
                  <a:gd name="T31" fmla="*/ 26 h 74"/>
                  <a:gd name="T32" fmla="*/ 29 w 61"/>
                  <a:gd name="T33" fmla="*/ 41 h 74"/>
                  <a:gd name="T34" fmla="*/ 17 w 61"/>
                  <a:gd name="T35" fmla="*/ 26 h 74"/>
                  <a:gd name="T36" fmla="*/ 33 w 61"/>
                  <a:gd name="T37" fmla="*/ 12 h 74"/>
                  <a:gd name="T38" fmla="*/ 45 w 61"/>
                  <a:gd name="T39" fmla="*/ 2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4">
                    <a:moveTo>
                      <a:pt x="61" y="1"/>
                    </a:moveTo>
                    <a:cubicBezTo>
                      <a:pt x="48" y="1"/>
                      <a:pt x="48" y="1"/>
                      <a:pt x="48" y="1"/>
                    </a:cubicBezTo>
                    <a:cubicBezTo>
                      <a:pt x="47" y="7"/>
                      <a:pt x="47" y="7"/>
                      <a:pt x="47" y="7"/>
                    </a:cubicBezTo>
                    <a:cubicBezTo>
                      <a:pt x="47" y="7"/>
                      <a:pt x="47" y="7"/>
                      <a:pt x="47" y="7"/>
                    </a:cubicBezTo>
                    <a:cubicBezTo>
                      <a:pt x="44" y="3"/>
                      <a:pt x="40" y="0"/>
                      <a:pt x="32" y="0"/>
                    </a:cubicBezTo>
                    <a:cubicBezTo>
                      <a:pt x="17" y="0"/>
                      <a:pt x="5" y="10"/>
                      <a:pt x="3" y="26"/>
                    </a:cubicBezTo>
                    <a:cubicBezTo>
                      <a:pt x="1" y="43"/>
                      <a:pt x="10" y="53"/>
                      <a:pt x="24" y="53"/>
                    </a:cubicBezTo>
                    <a:cubicBezTo>
                      <a:pt x="29" y="53"/>
                      <a:pt x="36" y="51"/>
                      <a:pt x="41" y="47"/>
                    </a:cubicBezTo>
                    <a:cubicBezTo>
                      <a:pt x="40" y="53"/>
                      <a:pt x="40" y="53"/>
                      <a:pt x="40" y="53"/>
                    </a:cubicBezTo>
                    <a:cubicBezTo>
                      <a:pt x="39" y="59"/>
                      <a:pt x="35" y="64"/>
                      <a:pt x="26" y="64"/>
                    </a:cubicBezTo>
                    <a:cubicBezTo>
                      <a:pt x="19" y="64"/>
                      <a:pt x="16" y="61"/>
                      <a:pt x="15" y="57"/>
                    </a:cubicBezTo>
                    <a:cubicBezTo>
                      <a:pt x="1" y="57"/>
                      <a:pt x="1" y="57"/>
                      <a:pt x="1" y="57"/>
                    </a:cubicBezTo>
                    <a:cubicBezTo>
                      <a:pt x="0" y="64"/>
                      <a:pt x="3" y="74"/>
                      <a:pt x="22" y="74"/>
                    </a:cubicBezTo>
                    <a:cubicBezTo>
                      <a:pt x="39" y="74"/>
                      <a:pt x="52" y="70"/>
                      <a:pt x="54" y="54"/>
                    </a:cubicBezTo>
                    <a:lnTo>
                      <a:pt x="61" y="1"/>
                    </a:lnTo>
                    <a:close/>
                    <a:moveTo>
                      <a:pt x="45" y="26"/>
                    </a:moveTo>
                    <a:cubicBezTo>
                      <a:pt x="44" y="32"/>
                      <a:pt x="39" y="41"/>
                      <a:pt x="29" y="41"/>
                    </a:cubicBezTo>
                    <a:cubicBezTo>
                      <a:pt x="19" y="41"/>
                      <a:pt x="17" y="32"/>
                      <a:pt x="17" y="26"/>
                    </a:cubicBezTo>
                    <a:cubicBezTo>
                      <a:pt x="18" y="21"/>
                      <a:pt x="23" y="12"/>
                      <a:pt x="33" y="12"/>
                    </a:cubicBezTo>
                    <a:cubicBezTo>
                      <a:pt x="43" y="12"/>
                      <a:pt x="45" y="21"/>
                      <a:pt x="4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517DDF47-03A5-4704-B769-59D1C97F5482}"/>
                  </a:ext>
                </a:extLst>
              </p:cNvPr>
              <p:cNvSpPr>
                <a:spLocks noEditPoints="1"/>
              </p:cNvSpPr>
              <p:nvPr userDrawn="1"/>
            </p:nvSpPr>
            <p:spPr bwMode="auto">
              <a:xfrm>
                <a:off x="4855" y="2053"/>
                <a:ext cx="171" cy="163"/>
              </a:xfrm>
              <a:custGeom>
                <a:avLst/>
                <a:gdLst>
                  <a:gd name="T0" fmla="*/ 58 w 61"/>
                  <a:gd name="T1" fmla="*/ 32 h 57"/>
                  <a:gd name="T2" fmla="*/ 35 w 61"/>
                  <a:gd name="T3" fmla="*/ 0 h 57"/>
                  <a:gd name="T4" fmla="*/ 2 w 61"/>
                  <a:gd name="T5" fmla="*/ 28 h 57"/>
                  <a:gd name="T6" fmla="*/ 27 w 61"/>
                  <a:gd name="T7" fmla="*/ 57 h 57"/>
                  <a:gd name="T8" fmla="*/ 57 w 61"/>
                  <a:gd name="T9" fmla="*/ 44 h 57"/>
                  <a:gd name="T10" fmla="*/ 46 w 61"/>
                  <a:gd name="T11" fmla="*/ 37 h 57"/>
                  <a:gd name="T12" fmla="*/ 29 w 61"/>
                  <a:gd name="T13" fmla="*/ 45 h 57"/>
                  <a:gd name="T14" fmla="*/ 16 w 61"/>
                  <a:gd name="T15" fmla="*/ 32 h 57"/>
                  <a:gd name="T16" fmla="*/ 58 w 61"/>
                  <a:gd name="T17" fmla="*/ 32 h 57"/>
                  <a:gd name="T18" fmla="*/ 17 w 61"/>
                  <a:gd name="T19" fmla="*/ 22 h 57"/>
                  <a:gd name="T20" fmla="*/ 34 w 61"/>
                  <a:gd name="T21" fmla="*/ 12 h 57"/>
                  <a:gd name="T22" fmla="*/ 45 w 61"/>
                  <a:gd name="T23" fmla="*/ 22 h 57"/>
                  <a:gd name="T24" fmla="*/ 17 w 61"/>
                  <a:gd name="T25" fmla="*/ 2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7">
                    <a:moveTo>
                      <a:pt x="58" y="32"/>
                    </a:moveTo>
                    <a:cubicBezTo>
                      <a:pt x="61" y="12"/>
                      <a:pt x="54" y="0"/>
                      <a:pt x="35" y="0"/>
                    </a:cubicBezTo>
                    <a:cubicBezTo>
                      <a:pt x="17" y="0"/>
                      <a:pt x="4" y="12"/>
                      <a:pt x="2" y="28"/>
                    </a:cubicBezTo>
                    <a:cubicBezTo>
                      <a:pt x="0" y="45"/>
                      <a:pt x="9" y="57"/>
                      <a:pt x="27" y="57"/>
                    </a:cubicBezTo>
                    <a:cubicBezTo>
                      <a:pt x="43" y="57"/>
                      <a:pt x="52" y="50"/>
                      <a:pt x="57" y="44"/>
                    </a:cubicBezTo>
                    <a:cubicBezTo>
                      <a:pt x="46" y="37"/>
                      <a:pt x="46" y="37"/>
                      <a:pt x="46" y="37"/>
                    </a:cubicBezTo>
                    <a:cubicBezTo>
                      <a:pt x="45" y="39"/>
                      <a:pt x="40" y="45"/>
                      <a:pt x="29" y="45"/>
                    </a:cubicBezTo>
                    <a:cubicBezTo>
                      <a:pt x="21" y="45"/>
                      <a:pt x="15" y="40"/>
                      <a:pt x="16" y="32"/>
                    </a:cubicBezTo>
                    <a:lnTo>
                      <a:pt x="58" y="32"/>
                    </a:lnTo>
                    <a:close/>
                    <a:moveTo>
                      <a:pt x="17" y="22"/>
                    </a:moveTo>
                    <a:cubicBezTo>
                      <a:pt x="20" y="17"/>
                      <a:pt x="26" y="12"/>
                      <a:pt x="34" y="12"/>
                    </a:cubicBezTo>
                    <a:cubicBezTo>
                      <a:pt x="43" y="12"/>
                      <a:pt x="45" y="20"/>
                      <a:pt x="45" y="22"/>
                    </a:cubicBezTo>
                    <a:lnTo>
                      <a:pt x="1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92E007C-E55F-4715-B456-F3090FC54727}"/>
                  </a:ext>
                </a:extLst>
              </p:cNvPr>
              <p:cNvSpPr>
                <a:spLocks noEditPoints="1"/>
              </p:cNvSpPr>
              <p:nvPr userDrawn="1"/>
            </p:nvSpPr>
            <p:spPr bwMode="auto">
              <a:xfrm>
                <a:off x="5368" y="2216"/>
                <a:ext cx="56" cy="54"/>
              </a:xfrm>
              <a:custGeom>
                <a:avLst/>
                <a:gdLst>
                  <a:gd name="T0" fmla="*/ 10 w 20"/>
                  <a:gd name="T1" fmla="*/ 19 h 19"/>
                  <a:gd name="T2" fmla="*/ 20 w 20"/>
                  <a:gd name="T3" fmla="*/ 10 h 19"/>
                  <a:gd name="T4" fmla="*/ 10 w 20"/>
                  <a:gd name="T5" fmla="*/ 0 h 19"/>
                  <a:gd name="T6" fmla="*/ 0 w 20"/>
                  <a:gd name="T7" fmla="*/ 10 h 19"/>
                  <a:gd name="T8" fmla="*/ 10 w 20"/>
                  <a:gd name="T9" fmla="*/ 19 h 19"/>
                  <a:gd name="T10" fmla="*/ 2 w 20"/>
                  <a:gd name="T11" fmla="*/ 10 h 19"/>
                  <a:gd name="T12" fmla="*/ 10 w 20"/>
                  <a:gd name="T13" fmla="*/ 1 h 19"/>
                  <a:gd name="T14" fmla="*/ 18 w 20"/>
                  <a:gd name="T15" fmla="*/ 10 h 19"/>
                  <a:gd name="T16" fmla="*/ 10 w 20"/>
                  <a:gd name="T17" fmla="*/ 18 h 19"/>
                  <a:gd name="T18" fmla="*/ 2 w 20"/>
                  <a:gd name="T19" fmla="*/ 10 h 19"/>
                  <a:gd name="T20" fmla="*/ 8 w 20"/>
                  <a:gd name="T21" fmla="*/ 10 h 19"/>
                  <a:gd name="T22" fmla="*/ 10 w 20"/>
                  <a:gd name="T23" fmla="*/ 10 h 19"/>
                  <a:gd name="T24" fmla="*/ 13 w 20"/>
                  <a:gd name="T25" fmla="*/ 15 h 19"/>
                  <a:gd name="T26" fmla="*/ 15 w 20"/>
                  <a:gd name="T27" fmla="*/ 15 h 19"/>
                  <a:gd name="T28" fmla="*/ 12 w 20"/>
                  <a:gd name="T29" fmla="*/ 10 h 19"/>
                  <a:gd name="T30" fmla="*/ 14 w 20"/>
                  <a:gd name="T31" fmla="*/ 7 h 19"/>
                  <a:gd name="T32" fmla="*/ 10 w 20"/>
                  <a:gd name="T33" fmla="*/ 4 h 19"/>
                  <a:gd name="T34" fmla="*/ 6 w 20"/>
                  <a:gd name="T35" fmla="*/ 4 h 19"/>
                  <a:gd name="T36" fmla="*/ 6 w 20"/>
                  <a:gd name="T37" fmla="*/ 15 h 19"/>
                  <a:gd name="T38" fmla="*/ 8 w 20"/>
                  <a:gd name="T39" fmla="*/ 15 h 19"/>
                  <a:gd name="T40" fmla="*/ 8 w 20"/>
                  <a:gd name="T41" fmla="*/ 10 h 19"/>
                  <a:gd name="T42" fmla="*/ 8 w 20"/>
                  <a:gd name="T43" fmla="*/ 9 h 19"/>
                  <a:gd name="T44" fmla="*/ 8 w 20"/>
                  <a:gd name="T45" fmla="*/ 5 h 19"/>
                  <a:gd name="T46" fmla="*/ 10 w 20"/>
                  <a:gd name="T47" fmla="*/ 5 h 19"/>
                  <a:gd name="T48" fmla="*/ 13 w 20"/>
                  <a:gd name="T49" fmla="*/ 7 h 19"/>
                  <a:gd name="T50" fmla="*/ 10 w 20"/>
                  <a:gd name="T51" fmla="*/ 9 h 19"/>
                  <a:gd name="T52" fmla="*/ 8 w 20"/>
                  <a:gd name="T5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10"/>
                    </a:cubicBezTo>
                    <a:cubicBezTo>
                      <a:pt x="20" y="4"/>
                      <a:pt x="15" y="0"/>
                      <a:pt x="10" y="0"/>
                    </a:cubicBezTo>
                    <a:cubicBezTo>
                      <a:pt x="5" y="0"/>
                      <a:pt x="0" y="4"/>
                      <a:pt x="0" y="10"/>
                    </a:cubicBezTo>
                    <a:cubicBezTo>
                      <a:pt x="0" y="15"/>
                      <a:pt x="5" y="19"/>
                      <a:pt x="10" y="19"/>
                    </a:cubicBezTo>
                    <a:moveTo>
                      <a:pt x="2" y="10"/>
                    </a:moveTo>
                    <a:cubicBezTo>
                      <a:pt x="2" y="5"/>
                      <a:pt x="5" y="1"/>
                      <a:pt x="10" y="1"/>
                    </a:cubicBezTo>
                    <a:cubicBezTo>
                      <a:pt x="14" y="1"/>
                      <a:pt x="18" y="5"/>
                      <a:pt x="18" y="10"/>
                    </a:cubicBezTo>
                    <a:cubicBezTo>
                      <a:pt x="18" y="14"/>
                      <a:pt x="14" y="18"/>
                      <a:pt x="10" y="18"/>
                    </a:cubicBezTo>
                    <a:cubicBezTo>
                      <a:pt x="5" y="18"/>
                      <a:pt x="2" y="14"/>
                      <a:pt x="2" y="10"/>
                    </a:cubicBezTo>
                    <a:moveTo>
                      <a:pt x="8" y="10"/>
                    </a:moveTo>
                    <a:cubicBezTo>
                      <a:pt x="10" y="10"/>
                      <a:pt x="10" y="10"/>
                      <a:pt x="10" y="10"/>
                    </a:cubicBezTo>
                    <a:cubicBezTo>
                      <a:pt x="13" y="15"/>
                      <a:pt x="13" y="15"/>
                      <a:pt x="13" y="15"/>
                    </a:cubicBezTo>
                    <a:cubicBezTo>
                      <a:pt x="15" y="15"/>
                      <a:pt x="15" y="15"/>
                      <a:pt x="15" y="15"/>
                    </a:cubicBezTo>
                    <a:cubicBezTo>
                      <a:pt x="12" y="10"/>
                      <a:pt x="12" y="10"/>
                      <a:pt x="12" y="10"/>
                    </a:cubicBezTo>
                    <a:cubicBezTo>
                      <a:pt x="13" y="10"/>
                      <a:pt x="14" y="9"/>
                      <a:pt x="14" y="7"/>
                    </a:cubicBezTo>
                    <a:cubicBezTo>
                      <a:pt x="14" y="5"/>
                      <a:pt x="13" y="4"/>
                      <a:pt x="10" y="4"/>
                    </a:cubicBezTo>
                    <a:cubicBezTo>
                      <a:pt x="6" y="4"/>
                      <a:pt x="6" y="4"/>
                      <a:pt x="6" y="4"/>
                    </a:cubicBezTo>
                    <a:cubicBezTo>
                      <a:pt x="6" y="15"/>
                      <a:pt x="6" y="15"/>
                      <a:pt x="6" y="15"/>
                    </a:cubicBezTo>
                    <a:cubicBezTo>
                      <a:pt x="8" y="15"/>
                      <a:pt x="8" y="15"/>
                      <a:pt x="8" y="15"/>
                    </a:cubicBezTo>
                    <a:lnTo>
                      <a:pt x="8" y="10"/>
                    </a:lnTo>
                    <a:close/>
                    <a:moveTo>
                      <a:pt x="8" y="9"/>
                    </a:moveTo>
                    <a:cubicBezTo>
                      <a:pt x="8" y="5"/>
                      <a:pt x="8" y="5"/>
                      <a:pt x="8" y="5"/>
                    </a:cubicBezTo>
                    <a:cubicBezTo>
                      <a:pt x="10" y="5"/>
                      <a:pt x="10" y="5"/>
                      <a:pt x="10" y="5"/>
                    </a:cubicBezTo>
                    <a:cubicBezTo>
                      <a:pt x="11" y="5"/>
                      <a:pt x="13" y="6"/>
                      <a:pt x="13" y="7"/>
                    </a:cubicBezTo>
                    <a:cubicBezTo>
                      <a:pt x="13" y="9"/>
                      <a:pt x="11" y="9"/>
                      <a:pt x="10" y="9"/>
                    </a:cubicBez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5FC32573-FE70-4FE4-BEA4-0E4FA837EA92}"/>
                  </a:ext>
                </a:extLst>
              </p:cNvPr>
              <p:cNvSpPr>
                <a:spLocks/>
              </p:cNvSpPr>
              <p:nvPr userDrawn="1"/>
            </p:nvSpPr>
            <p:spPr bwMode="auto">
              <a:xfrm>
                <a:off x="3923" y="2204"/>
                <a:ext cx="1327" cy="151"/>
              </a:xfrm>
              <a:custGeom>
                <a:avLst/>
                <a:gdLst>
                  <a:gd name="T0" fmla="*/ 0 w 474"/>
                  <a:gd name="T1" fmla="*/ 23 h 53"/>
                  <a:gd name="T2" fmla="*/ 474 w 474"/>
                  <a:gd name="T3" fmla="*/ 39 h 53"/>
                  <a:gd name="T4" fmla="*/ 471 w 474"/>
                  <a:gd name="T5" fmla="*/ 53 h 53"/>
                  <a:gd name="T6" fmla="*/ 0 w 474"/>
                  <a:gd name="T7" fmla="*/ 23 h 53"/>
                </a:gdLst>
                <a:ahLst/>
                <a:cxnLst>
                  <a:cxn ang="0">
                    <a:pos x="T0" y="T1"/>
                  </a:cxn>
                  <a:cxn ang="0">
                    <a:pos x="T2" y="T3"/>
                  </a:cxn>
                  <a:cxn ang="0">
                    <a:pos x="T4" y="T5"/>
                  </a:cxn>
                  <a:cxn ang="0">
                    <a:pos x="T6" y="T7"/>
                  </a:cxn>
                </a:cxnLst>
                <a:rect l="0" t="0" r="r" b="b"/>
                <a:pathLst>
                  <a:path w="474" h="53">
                    <a:moveTo>
                      <a:pt x="0" y="23"/>
                    </a:moveTo>
                    <a:cubicBezTo>
                      <a:pt x="138" y="11"/>
                      <a:pt x="390" y="0"/>
                      <a:pt x="474" y="39"/>
                    </a:cubicBezTo>
                    <a:cubicBezTo>
                      <a:pt x="471" y="53"/>
                      <a:pt x="471" y="53"/>
                      <a:pt x="471" y="53"/>
                    </a:cubicBezTo>
                    <a:cubicBezTo>
                      <a:pt x="381" y="3"/>
                      <a:pt x="19" y="22"/>
                      <a:pt x="0"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0A9609F9-93A5-4CD1-A963-23FF750E4F04}"/>
                  </a:ext>
                </a:extLst>
              </p:cNvPr>
              <p:cNvSpPr>
                <a:spLocks/>
              </p:cNvSpPr>
              <p:nvPr userDrawn="1"/>
            </p:nvSpPr>
            <p:spPr bwMode="auto">
              <a:xfrm>
                <a:off x="4164" y="2059"/>
                <a:ext cx="59" cy="157"/>
              </a:xfrm>
              <a:custGeom>
                <a:avLst/>
                <a:gdLst>
                  <a:gd name="T0" fmla="*/ 0 w 59"/>
                  <a:gd name="T1" fmla="*/ 157 h 157"/>
                  <a:gd name="T2" fmla="*/ 36 w 59"/>
                  <a:gd name="T3" fmla="*/ 157 h 157"/>
                  <a:gd name="T4" fmla="*/ 59 w 59"/>
                  <a:gd name="T5" fmla="*/ 0 h 157"/>
                  <a:gd name="T6" fmla="*/ 19 w 59"/>
                  <a:gd name="T7" fmla="*/ 0 h 157"/>
                  <a:gd name="T8" fmla="*/ 0 w 59"/>
                  <a:gd name="T9" fmla="*/ 157 h 157"/>
                  <a:gd name="T10" fmla="*/ 0 w 59"/>
                  <a:gd name="T11" fmla="*/ 157 h 157"/>
                </a:gdLst>
                <a:ahLst/>
                <a:cxnLst>
                  <a:cxn ang="0">
                    <a:pos x="T0" y="T1"/>
                  </a:cxn>
                  <a:cxn ang="0">
                    <a:pos x="T2" y="T3"/>
                  </a:cxn>
                  <a:cxn ang="0">
                    <a:pos x="T4" y="T5"/>
                  </a:cxn>
                  <a:cxn ang="0">
                    <a:pos x="T6" y="T7"/>
                  </a:cxn>
                  <a:cxn ang="0">
                    <a:pos x="T8" y="T9"/>
                  </a:cxn>
                  <a:cxn ang="0">
                    <a:pos x="T10" y="T11"/>
                  </a:cxn>
                </a:cxnLst>
                <a:rect l="0" t="0" r="r" b="b"/>
                <a:pathLst>
                  <a:path w="59" h="157">
                    <a:moveTo>
                      <a:pt x="0" y="157"/>
                    </a:moveTo>
                    <a:lnTo>
                      <a:pt x="36" y="157"/>
                    </a:lnTo>
                    <a:lnTo>
                      <a:pt x="59" y="0"/>
                    </a:lnTo>
                    <a:lnTo>
                      <a:pt x="19" y="0"/>
                    </a:lnTo>
                    <a:lnTo>
                      <a:pt x="0" y="157"/>
                    </a:lnTo>
                    <a:lnTo>
                      <a:pt x="0"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BE2803DF-BC0D-48F1-B5A6-C586A19C8EF7}"/>
                  </a:ext>
                </a:extLst>
              </p:cNvPr>
              <p:cNvSpPr>
                <a:spLocks/>
              </p:cNvSpPr>
              <p:nvPr userDrawn="1"/>
            </p:nvSpPr>
            <p:spPr bwMode="auto">
              <a:xfrm>
                <a:off x="4214" y="2056"/>
                <a:ext cx="112" cy="160"/>
              </a:xfrm>
              <a:custGeom>
                <a:avLst/>
                <a:gdLst>
                  <a:gd name="T0" fmla="*/ 0 w 40"/>
                  <a:gd name="T1" fmla="*/ 56 h 56"/>
                  <a:gd name="T2" fmla="*/ 14 w 40"/>
                  <a:gd name="T3" fmla="*/ 56 h 56"/>
                  <a:gd name="T4" fmla="*/ 18 w 40"/>
                  <a:gd name="T5" fmla="*/ 29 h 56"/>
                  <a:gd name="T6" fmla="*/ 38 w 40"/>
                  <a:gd name="T7" fmla="*/ 13 h 56"/>
                  <a:gd name="T8" fmla="*/ 40 w 40"/>
                  <a:gd name="T9" fmla="*/ 0 h 56"/>
                  <a:gd name="T10" fmla="*/ 21 w 40"/>
                  <a:gd name="T11" fmla="*/ 9 h 56"/>
                  <a:gd name="T12" fmla="*/ 21 w 40"/>
                  <a:gd name="T13" fmla="*/ 9 h 56"/>
                  <a:gd name="T14" fmla="*/ 22 w 40"/>
                  <a:gd name="T15" fmla="*/ 1 h 56"/>
                  <a:gd name="T16" fmla="*/ 8 w 40"/>
                  <a:gd name="T17" fmla="*/ 1 h 56"/>
                  <a:gd name="T18" fmla="*/ 0 w 40"/>
                  <a:gd name="T1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6">
                    <a:moveTo>
                      <a:pt x="0" y="56"/>
                    </a:moveTo>
                    <a:cubicBezTo>
                      <a:pt x="14" y="56"/>
                      <a:pt x="14" y="56"/>
                      <a:pt x="14" y="56"/>
                    </a:cubicBezTo>
                    <a:cubicBezTo>
                      <a:pt x="18" y="29"/>
                      <a:pt x="18" y="29"/>
                      <a:pt x="18" y="29"/>
                    </a:cubicBezTo>
                    <a:cubicBezTo>
                      <a:pt x="19" y="18"/>
                      <a:pt x="28" y="13"/>
                      <a:pt x="38" y="13"/>
                    </a:cubicBezTo>
                    <a:cubicBezTo>
                      <a:pt x="40" y="0"/>
                      <a:pt x="40" y="0"/>
                      <a:pt x="40" y="0"/>
                    </a:cubicBezTo>
                    <a:cubicBezTo>
                      <a:pt x="32" y="0"/>
                      <a:pt x="25" y="3"/>
                      <a:pt x="21" y="9"/>
                    </a:cubicBezTo>
                    <a:cubicBezTo>
                      <a:pt x="21" y="9"/>
                      <a:pt x="21" y="9"/>
                      <a:pt x="21" y="9"/>
                    </a:cubicBezTo>
                    <a:cubicBezTo>
                      <a:pt x="22" y="1"/>
                      <a:pt x="22" y="1"/>
                      <a:pt x="22" y="1"/>
                    </a:cubicBezTo>
                    <a:cubicBezTo>
                      <a:pt x="8" y="1"/>
                      <a:pt x="8" y="1"/>
                      <a:pt x="8" y="1"/>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C28798BC-8BEE-4A1A-8C23-8E34B22BBCBD}"/>
                  </a:ext>
                </a:extLst>
              </p:cNvPr>
              <p:cNvSpPr>
                <a:spLocks/>
              </p:cNvSpPr>
              <p:nvPr userDrawn="1"/>
            </p:nvSpPr>
            <p:spPr bwMode="auto">
              <a:xfrm>
                <a:off x="4295" y="2053"/>
                <a:ext cx="163" cy="163"/>
              </a:xfrm>
              <a:custGeom>
                <a:avLst/>
                <a:gdLst>
                  <a:gd name="T0" fmla="*/ 57 w 58"/>
                  <a:gd name="T1" fmla="*/ 10 h 57"/>
                  <a:gd name="T2" fmla="*/ 35 w 58"/>
                  <a:gd name="T3" fmla="*/ 0 h 57"/>
                  <a:gd name="T4" fmla="*/ 7 w 58"/>
                  <a:gd name="T5" fmla="*/ 18 h 57"/>
                  <a:gd name="T6" fmla="*/ 39 w 58"/>
                  <a:gd name="T7" fmla="*/ 40 h 57"/>
                  <a:gd name="T8" fmla="*/ 27 w 58"/>
                  <a:gd name="T9" fmla="*/ 46 h 57"/>
                  <a:gd name="T10" fmla="*/ 12 w 58"/>
                  <a:gd name="T11" fmla="*/ 39 h 57"/>
                  <a:gd name="T12" fmla="*/ 0 w 58"/>
                  <a:gd name="T13" fmla="*/ 47 h 57"/>
                  <a:gd name="T14" fmla="*/ 27 w 58"/>
                  <a:gd name="T15" fmla="*/ 57 h 57"/>
                  <a:gd name="T16" fmla="*/ 55 w 58"/>
                  <a:gd name="T17" fmla="*/ 38 h 57"/>
                  <a:gd name="T18" fmla="*/ 22 w 58"/>
                  <a:gd name="T19" fmla="*/ 16 h 57"/>
                  <a:gd name="T20" fmla="*/ 33 w 58"/>
                  <a:gd name="T21" fmla="*/ 11 h 57"/>
                  <a:gd name="T22" fmla="*/ 46 w 58"/>
                  <a:gd name="T23" fmla="*/ 18 h 57"/>
                  <a:gd name="T24" fmla="*/ 57 w 58"/>
                  <a:gd name="T25" fmla="*/ 1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7">
                    <a:moveTo>
                      <a:pt x="57" y="10"/>
                    </a:moveTo>
                    <a:cubicBezTo>
                      <a:pt x="55" y="7"/>
                      <a:pt x="49" y="0"/>
                      <a:pt x="35" y="0"/>
                    </a:cubicBezTo>
                    <a:cubicBezTo>
                      <a:pt x="21" y="0"/>
                      <a:pt x="9" y="5"/>
                      <a:pt x="7" y="18"/>
                    </a:cubicBezTo>
                    <a:cubicBezTo>
                      <a:pt x="4" y="38"/>
                      <a:pt x="41" y="31"/>
                      <a:pt x="39" y="40"/>
                    </a:cubicBezTo>
                    <a:cubicBezTo>
                      <a:pt x="39" y="43"/>
                      <a:pt x="34" y="46"/>
                      <a:pt x="27" y="46"/>
                    </a:cubicBezTo>
                    <a:cubicBezTo>
                      <a:pt x="20" y="46"/>
                      <a:pt x="14" y="44"/>
                      <a:pt x="12" y="39"/>
                    </a:cubicBezTo>
                    <a:cubicBezTo>
                      <a:pt x="0" y="47"/>
                      <a:pt x="0" y="47"/>
                      <a:pt x="0" y="47"/>
                    </a:cubicBezTo>
                    <a:cubicBezTo>
                      <a:pt x="5" y="53"/>
                      <a:pt x="13" y="57"/>
                      <a:pt x="27" y="57"/>
                    </a:cubicBezTo>
                    <a:cubicBezTo>
                      <a:pt x="40" y="57"/>
                      <a:pt x="53" y="51"/>
                      <a:pt x="55" y="38"/>
                    </a:cubicBezTo>
                    <a:cubicBezTo>
                      <a:pt x="58" y="17"/>
                      <a:pt x="21" y="25"/>
                      <a:pt x="22" y="16"/>
                    </a:cubicBezTo>
                    <a:cubicBezTo>
                      <a:pt x="22" y="13"/>
                      <a:pt x="27" y="11"/>
                      <a:pt x="33" y="11"/>
                    </a:cubicBezTo>
                    <a:cubicBezTo>
                      <a:pt x="41" y="11"/>
                      <a:pt x="45" y="15"/>
                      <a:pt x="46" y="18"/>
                    </a:cubicBezTo>
                    <a:lnTo>
                      <a:pt x="5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5CD97580-C8A1-4D2D-A939-EBEAB71C6134}"/>
                  </a:ext>
                </a:extLst>
              </p:cNvPr>
              <p:cNvSpPr>
                <a:spLocks/>
              </p:cNvSpPr>
              <p:nvPr userDrawn="1"/>
            </p:nvSpPr>
            <p:spPr bwMode="auto">
              <a:xfrm>
                <a:off x="4447" y="2013"/>
                <a:ext cx="95" cy="203"/>
              </a:xfrm>
              <a:custGeom>
                <a:avLst/>
                <a:gdLst>
                  <a:gd name="T0" fmla="*/ 2 w 34"/>
                  <a:gd name="T1" fmla="*/ 58 h 71"/>
                  <a:gd name="T2" fmla="*/ 15 w 34"/>
                  <a:gd name="T3" fmla="*/ 71 h 71"/>
                  <a:gd name="T4" fmla="*/ 26 w 34"/>
                  <a:gd name="T5" fmla="*/ 69 h 71"/>
                  <a:gd name="T6" fmla="*/ 28 w 34"/>
                  <a:gd name="T7" fmla="*/ 59 h 71"/>
                  <a:gd name="T8" fmla="*/ 21 w 34"/>
                  <a:gd name="T9" fmla="*/ 59 h 71"/>
                  <a:gd name="T10" fmla="*/ 16 w 34"/>
                  <a:gd name="T11" fmla="*/ 53 h 71"/>
                  <a:gd name="T12" fmla="*/ 20 w 34"/>
                  <a:gd name="T13" fmla="*/ 25 h 71"/>
                  <a:gd name="T14" fmla="*/ 32 w 34"/>
                  <a:gd name="T15" fmla="*/ 25 h 71"/>
                  <a:gd name="T16" fmla="*/ 34 w 34"/>
                  <a:gd name="T17" fmla="*/ 16 h 71"/>
                  <a:gd name="T18" fmla="*/ 21 w 34"/>
                  <a:gd name="T19" fmla="*/ 16 h 71"/>
                  <a:gd name="T20" fmla="*/ 24 w 34"/>
                  <a:gd name="T21" fmla="*/ 0 h 71"/>
                  <a:gd name="T22" fmla="*/ 10 w 34"/>
                  <a:gd name="T23" fmla="*/ 0 h 71"/>
                  <a:gd name="T24" fmla="*/ 2 w 34"/>
                  <a:gd name="T25" fmla="*/ 5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71">
                    <a:moveTo>
                      <a:pt x="2" y="58"/>
                    </a:moveTo>
                    <a:cubicBezTo>
                      <a:pt x="0" y="66"/>
                      <a:pt x="4" y="71"/>
                      <a:pt x="15" y="71"/>
                    </a:cubicBezTo>
                    <a:cubicBezTo>
                      <a:pt x="19" y="71"/>
                      <a:pt x="23" y="70"/>
                      <a:pt x="26" y="69"/>
                    </a:cubicBezTo>
                    <a:cubicBezTo>
                      <a:pt x="28" y="59"/>
                      <a:pt x="28" y="59"/>
                      <a:pt x="28" y="59"/>
                    </a:cubicBezTo>
                    <a:cubicBezTo>
                      <a:pt x="25" y="59"/>
                      <a:pt x="23" y="59"/>
                      <a:pt x="21" y="59"/>
                    </a:cubicBezTo>
                    <a:cubicBezTo>
                      <a:pt x="16" y="59"/>
                      <a:pt x="15" y="57"/>
                      <a:pt x="16" y="53"/>
                    </a:cubicBezTo>
                    <a:cubicBezTo>
                      <a:pt x="20" y="25"/>
                      <a:pt x="20" y="25"/>
                      <a:pt x="20" y="25"/>
                    </a:cubicBezTo>
                    <a:cubicBezTo>
                      <a:pt x="32" y="25"/>
                      <a:pt x="32" y="25"/>
                      <a:pt x="32" y="25"/>
                    </a:cubicBezTo>
                    <a:cubicBezTo>
                      <a:pt x="34" y="16"/>
                      <a:pt x="34" y="16"/>
                      <a:pt x="34" y="16"/>
                    </a:cubicBezTo>
                    <a:cubicBezTo>
                      <a:pt x="21" y="16"/>
                      <a:pt x="21" y="16"/>
                      <a:pt x="21" y="16"/>
                    </a:cubicBezTo>
                    <a:cubicBezTo>
                      <a:pt x="24" y="0"/>
                      <a:pt x="24" y="0"/>
                      <a:pt x="24" y="0"/>
                    </a:cubicBezTo>
                    <a:cubicBezTo>
                      <a:pt x="10" y="0"/>
                      <a:pt x="10" y="0"/>
                      <a:pt x="10" y="0"/>
                    </a:cubicBezTo>
                    <a:lnTo>
                      <a:pt x="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2DDC38AA-887D-4772-9978-12ACEE7E449F}"/>
                  </a:ext>
                </a:extLst>
              </p:cNvPr>
              <p:cNvSpPr>
                <a:spLocks/>
              </p:cNvSpPr>
              <p:nvPr userDrawn="1"/>
            </p:nvSpPr>
            <p:spPr bwMode="auto">
              <a:xfrm>
                <a:off x="4004" y="1996"/>
                <a:ext cx="188" cy="220"/>
              </a:xfrm>
              <a:custGeom>
                <a:avLst/>
                <a:gdLst>
                  <a:gd name="T0" fmla="*/ 0 w 188"/>
                  <a:gd name="T1" fmla="*/ 220 h 220"/>
                  <a:gd name="T2" fmla="*/ 42 w 188"/>
                  <a:gd name="T3" fmla="*/ 220 h 220"/>
                  <a:gd name="T4" fmla="*/ 56 w 188"/>
                  <a:gd name="T5" fmla="*/ 123 h 220"/>
                  <a:gd name="T6" fmla="*/ 163 w 188"/>
                  <a:gd name="T7" fmla="*/ 123 h 220"/>
                  <a:gd name="T8" fmla="*/ 168 w 188"/>
                  <a:gd name="T9" fmla="*/ 88 h 220"/>
                  <a:gd name="T10" fmla="*/ 59 w 188"/>
                  <a:gd name="T11" fmla="*/ 88 h 220"/>
                  <a:gd name="T12" fmla="*/ 67 w 188"/>
                  <a:gd name="T13" fmla="*/ 37 h 220"/>
                  <a:gd name="T14" fmla="*/ 185 w 188"/>
                  <a:gd name="T15" fmla="*/ 37 h 220"/>
                  <a:gd name="T16" fmla="*/ 188 w 188"/>
                  <a:gd name="T17" fmla="*/ 0 h 220"/>
                  <a:gd name="T18" fmla="*/ 31 w 188"/>
                  <a:gd name="T19" fmla="*/ 0 h 220"/>
                  <a:gd name="T20" fmla="*/ 0 w 188"/>
                  <a:gd name="T21" fmla="*/ 220 h 220"/>
                  <a:gd name="T22" fmla="*/ 0 w 188"/>
                  <a:gd name="T2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220">
                    <a:moveTo>
                      <a:pt x="0" y="220"/>
                    </a:moveTo>
                    <a:lnTo>
                      <a:pt x="42" y="220"/>
                    </a:lnTo>
                    <a:lnTo>
                      <a:pt x="56" y="123"/>
                    </a:lnTo>
                    <a:lnTo>
                      <a:pt x="163" y="123"/>
                    </a:lnTo>
                    <a:lnTo>
                      <a:pt x="168" y="88"/>
                    </a:lnTo>
                    <a:lnTo>
                      <a:pt x="59" y="88"/>
                    </a:lnTo>
                    <a:lnTo>
                      <a:pt x="67" y="37"/>
                    </a:lnTo>
                    <a:lnTo>
                      <a:pt x="185" y="37"/>
                    </a:lnTo>
                    <a:lnTo>
                      <a:pt x="188" y="0"/>
                    </a:lnTo>
                    <a:lnTo>
                      <a:pt x="31" y="0"/>
                    </a:lnTo>
                    <a:lnTo>
                      <a:pt x="0" y="220"/>
                    </a:lnTo>
                    <a:lnTo>
                      <a:pt x="0"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42DB8A54-D56E-4725-A7EA-670EC9EAA577}"/>
                  </a:ext>
                </a:extLst>
              </p:cNvPr>
              <p:cNvSpPr>
                <a:spLocks/>
              </p:cNvSpPr>
              <p:nvPr userDrawn="1"/>
            </p:nvSpPr>
            <p:spPr bwMode="auto">
              <a:xfrm>
                <a:off x="4531" y="1996"/>
                <a:ext cx="187" cy="220"/>
              </a:xfrm>
              <a:custGeom>
                <a:avLst/>
                <a:gdLst>
                  <a:gd name="T0" fmla="*/ 0 w 187"/>
                  <a:gd name="T1" fmla="*/ 220 h 220"/>
                  <a:gd name="T2" fmla="*/ 168 w 187"/>
                  <a:gd name="T3" fmla="*/ 220 h 220"/>
                  <a:gd name="T4" fmla="*/ 170 w 187"/>
                  <a:gd name="T5" fmla="*/ 180 h 220"/>
                  <a:gd name="T6" fmla="*/ 47 w 187"/>
                  <a:gd name="T7" fmla="*/ 180 h 220"/>
                  <a:gd name="T8" fmla="*/ 53 w 187"/>
                  <a:gd name="T9" fmla="*/ 126 h 220"/>
                  <a:gd name="T10" fmla="*/ 162 w 187"/>
                  <a:gd name="T11" fmla="*/ 126 h 220"/>
                  <a:gd name="T12" fmla="*/ 168 w 187"/>
                  <a:gd name="T13" fmla="*/ 88 h 220"/>
                  <a:gd name="T14" fmla="*/ 58 w 187"/>
                  <a:gd name="T15" fmla="*/ 88 h 220"/>
                  <a:gd name="T16" fmla="*/ 67 w 187"/>
                  <a:gd name="T17" fmla="*/ 37 h 220"/>
                  <a:gd name="T18" fmla="*/ 182 w 187"/>
                  <a:gd name="T19" fmla="*/ 37 h 220"/>
                  <a:gd name="T20" fmla="*/ 187 w 187"/>
                  <a:gd name="T21" fmla="*/ 0 h 220"/>
                  <a:gd name="T22" fmla="*/ 28 w 187"/>
                  <a:gd name="T23" fmla="*/ 0 h 220"/>
                  <a:gd name="T24" fmla="*/ 0 w 187"/>
                  <a:gd name="T25" fmla="*/ 220 h 220"/>
                  <a:gd name="T26" fmla="*/ 0 w 187"/>
                  <a:gd name="T27"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7" h="220">
                    <a:moveTo>
                      <a:pt x="0" y="220"/>
                    </a:moveTo>
                    <a:lnTo>
                      <a:pt x="168" y="220"/>
                    </a:lnTo>
                    <a:lnTo>
                      <a:pt x="170" y="180"/>
                    </a:lnTo>
                    <a:lnTo>
                      <a:pt x="47" y="180"/>
                    </a:lnTo>
                    <a:lnTo>
                      <a:pt x="53" y="126"/>
                    </a:lnTo>
                    <a:lnTo>
                      <a:pt x="162" y="126"/>
                    </a:lnTo>
                    <a:lnTo>
                      <a:pt x="168" y="88"/>
                    </a:lnTo>
                    <a:lnTo>
                      <a:pt x="58" y="88"/>
                    </a:lnTo>
                    <a:lnTo>
                      <a:pt x="67" y="37"/>
                    </a:lnTo>
                    <a:lnTo>
                      <a:pt x="182" y="37"/>
                    </a:lnTo>
                    <a:lnTo>
                      <a:pt x="187" y="0"/>
                    </a:lnTo>
                    <a:lnTo>
                      <a:pt x="28" y="0"/>
                    </a:lnTo>
                    <a:lnTo>
                      <a:pt x="0" y="220"/>
                    </a:lnTo>
                    <a:lnTo>
                      <a:pt x="0"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BE092F67-D71A-4714-9B7B-57574E343160}"/>
                  </a:ext>
                </a:extLst>
              </p:cNvPr>
              <p:cNvSpPr>
                <a:spLocks/>
              </p:cNvSpPr>
              <p:nvPr userDrawn="1"/>
            </p:nvSpPr>
            <p:spPr bwMode="auto">
              <a:xfrm>
                <a:off x="4707" y="2056"/>
                <a:ext cx="157" cy="160"/>
              </a:xfrm>
              <a:custGeom>
                <a:avLst/>
                <a:gdLst>
                  <a:gd name="T0" fmla="*/ 0 w 56"/>
                  <a:gd name="T1" fmla="*/ 56 h 56"/>
                  <a:gd name="T2" fmla="*/ 13 w 56"/>
                  <a:gd name="T3" fmla="*/ 56 h 56"/>
                  <a:gd name="T4" fmla="*/ 17 w 56"/>
                  <a:gd name="T5" fmla="*/ 27 h 56"/>
                  <a:gd name="T6" fmla="*/ 32 w 56"/>
                  <a:gd name="T7" fmla="*/ 13 h 56"/>
                  <a:gd name="T8" fmla="*/ 40 w 56"/>
                  <a:gd name="T9" fmla="*/ 22 h 56"/>
                  <a:gd name="T10" fmla="*/ 35 w 56"/>
                  <a:gd name="T11" fmla="*/ 56 h 56"/>
                  <a:gd name="T12" fmla="*/ 49 w 56"/>
                  <a:gd name="T13" fmla="*/ 56 h 56"/>
                  <a:gd name="T14" fmla="*/ 54 w 56"/>
                  <a:gd name="T15" fmla="*/ 18 h 56"/>
                  <a:gd name="T16" fmla="*/ 37 w 56"/>
                  <a:gd name="T17" fmla="*/ 0 h 56"/>
                  <a:gd name="T18" fmla="*/ 20 w 56"/>
                  <a:gd name="T19" fmla="*/ 7 h 56"/>
                  <a:gd name="T20" fmla="*/ 20 w 56"/>
                  <a:gd name="T21" fmla="*/ 7 h 56"/>
                  <a:gd name="T22" fmla="*/ 21 w 56"/>
                  <a:gd name="T23" fmla="*/ 1 h 56"/>
                  <a:gd name="T24" fmla="*/ 7 w 56"/>
                  <a:gd name="T25" fmla="*/ 1 h 56"/>
                  <a:gd name="T26" fmla="*/ 0 w 56"/>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6">
                    <a:moveTo>
                      <a:pt x="0" y="56"/>
                    </a:moveTo>
                    <a:cubicBezTo>
                      <a:pt x="13" y="56"/>
                      <a:pt x="13" y="56"/>
                      <a:pt x="13" y="56"/>
                    </a:cubicBezTo>
                    <a:cubicBezTo>
                      <a:pt x="17" y="27"/>
                      <a:pt x="17" y="27"/>
                      <a:pt x="17" y="27"/>
                    </a:cubicBezTo>
                    <a:cubicBezTo>
                      <a:pt x="19" y="17"/>
                      <a:pt x="25" y="13"/>
                      <a:pt x="32" y="13"/>
                    </a:cubicBezTo>
                    <a:cubicBezTo>
                      <a:pt x="39" y="13"/>
                      <a:pt x="40" y="18"/>
                      <a:pt x="40" y="22"/>
                    </a:cubicBezTo>
                    <a:cubicBezTo>
                      <a:pt x="35" y="56"/>
                      <a:pt x="35" y="56"/>
                      <a:pt x="35" y="56"/>
                    </a:cubicBezTo>
                    <a:cubicBezTo>
                      <a:pt x="49" y="56"/>
                      <a:pt x="49" y="56"/>
                      <a:pt x="49" y="56"/>
                    </a:cubicBezTo>
                    <a:cubicBezTo>
                      <a:pt x="54" y="18"/>
                      <a:pt x="54" y="18"/>
                      <a:pt x="54" y="18"/>
                    </a:cubicBezTo>
                    <a:cubicBezTo>
                      <a:pt x="56" y="7"/>
                      <a:pt x="51" y="0"/>
                      <a:pt x="37" y="0"/>
                    </a:cubicBezTo>
                    <a:cubicBezTo>
                      <a:pt x="31" y="0"/>
                      <a:pt x="25" y="2"/>
                      <a:pt x="20" y="7"/>
                    </a:cubicBezTo>
                    <a:cubicBezTo>
                      <a:pt x="20" y="7"/>
                      <a:pt x="20" y="7"/>
                      <a:pt x="20" y="7"/>
                    </a:cubicBezTo>
                    <a:cubicBezTo>
                      <a:pt x="21" y="1"/>
                      <a:pt x="21" y="1"/>
                      <a:pt x="21" y="1"/>
                    </a:cubicBezTo>
                    <a:cubicBezTo>
                      <a:pt x="7" y="1"/>
                      <a:pt x="7" y="1"/>
                      <a:pt x="7" y="1"/>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494F70BB-BDB9-4F9A-94B9-FFFAA8A01253}"/>
                  </a:ext>
                </a:extLst>
              </p:cNvPr>
              <p:cNvSpPr>
                <a:spLocks/>
              </p:cNvSpPr>
              <p:nvPr userDrawn="1"/>
            </p:nvSpPr>
            <p:spPr bwMode="auto">
              <a:xfrm>
                <a:off x="5018" y="2056"/>
                <a:ext cx="109" cy="160"/>
              </a:xfrm>
              <a:custGeom>
                <a:avLst/>
                <a:gdLst>
                  <a:gd name="T0" fmla="*/ 0 w 39"/>
                  <a:gd name="T1" fmla="*/ 56 h 56"/>
                  <a:gd name="T2" fmla="*/ 13 w 39"/>
                  <a:gd name="T3" fmla="*/ 56 h 56"/>
                  <a:gd name="T4" fmla="*/ 17 w 39"/>
                  <a:gd name="T5" fmla="*/ 29 h 56"/>
                  <a:gd name="T6" fmla="*/ 37 w 39"/>
                  <a:gd name="T7" fmla="*/ 13 h 56"/>
                  <a:gd name="T8" fmla="*/ 39 w 39"/>
                  <a:gd name="T9" fmla="*/ 0 h 56"/>
                  <a:gd name="T10" fmla="*/ 20 w 39"/>
                  <a:gd name="T11" fmla="*/ 9 h 56"/>
                  <a:gd name="T12" fmla="*/ 20 w 39"/>
                  <a:gd name="T13" fmla="*/ 9 h 56"/>
                  <a:gd name="T14" fmla="*/ 21 w 39"/>
                  <a:gd name="T15" fmla="*/ 1 h 56"/>
                  <a:gd name="T16" fmla="*/ 7 w 39"/>
                  <a:gd name="T17" fmla="*/ 1 h 56"/>
                  <a:gd name="T18" fmla="*/ 0 w 39"/>
                  <a:gd name="T1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6">
                    <a:moveTo>
                      <a:pt x="0" y="56"/>
                    </a:moveTo>
                    <a:cubicBezTo>
                      <a:pt x="13" y="56"/>
                      <a:pt x="13" y="56"/>
                      <a:pt x="13" y="56"/>
                    </a:cubicBezTo>
                    <a:cubicBezTo>
                      <a:pt x="17" y="29"/>
                      <a:pt x="17" y="29"/>
                      <a:pt x="17" y="29"/>
                    </a:cubicBezTo>
                    <a:cubicBezTo>
                      <a:pt x="19" y="18"/>
                      <a:pt x="28" y="13"/>
                      <a:pt x="37" y="13"/>
                    </a:cubicBezTo>
                    <a:cubicBezTo>
                      <a:pt x="39" y="0"/>
                      <a:pt x="39" y="0"/>
                      <a:pt x="39" y="0"/>
                    </a:cubicBezTo>
                    <a:cubicBezTo>
                      <a:pt x="31" y="0"/>
                      <a:pt x="24" y="3"/>
                      <a:pt x="20" y="9"/>
                    </a:cubicBezTo>
                    <a:cubicBezTo>
                      <a:pt x="20" y="9"/>
                      <a:pt x="20" y="9"/>
                      <a:pt x="20" y="9"/>
                    </a:cubicBezTo>
                    <a:cubicBezTo>
                      <a:pt x="21" y="1"/>
                      <a:pt x="21" y="1"/>
                      <a:pt x="21" y="1"/>
                    </a:cubicBezTo>
                    <a:cubicBezTo>
                      <a:pt x="7" y="1"/>
                      <a:pt x="7" y="1"/>
                      <a:pt x="7" y="1"/>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1BBC4CFC-5457-40FD-BC97-DBA9B4C13258}"/>
                  </a:ext>
                </a:extLst>
              </p:cNvPr>
              <p:cNvSpPr>
                <a:spLocks/>
              </p:cNvSpPr>
              <p:nvPr userDrawn="1"/>
            </p:nvSpPr>
            <p:spPr bwMode="auto">
              <a:xfrm>
                <a:off x="5256" y="2059"/>
                <a:ext cx="154" cy="208"/>
              </a:xfrm>
              <a:custGeom>
                <a:avLst/>
                <a:gdLst>
                  <a:gd name="T0" fmla="*/ 55 w 55"/>
                  <a:gd name="T1" fmla="*/ 0 h 73"/>
                  <a:gd name="T2" fmla="*/ 41 w 55"/>
                  <a:gd name="T3" fmla="*/ 0 h 73"/>
                  <a:gd name="T4" fmla="*/ 24 w 55"/>
                  <a:gd name="T5" fmla="*/ 40 h 73"/>
                  <a:gd name="T6" fmla="*/ 24 w 55"/>
                  <a:gd name="T7" fmla="*/ 40 h 73"/>
                  <a:gd name="T8" fmla="*/ 17 w 55"/>
                  <a:gd name="T9" fmla="*/ 0 h 73"/>
                  <a:gd name="T10" fmla="*/ 3 w 55"/>
                  <a:gd name="T11" fmla="*/ 0 h 73"/>
                  <a:gd name="T12" fmla="*/ 15 w 55"/>
                  <a:gd name="T13" fmla="*/ 56 h 73"/>
                  <a:gd name="T14" fmla="*/ 7 w 55"/>
                  <a:gd name="T15" fmla="*/ 61 h 73"/>
                  <a:gd name="T16" fmla="*/ 2 w 55"/>
                  <a:gd name="T17" fmla="*/ 61 h 73"/>
                  <a:gd name="T18" fmla="*/ 0 w 55"/>
                  <a:gd name="T19" fmla="*/ 73 h 73"/>
                  <a:gd name="T20" fmla="*/ 8 w 55"/>
                  <a:gd name="T21" fmla="*/ 73 h 73"/>
                  <a:gd name="T22" fmla="*/ 28 w 55"/>
                  <a:gd name="T23" fmla="*/ 60 h 73"/>
                  <a:gd name="T24" fmla="*/ 55 w 55"/>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73">
                    <a:moveTo>
                      <a:pt x="55" y="0"/>
                    </a:moveTo>
                    <a:cubicBezTo>
                      <a:pt x="41" y="0"/>
                      <a:pt x="41" y="0"/>
                      <a:pt x="41" y="0"/>
                    </a:cubicBezTo>
                    <a:cubicBezTo>
                      <a:pt x="24" y="40"/>
                      <a:pt x="24" y="40"/>
                      <a:pt x="24" y="40"/>
                    </a:cubicBezTo>
                    <a:cubicBezTo>
                      <a:pt x="24" y="40"/>
                      <a:pt x="24" y="40"/>
                      <a:pt x="24" y="40"/>
                    </a:cubicBezTo>
                    <a:cubicBezTo>
                      <a:pt x="17" y="0"/>
                      <a:pt x="17" y="0"/>
                      <a:pt x="17" y="0"/>
                    </a:cubicBezTo>
                    <a:cubicBezTo>
                      <a:pt x="3" y="0"/>
                      <a:pt x="3" y="0"/>
                      <a:pt x="3" y="0"/>
                    </a:cubicBezTo>
                    <a:cubicBezTo>
                      <a:pt x="15" y="56"/>
                      <a:pt x="15" y="56"/>
                      <a:pt x="15" y="56"/>
                    </a:cubicBezTo>
                    <a:cubicBezTo>
                      <a:pt x="13" y="60"/>
                      <a:pt x="11" y="61"/>
                      <a:pt x="7" y="61"/>
                    </a:cubicBezTo>
                    <a:cubicBezTo>
                      <a:pt x="2" y="61"/>
                      <a:pt x="2" y="61"/>
                      <a:pt x="2" y="61"/>
                    </a:cubicBezTo>
                    <a:cubicBezTo>
                      <a:pt x="0" y="73"/>
                      <a:pt x="0" y="73"/>
                      <a:pt x="0" y="73"/>
                    </a:cubicBezTo>
                    <a:cubicBezTo>
                      <a:pt x="8" y="73"/>
                      <a:pt x="8" y="73"/>
                      <a:pt x="8" y="73"/>
                    </a:cubicBezTo>
                    <a:cubicBezTo>
                      <a:pt x="18" y="73"/>
                      <a:pt x="23" y="69"/>
                      <a:pt x="28" y="60"/>
                    </a:cubicBezTo>
                    <a:lnTo>
                      <a:pt x="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7">
                <a:extLst>
                  <a:ext uri="{FF2B5EF4-FFF2-40B4-BE49-F238E27FC236}">
                    <a16:creationId xmlns:a16="http://schemas.microsoft.com/office/drawing/2014/main" id="{75053FC7-AACA-4486-9CFE-484AB523CE00}"/>
                  </a:ext>
                </a:extLst>
              </p:cNvPr>
              <p:cNvSpPr>
                <a:spLocks noChangeArrowheads="1"/>
              </p:cNvSpPr>
              <p:nvPr userDrawn="1"/>
            </p:nvSpPr>
            <p:spPr bwMode="auto">
              <a:xfrm>
                <a:off x="5570" y="1942"/>
                <a:ext cx="11" cy="4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 name="Group 4">
            <a:extLst>
              <a:ext uri="{FF2B5EF4-FFF2-40B4-BE49-F238E27FC236}">
                <a16:creationId xmlns:a16="http://schemas.microsoft.com/office/drawing/2014/main" id="{BB3E43A1-4BFA-58BE-3F3C-B15F9962F785}"/>
              </a:ext>
            </a:extLst>
          </p:cNvPr>
          <p:cNvGrpSpPr>
            <a:grpSpLocks noChangeAspect="1"/>
          </p:cNvGrpSpPr>
          <p:nvPr userDrawn="1"/>
        </p:nvGrpSpPr>
        <p:grpSpPr bwMode="auto">
          <a:xfrm>
            <a:off x="6444805" y="6394272"/>
            <a:ext cx="1353963" cy="195754"/>
            <a:chOff x="3095" y="2356"/>
            <a:chExt cx="1245" cy="180"/>
          </a:xfrm>
          <a:solidFill>
            <a:schemeClr val="accent2"/>
          </a:solidFill>
        </p:grpSpPr>
        <p:sp>
          <p:nvSpPr>
            <p:cNvPr id="20" name="Freeform 5">
              <a:extLst>
                <a:ext uri="{FF2B5EF4-FFF2-40B4-BE49-F238E27FC236}">
                  <a16:creationId xmlns:a16="http://schemas.microsoft.com/office/drawing/2014/main" id="{63698064-01EC-E0CF-5B4C-5D492CD7F01E}"/>
                </a:ext>
              </a:extLst>
            </p:cNvPr>
            <p:cNvSpPr>
              <a:spLocks noEditPoints="1"/>
            </p:cNvSpPr>
            <p:nvPr userDrawn="1"/>
          </p:nvSpPr>
          <p:spPr bwMode="auto">
            <a:xfrm>
              <a:off x="3095" y="2359"/>
              <a:ext cx="116" cy="136"/>
            </a:xfrm>
            <a:custGeom>
              <a:avLst/>
              <a:gdLst>
                <a:gd name="T0" fmla="*/ 8 w 49"/>
                <a:gd name="T1" fmla="*/ 57 h 57"/>
                <a:gd name="T2" fmla="*/ 0 w 49"/>
                <a:gd name="T3" fmla="*/ 57 h 57"/>
                <a:gd name="T4" fmla="*/ 12 w 49"/>
                <a:gd name="T5" fmla="*/ 0 h 57"/>
                <a:gd name="T6" fmla="*/ 32 w 49"/>
                <a:gd name="T7" fmla="*/ 0 h 57"/>
                <a:gd name="T8" fmla="*/ 49 w 49"/>
                <a:gd name="T9" fmla="*/ 15 h 57"/>
                <a:gd name="T10" fmla="*/ 31 w 49"/>
                <a:gd name="T11" fmla="*/ 34 h 57"/>
                <a:gd name="T12" fmla="*/ 13 w 49"/>
                <a:gd name="T13" fmla="*/ 34 h 57"/>
                <a:gd name="T14" fmla="*/ 8 w 49"/>
                <a:gd name="T15" fmla="*/ 57 h 57"/>
                <a:gd name="T16" fmla="*/ 14 w 49"/>
                <a:gd name="T17" fmla="*/ 27 h 57"/>
                <a:gd name="T18" fmla="*/ 30 w 49"/>
                <a:gd name="T19" fmla="*/ 27 h 57"/>
                <a:gd name="T20" fmla="*/ 42 w 49"/>
                <a:gd name="T21" fmla="*/ 16 h 57"/>
                <a:gd name="T22" fmla="*/ 31 w 49"/>
                <a:gd name="T23" fmla="*/ 7 h 57"/>
                <a:gd name="T24" fmla="*/ 19 w 49"/>
                <a:gd name="T25" fmla="*/ 7 h 57"/>
                <a:gd name="T26" fmla="*/ 14 w 49"/>
                <a:gd name="T27"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57">
                  <a:moveTo>
                    <a:pt x="8" y="57"/>
                  </a:moveTo>
                  <a:cubicBezTo>
                    <a:pt x="0" y="57"/>
                    <a:pt x="0" y="57"/>
                    <a:pt x="0" y="57"/>
                  </a:cubicBezTo>
                  <a:cubicBezTo>
                    <a:pt x="12" y="0"/>
                    <a:pt x="12" y="0"/>
                    <a:pt x="12" y="0"/>
                  </a:cubicBezTo>
                  <a:cubicBezTo>
                    <a:pt x="32" y="0"/>
                    <a:pt x="32" y="0"/>
                    <a:pt x="32" y="0"/>
                  </a:cubicBezTo>
                  <a:cubicBezTo>
                    <a:pt x="43" y="0"/>
                    <a:pt x="49" y="5"/>
                    <a:pt x="49" y="15"/>
                  </a:cubicBezTo>
                  <a:cubicBezTo>
                    <a:pt x="49" y="24"/>
                    <a:pt x="44" y="34"/>
                    <a:pt x="31" y="34"/>
                  </a:cubicBezTo>
                  <a:cubicBezTo>
                    <a:pt x="13" y="34"/>
                    <a:pt x="13" y="34"/>
                    <a:pt x="13" y="34"/>
                  </a:cubicBezTo>
                  <a:lnTo>
                    <a:pt x="8" y="57"/>
                  </a:lnTo>
                  <a:close/>
                  <a:moveTo>
                    <a:pt x="14" y="27"/>
                  </a:moveTo>
                  <a:cubicBezTo>
                    <a:pt x="30" y="27"/>
                    <a:pt x="30" y="27"/>
                    <a:pt x="30" y="27"/>
                  </a:cubicBezTo>
                  <a:cubicBezTo>
                    <a:pt x="40" y="27"/>
                    <a:pt x="42" y="19"/>
                    <a:pt x="42" y="16"/>
                  </a:cubicBezTo>
                  <a:cubicBezTo>
                    <a:pt x="42" y="10"/>
                    <a:pt x="39" y="7"/>
                    <a:pt x="31" y="7"/>
                  </a:cubicBezTo>
                  <a:cubicBezTo>
                    <a:pt x="19" y="7"/>
                    <a:pt x="19" y="7"/>
                    <a:pt x="19" y="7"/>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D75A8BF8-A747-6DB0-FB03-D1CEB0E3E8A5}"/>
                </a:ext>
              </a:extLst>
            </p:cNvPr>
            <p:cNvSpPr>
              <a:spLocks/>
            </p:cNvSpPr>
            <p:nvPr userDrawn="1"/>
          </p:nvSpPr>
          <p:spPr bwMode="auto">
            <a:xfrm>
              <a:off x="3228" y="2397"/>
              <a:ext cx="95" cy="100"/>
            </a:xfrm>
            <a:custGeom>
              <a:avLst/>
              <a:gdLst>
                <a:gd name="T0" fmla="*/ 31 w 40"/>
                <a:gd name="T1" fmla="*/ 41 h 42"/>
                <a:gd name="T2" fmla="*/ 24 w 40"/>
                <a:gd name="T3" fmla="*/ 41 h 42"/>
                <a:gd name="T4" fmla="*/ 26 w 40"/>
                <a:gd name="T5" fmla="*/ 35 h 42"/>
                <a:gd name="T6" fmla="*/ 11 w 40"/>
                <a:gd name="T7" fmla="*/ 42 h 42"/>
                <a:gd name="T8" fmla="*/ 0 w 40"/>
                <a:gd name="T9" fmla="*/ 33 h 42"/>
                <a:gd name="T10" fmla="*/ 1 w 40"/>
                <a:gd name="T11" fmla="*/ 25 h 42"/>
                <a:gd name="T12" fmla="*/ 7 w 40"/>
                <a:gd name="T13" fmla="*/ 0 h 42"/>
                <a:gd name="T14" fmla="*/ 14 w 40"/>
                <a:gd name="T15" fmla="*/ 0 h 42"/>
                <a:gd name="T16" fmla="*/ 8 w 40"/>
                <a:gd name="T17" fmla="*/ 25 h 42"/>
                <a:gd name="T18" fmla="*/ 7 w 40"/>
                <a:gd name="T19" fmla="*/ 31 h 42"/>
                <a:gd name="T20" fmla="*/ 14 w 40"/>
                <a:gd name="T21" fmla="*/ 36 h 42"/>
                <a:gd name="T22" fmla="*/ 28 w 40"/>
                <a:gd name="T23" fmla="*/ 23 h 42"/>
                <a:gd name="T24" fmla="*/ 33 w 40"/>
                <a:gd name="T25" fmla="*/ 0 h 42"/>
                <a:gd name="T26" fmla="*/ 40 w 40"/>
                <a:gd name="T27" fmla="*/ 0 h 42"/>
                <a:gd name="T28" fmla="*/ 31 w 40"/>
                <a:gd name="T29"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31" y="41"/>
                  </a:moveTo>
                  <a:cubicBezTo>
                    <a:pt x="24" y="41"/>
                    <a:pt x="24" y="41"/>
                    <a:pt x="24" y="41"/>
                  </a:cubicBezTo>
                  <a:cubicBezTo>
                    <a:pt x="26" y="35"/>
                    <a:pt x="26" y="35"/>
                    <a:pt x="26" y="35"/>
                  </a:cubicBezTo>
                  <a:cubicBezTo>
                    <a:pt x="21" y="39"/>
                    <a:pt x="17" y="42"/>
                    <a:pt x="11" y="42"/>
                  </a:cubicBezTo>
                  <a:cubicBezTo>
                    <a:pt x="6" y="42"/>
                    <a:pt x="0" y="40"/>
                    <a:pt x="0" y="33"/>
                  </a:cubicBezTo>
                  <a:cubicBezTo>
                    <a:pt x="0" y="31"/>
                    <a:pt x="0" y="28"/>
                    <a:pt x="1" y="25"/>
                  </a:cubicBezTo>
                  <a:cubicBezTo>
                    <a:pt x="7" y="0"/>
                    <a:pt x="7" y="0"/>
                    <a:pt x="7" y="0"/>
                  </a:cubicBezTo>
                  <a:cubicBezTo>
                    <a:pt x="14" y="0"/>
                    <a:pt x="14" y="0"/>
                    <a:pt x="14" y="0"/>
                  </a:cubicBezTo>
                  <a:cubicBezTo>
                    <a:pt x="8" y="25"/>
                    <a:pt x="8" y="25"/>
                    <a:pt x="8" y="25"/>
                  </a:cubicBezTo>
                  <a:cubicBezTo>
                    <a:pt x="8" y="28"/>
                    <a:pt x="7" y="29"/>
                    <a:pt x="7" y="31"/>
                  </a:cubicBezTo>
                  <a:cubicBezTo>
                    <a:pt x="7" y="34"/>
                    <a:pt x="9" y="36"/>
                    <a:pt x="14" y="36"/>
                  </a:cubicBezTo>
                  <a:cubicBezTo>
                    <a:pt x="21" y="36"/>
                    <a:pt x="27" y="29"/>
                    <a:pt x="28" y="23"/>
                  </a:cubicBezTo>
                  <a:cubicBezTo>
                    <a:pt x="33" y="0"/>
                    <a:pt x="33" y="0"/>
                    <a:pt x="33" y="0"/>
                  </a:cubicBezTo>
                  <a:cubicBezTo>
                    <a:pt x="40" y="0"/>
                    <a:pt x="40" y="0"/>
                    <a:pt x="40" y="0"/>
                  </a:cubicBezTo>
                  <a:lnTo>
                    <a:pt x="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27E8793F-69F9-D932-1CFD-123ABDA55E32}"/>
                </a:ext>
              </a:extLst>
            </p:cNvPr>
            <p:cNvSpPr>
              <a:spLocks noEditPoints="1"/>
            </p:cNvSpPr>
            <p:nvPr userDrawn="1"/>
          </p:nvSpPr>
          <p:spPr bwMode="auto">
            <a:xfrm>
              <a:off x="3342" y="2359"/>
              <a:ext cx="105" cy="141"/>
            </a:xfrm>
            <a:custGeom>
              <a:avLst/>
              <a:gdLst>
                <a:gd name="T0" fmla="*/ 13 w 44"/>
                <a:gd name="T1" fmla="*/ 0 h 59"/>
                <a:gd name="T2" fmla="*/ 20 w 44"/>
                <a:gd name="T3" fmla="*/ 0 h 59"/>
                <a:gd name="T4" fmla="*/ 15 w 44"/>
                <a:gd name="T5" fmla="*/ 20 h 59"/>
                <a:gd name="T6" fmla="*/ 28 w 44"/>
                <a:gd name="T7" fmla="*/ 15 h 59"/>
                <a:gd name="T8" fmla="*/ 44 w 44"/>
                <a:gd name="T9" fmla="*/ 32 h 59"/>
                <a:gd name="T10" fmla="*/ 37 w 44"/>
                <a:gd name="T11" fmla="*/ 52 h 59"/>
                <a:gd name="T12" fmla="*/ 21 w 44"/>
                <a:gd name="T13" fmla="*/ 59 h 59"/>
                <a:gd name="T14" fmla="*/ 9 w 44"/>
                <a:gd name="T15" fmla="*/ 53 h 59"/>
                <a:gd name="T16" fmla="*/ 8 w 44"/>
                <a:gd name="T17" fmla="*/ 51 h 59"/>
                <a:gd name="T18" fmla="*/ 7 w 44"/>
                <a:gd name="T19" fmla="*/ 57 h 59"/>
                <a:gd name="T20" fmla="*/ 0 w 44"/>
                <a:gd name="T21" fmla="*/ 57 h 59"/>
                <a:gd name="T22" fmla="*/ 13 w 44"/>
                <a:gd name="T23" fmla="*/ 0 h 59"/>
                <a:gd name="T24" fmla="*/ 14 w 44"/>
                <a:gd name="T25" fmla="*/ 50 h 59"/>
                <a:gd name="T26" fmla="*/ 21 w 44"/>
                <a:gd name="T27" fmla="*/ 53 h 59"/>
                <a:gd name="T28" fmla="*/ 36 w 44"/>
                <a:gd name="T29" fmla="*/ 32 h 59"/>
                <a:gd name="T30" fmla="*/ 26 w 44"/>
                <a:gd name="T31" fmla="*/ 21 h 59"/>
                <a:gd name="T32" fmla="*/ 11 w 44"/>
                <a:gd name="T33" fmla="*/ 41 h 59"/>
                <a:gd name="T34" fmla="*/ 14 w 44"/>
                <a:gd name="T35"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9">
                  <a:moveTo>
                    <a:pt x="13" y="0"/>
                  </a:moveTo>
                  <a:cubicBezTo>
                    <a:pt x="20" y="0"/>
                    <a:pt x="20" y="0"/>
                    <a:pt x="20" y="0"/>
                  </a:cubicBezTo>
                  <a:cubicBezTo>
                    <a:pt x="15" y="20"/>
                    <a:pt x="15" y="20"/>
                    <a:pt x="15" y="20"/>
                  </a:cubicBezTo>
                  <a:cubicBezTo>
                    <a:pt x="18" y="17"/>
                    <a:pt x="22" y="15"/>
                    <a:pt x="28" y="15"/>
                  </a:cubicBezTo>
                  <a:cubicBezTo>
                    <a:pt x="42" y="15"/>
                    <a:pt x="44" y="27"/>
                    <a:pt x="44" y="32"/>
                  </a:cubicBezTo>
                  <a:cubicBezTo>
                    <a:pt x="44" y="36"/>
                    <a:pt x="42" y="46"/>
                    <a:pt x="37" y="52"/>
                  </a:cubicBezTo>
                  <a:cubicBezTo>
                    <a:pt x="34" y="54"/>
                    <a:pt x="30" y="59"/>
                    <a:pt x="21" y="59"/>
                  </a:cubicBezTo>
                  <a:cubicBezTo>
                    <a:pt x="16" y="59"/>
                    <a:pt x="12" y="57"/>
                    <a:pt x="9" y="53"/>
                  </a:cubicBezTo>
                  <a:cubicBezTo>
                    <a:pt x="9" y="52"/>
                    <a:pt x="9" y="51"/>
                    <a:pt x="8" y="51"/>
                  </a:cubicBezTo>
                  <a:cubicBezTo>
                    <a:pt x="7" y="57"/>
                    <a:pt x="7" y="57"/>
                    <a:pt x="7" y="57"/>
                  </a:cubicBezTo>
                  <a:cubicBezTo>
                    <a:pt x="0" y="57"/>
                    <a:pt x="0" y="57"/>
                    <a:pt x="0" y="57"/>
                  </a:cubicBezTo>
                  <a:lnTo>
                    <a:pt x="13" y="0"/>
                  </a:lnTo>
                  <a:close/>
                  <a:moveTo>
                    <a:pt x="14" y="50"/>
                  </a:moveTo>
                  <a:cubicBezTo>
                    <a:pt x="16" y="52"/>
                    <a:pt x="19" y="53"/>
                    <a:pt x="21" y="53"/>
                  </a:cubicBezTo>
                  <a:cubicBezTo>
                    <a:pt x="32" y="53"/>
                    <a:pt x="36" y="38"/>
                    <a:pt x="36" y="32"/>
                  </a:cubicBezTo>
                  <a:cubicBezTo>
                    <a:pt x="36" y="23"/>
                    <a:pt x="31" y="21"/>
                    <a:pt x="26" y="21"/>
                  </a:cubicBezTo>
                  <a:cubicBezTo>
                    <a:pt x="15" y="21"/>
                    <a:pt x="11" y="33"/>
                    <a:pt x="11" y="41"/>
                  </a:cubicBezTo>
                  <a:cubicBezTo>
                    <a:pt x="11" y="45"/>
                    <a:pt x="12" y="47"/>
                    <a:pt x="1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56C1E214-1BCF-8CF5-9F18-0D662C296D10}"/>
                </a:ext>
              </a:extLst>
            </p:cNvPr>
            <p:cNvSpPr>
              <a:spLocks/>
            </p:cNvSpPr>
            <p:nvPr userDrawn="1"/>
          </p:nvSpPr>
          <p:spPr bwMode="auto">
            <a:xfrm>
              <a:off x="3466" y="2359"/>
              <a:ext cx="45" cy="136"/>
            </a:xfrm>
            <a:custGeom>
              <a:avLst/>
              <a:gdLst>
                <a:gd name="T0" fmla="*/ 29 w 45"/>
                <a:gd name="T1" fmla="*/ 0 h 136"/>
                <a:gd name="T2" fmla="*/ 45 w 45"/>
                <a:gd name="T3" fmla="*/ 0 h 136"/>
                <a:gd name="T4" fmla="*/ 17 w 45"/>
                <a:gd name="T5" fmla="*/ 136 h 136"/>
                <a:gd name="T6" fmla="*/ 0 w 45"/>
                <a:gd name="T7" fmla="*/ 136 h 136"/>
                <a:gd name="T8" fmla="*/ 29 w 45"/>
                <a:gd name="T9" fmla="*/ 0 h 136"/>
              </a:gdLst>
              <a:ahLst/>
              <a:cxnLst>
                <a:cxn ang="0">
                  <a:pos x="T0" y="T1"/>
                </a:cxn>
                <a:cxn ang="0">
                  <a:pos x="T2" y="T3"/>
                </a:cxn>
                <a:cxn ang="0">
                  <a:pos x="T4" y="T5"/>
                </a:cxn>
                <a:cxn ang="0">
                  <a:pos x="T6" y="T7"/>
                </a:cxn>
                <a:cxn ang="0">
                  <a:pos x="T8" y="T9"/>
                </a:cxn>
              </a:cxnLst>
              <a:rect l="0" t="0" r="r" b="b"/>
              <a:pathLst>
                <a:path w="45" h="136">
                  <a:moveTo>
                    <a:pt x="29" y="0"/>
                  </a:moveTo>
                  <a:lnTo>
                    <a:pt x="45" y="0"/>
                  </a:lnTo>
                  <a:lnTo>
                    <a:pt x="17" y="136"/>
                  </a:lnTo>
                  <a:lnTo>
                    <a:pt x="0" y="136"/>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D7663A4E-9426-8F44-4133-B25BB3BCF006}"/>
                </a:ext>
              </a:extLst>
            </p:cNvPr>
            <p:cNvSpPr>
              <a:spLocks noEditPoints="1"/>
            </p:cNvSpPr>
            <p:nvPr userDrawn="1"/>
          </p:nvSpPr>
          <p:spPr bwMode="auto">
            <a:xfrm>
              <a:off x="3519" y="2359"/>
              <a:ext cx="45" cy="136"/>
            </a:xfrm>
            <a:custGeom>
              <a:avLst/>
              <a:gdLst>
                <a:gd name="T0" fmla="*/ 19 w 45"/>
                <a:gd name="T1" fmla="*/ 38 h 136"/>
                <a:gd name="T2" fmla="*/ 38 w 45"/>
                <a:gd name="T3" fmla="*/ 38 h 136"/>
                <a:gd name="T4" fmla="*/ 16 w 45"/>
                <a:gd name="T5" fmla="*/ 136 h 136"/>
                <a:gd name="T6" fmla="*/ 0 w 45"/>
                <a:gd name="T7" fmla="*/ 136 h 136"/>
                <a:gd name="T8" fmla="*/ 19 w 45"/>
                <a:gd name="T9" fmla="*/ 38 h 136"/>
                <a:gd name="T10" fmla="*/ 28 w 45"/>
                <a:gd name="T11" fmla="*/ 0 h 136"/>
                <a:gd name="T12" fmla="*/ 45 w 45"/>
                <a:gd name="T13" fmla="*/ 0 h 136"/>
                <a:gd name="T14" fmla="*/ 40 w 45"/>
                <a:gd name="T15" fmla="*/ 19 h 136"/>
                <a:gd name="T16" fmla="*/ 23 w 45"/>
                <a:gd name="T17" fmla="*/ 19 h 136"/>
                <a:gd name="T18" fmla="*/ 28 w 45"/>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36">
                  <a:moveTo>
                    <a:pt x="19" y="38"/>
                  </a:moveTo>
                  <a:lnTo>
                    <a:pt x="38" y="38"/>
                  </a:lnTo>
                  <a:lnTo>
                    <a:pt x="16" y="136"/>
                  </a:lnTo>
                  <a:lnTo>
                    <a:pt x="0" y="136"/>
                  </a:lnTo>
                  <a:lnTo>
                    <a:pt x="19" y="38"/>
                  </a:lnTo>
                  <a:close/>
                  <a:moveTo>
                    <a:pt x="28" y="0"/>
                  </a:moveTo>
                  <a:lnTo>
                    <a:pt x="45" y="0"/>
                  </a:lnTo>
                  <a:lnTo>
                    <a:pt x="40" y="19"/>
                  </a:lnTo>
                  <a:lnTo>
                    <a:pt x="23" y="19"/>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B10E744B-109D-22C0-1C0C-4A7BC6388E06}"/>
                </a:ext>
              </a:extLst>
            </p:cNvPr>
            <p:cNvSpPr>
              <a:spLocks/>
            </p:cNvSpPr>
            <p:nvPr userDrawn="1"/>
          </p:nvSpPr>
          <p:spPr bwMode="auto">
            <a:xfrm>
              <a:off x="3573" y="2392"/>
              <a:ext cx="93" cy="108"/>
            </a:xfrm>
            <a:custGeom>
              <a:avLst/>
              <a:gdLst>
                <a:gd name="T0" fmla="*/ 37 w 39"/>
                <a:gd name="T1" fmla="*/ 28 h 45"/>
                <a:gd name="T2" fmla="*/ 16 w 39"/>
                <a:gd name="T3" fmla="*/ 45 h 45"/>
                <a:gd name="T4" fmla="*/ 0 w 39"/>
                <a:gd name="T5" fmla="*/ 27 h 45"/>
                <a:gd name="T6" fmla="*/ 23 w 39"/>
                <a:gd name="T7" fmla="*/ 0 h 45"/>
                <a:gd name="T8" fmla="*/ 39 w 39"/>
                <a:gd name="T9" fmla="*/ 16 h 45"/>
                <a:gd name="T10" fmla="*/ 32 w 39"/>
                <a:gd name="T11" fmla="*/ 16 h 45"/>
                <a:gd name="T12" fmla="*/ 22 w 39"/>
                <a:gd name="T13" fmla="*/ 7 h 45"/>
                <a:gd name="T14" fmla="*/ 7 w 39"/>
                <a:gd name="T15" fmla="*/ 28 h 45"/>
                <a:gd name="T16" fmla="*/ 17 w 39"/>
                <a:gd name="T17" fmla="*/ 39 h 45"/>
                <a:gd name="T18" fmla="*/ 29 w 39"/>
                <a:gd name="T19" fmla="*/ 28 h 45"/>
                <a:gd name="T20" fmla="*/ 37 w 39"/>
                <a:gd name="T2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5">
                  <a:moveTo>
                    <a:pt x="37" y="28"/>
                  </a:moveTo>
                  <a:cubicBezTo>
                    <a:pt x="34" y="37"/>
                    <a:pt x="27" y="45"/>
                    <a:pt x="16" y="45"/>
                  </a:cubicBezTo>
                  <a:cubicBezTo>
                    <a:pt x="8" y="45"/>
                    <a:pt x="0" y="40"/>
                    <a:pt x="0" y="27"/>
                  </a:cubicBezTo>
                  <a:cubicBezTo>
                    <a:pt x="0" y="13"/>
                    <a:pt x="8" y="0"/>
                    <a:pt x="23" y="0"/>
                  </a:cubicBezTo>
                  <a:cubicBezTo>
                    <a:pt x="32" y="0"/>
                    <a:pt x="39" y="5"/>
                    <a:pt x="39" y="16"/>
                  </a:cubicBezTo>
                  <a:cubicBezTo>
                    <a:pt x="32" y="16"/>
                    <a:pt x="32" y="16"/>
                    <a:pt x="32" y="16"/>
                  </a:cubicBezTo>
                  <a:cubicBezTo>
                    <a:pt x="32" y="10"/>
                    <a:pt x="28" y="7"/>
                    <a:pt x="22" y="7"/>
                  </a:cubicBezTo>
                  <a:cubicBezTo>
                    <a:pt x="12" y="7"/>
                    <a:pt x="7" y="19"/>
                    <a:pt x="7" y="28"/>
                  </a:cubicBezTo>
                  <a:cubicBezTo>
                    <a:pt x="7" y="33"/>
                    <a:pt x="10" y="39"/>
                    <a:pt x="17" y="39"/>
                  </a:cubicBezTo>
                  <a:cubicBezTo>
                    <a:pt x="24" y="39"/>
                    <a:pt x="28" y="33"/>
                    <a:pt x="29" y="28"/>
                  </a:cubicBezTo>
                  <a:lnTo>
                    <a:pt x="3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D569D9E-0982-76F4-7567-3468EB5C8E69}"/>
                </a:ext>
              </a:extLst>
            </p:cNvPr>
            <p:cNvSpPr>
              <a:spLocks/>
            </p:cNvSpPr>
            <p:nvPr userDrawn="1"/>
          </p:nvSpPr>
          <p:spPr bwMode="auto">
            <a:xfrm>
              <a:off x="3757" y="2356"/>
              <a:ext cx="114" cy="144"/>
            </a:xfrm>
            <a:custGeom>
              <a:avLst/>
              <a:gdLst>
                <a:gd name="T0" fmla="*/ 8 w 48"/>
                <a:gd name="T1" fmla="*/ 39 h 60"/>
                <a:gd name="T2" fmla="*/ 8 w 48"/>
                <a:gd name="T3" fmla="*/ 42 h 60"/>
                <a:gd name="T4" fmla="*/ 22 w 48"/>
                <a:gd name="T5" fmla="*/ 53 h 60"/>
                <a:gd name="T6" fmla="*/ 36 w 48"/>
                <a:gd name="T7" fmla="*/ 43 h 60"/>
                <a:gd name="T8" fmla="*/ 7 w 48"/>
                <a:gd name="T9" fmla="*/ 16 h 60"/>
                <a:gd name="T10" fmla="*/ 27 w 48"/>
                <a:gd name="T11" fmla="*/ 0 h 60"/>
                <a:gd name="T12" fmla="*/ 48 w 48"/>
                <a:gd name="T13" fmla="*/ 18 h 60"/>
                <a:gd name="T14" fmla="*/ 40 w 48"/>
                <a:gd name="T15" fmla="*/ 18 h 60"/>
                <a:gd name="T16" fmla="*/ 26 w 48"/>
                <a:gd name="T17" fmla="*/ 6 h 60"/>
                <a:gd name="T18" fmla="*/ 15 w 48"/>
                <a:gd name="T19" fmla="*/ 16 h 60"/>
                <a:gd name="T20" fmla="*/ 21 w 48"/>
                <a:gd name="T21" fmla="*/ 23 h 60"/>
                <a:gd name="T22" fmla="*/ 31 w 48"/>
                <a:gd name="T23" fmla="*/ 27 h 60"/>
                <a:gd name="T24" fmla="*/ 43 w 48"/>
                <a:gd name="T25" fmla="*/ 42 h 60"/>
                <a:gd name="T26" fmla="*/ 21 w 48"/>
                <a:gd name="T27" fmla="*/ 60 h 60"/>
                <a:gd name="T28" fmla="*/ 0 w 48"/>
                <a:gd name="T29" fmla="*/ 42 h 60"/>
                <a:gd name="T30" fmla="*/ 0 w 48"/>
                <a:gd name="T31" fmla="*/ 39 h 60"/>
                <a:gd name="T32" fmla="*/ 8 w 48"/>
                <a:gd name="T33" fmla="*/ 3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0">
                  <a:moveTo>
                    <a:pt x="8" y="39"/>
                  </a:moveTo>
                  <a:cubicBezTo>
                    <a:pt x="8" y="40"/>
                    <a:pt x="8" y="41"/>
                    <a:pt x="8" y="42"/>
                  </a:cubicBezTo>
                  <a:cubicBezTo>
                    <a:pt x="8" y="49"/>
                    <a:pt x="15" y="53"/>
                    <a:pt x="22" y="53"/>
                  </a:cubicBezTo>
                  <a:cubicBezTo>
                    <a:pt x="29" y="53"/>
                    <a:pt x="36" y="50"/>
                    <a:pt x="36" y="43"/>
                  </a:cubicBezTo>
                  <a:cubicBezTo>
                    <a:pt x="36" y="30"/>
                    <a:pt x="7" y="34"/>
                    <a:pt x="7" y="16"/>
                  </a:cubicBezTo>
                  <a:cubicBezTo>
                    <a:pt x="7" y="9"/>
                    <a:pt x="12" y="0"/>
                    <a:pt x="27" y="0"/>
                  </a:cubicBezTo>
                  <a:cubicBezTo>
                    <a:pt x="40" y="0"/>
                    <a:pt x="48" y="6"/>
                    <a:pt x="48" y="18"/>
                  </a:cubicBezTo>
                  <a:cubicBezTo>
                    <a:pt x="40" y="18"/>
                    <a:pt x="40" y="18"/>
                    <a:pt x="40" y="18"/>
                  </a:cubicBezTo>
                  <a:cubicBezTo>
                    <a:pt x="40" y="12"/>
                    <a:pt x="38" y="6"/>
                    <a:pt x="26" y="6"/>
                  </a:cubicBezTo>
                  <a:cubicBezTo>
                    <a:pt x="21" y="6"/>
                    <a:pt x="15" y="9"/>
                    <a:pt x="15" y="16"/>
                  </a:cubicBezTo>
                  <a:cubicBezTo>
                    <a:pt x="15" y="20"/>
                    <a:pt x="18" y="22"/>
                    <a:pt x="21" y="23"/>
                  </a:cubicBezTo>
                  <a:cubicBezTo>
                    <a:pt x="31" y="27"/>
                    <a:pt x="31" y="27"/>
                    <a:pt x="31" y="27"/>
                  </a:cubicBezTo>
                  <a:cubicBezTo>
                    <a:pt x="38" y="30"/>
                    <a:pt x="43" y="34"/>
                    <a:pt x="43" y="42"/>
                  </a:cubicBezTo>
                  <a:cubicBezTo>
                    <a:pt x="43" y="55"/>
                    <a:pt x="33" y="60"/>
                    <a:pt x="21" y="60"/>
                  </a:cubicBezTo>
                  <a:cubicBezTo>
                    <a:pt x="9" y="60"/>
                    <a:pt x="0" y="53"/>
                    <a:pt x="0" y="42"/>
                  </a:cubicBezTo>
                  <a:cubicBezTo>
                    <a:pt x="0" y="41"/>
                    <a:pt x="0" y="41"/>
                    <a:pt x="0" y="39"/>
                  </a:cubicBez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BA4EA20D-C3C2-703C-5074-4E03BB305B11}"/>
                </a:ext>
              </a:extLst>
            </p:cNvPr>
            <p:cNvSpPr>
              <a:spLocks noEditPoints="1"/>
            </p:cNvSpPr>
            <p:nvPr userDrawn="1"/>
          </p:nvSpPr>
          <p:spPr bwMode="auto">
            <a:xfrm>
              <a:off x="3888" y="2392"/>
              <a:ext cx="90" cy="108"/>
            </a:xfrm>
            <a:custGeom>
              <a:avLst/>
              <a:gdLst>
                <a:gd name="T0" fmla="*/ 34 w 38"/>
                <a:gd name="T1" fmla="*/ 32 h 45"/>
                <a:gd name="T2" fmla="*/ 33 w 38"/>
                <a:gd name="T3" fmla="*/ 36 h 45"/>
                <a:gd name="T4" fmla="*/ 36 w 38"/>
                <a:gd name="T5" fmla="*/ 39 h 45"/>
                <a:gd name="T6" fmla="*/ 38 w 38"/>
                <a:gd name="T7" fmla="*/ 39 h 45"/>
                <a:gd name="T8" fmla="*/ 36 w 38"/>
                <a:gd name="T9" fmla="*/ 44 h 45"/>
                <a:gd name="T10" fmla="*/ 33 w 38"/>
                <a:gd name="T11" fmla="*/ 44 h 45"/>
                <a:gd name="T12" fmla="*/ 26 w 38"/>
                <a:gd name="T13" fmla="*/ 39 h 45"/>
                <a:gd name="T14" fmla="*/ 26 w 38"/>
                <a:gd name="T15" fmla="*/ 39 h 45"/>
                <a:gd name="T16" fmla="*/ 13 w 38"/>
                <a:gd name="T17" fmla="*/ 45 h 45"/>
                <a:gd name="T18" fmla="*/ 0 w 38"/>
                <a:gd name="T19" fmla="*/ 33 h 45"/>
                <a:gd name="T20" fmla="*/ 14 w 38"/>
                <a:gd name="T21" fmla="*/ 19 h 45"/>
                <a:gd name="T22" fmla="*/ 24 w 38"/>
                <a:gd name="T23" fmla="*/ 18 h 45"/>
                <a:gd name="T24" fmla="*/ 31 w 38"/>
                <a:gd name="T25" fmla="*/ 12 h 45"/>
                <a:gd name="T26" fmla="*/ 22 w 38"/>
                <a:gd name="T27" fmla="*/ 6 h 45"/>
                <a:gd name="T28" fmla="*/ 12 w 38"/>
                <a:gd name="T29" fmla="*/ 14 h 45"/>
                <a:gd name="T30" fmla="*/ 5 w 38"/>
                <a:gd name="T31" fmla="*/ 14 h 45"/>
                <a:gd name="T32" fmla="*/ 23 w 38"/>
                <a:gd name="T33" fmla="*/ 0 h 45"/>
                <a:gd name="T34" fmla="*/ 38 w 38"/>
                <a:gd name="T35" fmla="*/ 10 h 45"/>
                <a:gd name="T36" fmla="*/ 37 w 38"/>
                <a:gd name="T37" fmla="*/ 18 h 45"/>
                <a:gd name="T38" fmla="*/ 34 w 38"/>
                <a:gd name="T39" fmla="*/ 32 h 45"/>
                <a:gd name="T40" fmla="*/ 29 w 38"/>
                <a:gd name="T41" fmla="*/ 22 h 45"/>
                <a:gd name="T42" fmla="*/ 17 w 38"/>
                <a:gd name="T43" fmla="*/ 24 h 45"/>
                <a:gd name="T44" fmla="*/ 7 w 38"/>
                <a:gd name="T45" fmla="*/ 32 h 45"/>
                <a:gd name="T46" fmla="*/ 15 w 38"/>
                <a:gd name="T47" fmla="*/ 39 h 45"/>
                <a:gd name="T48" fmla="*/ 29 w 38"/>
                <a:gd name="T4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5">
                  <a:moveTo>
                    <a:pt x="34" y="32"/>
                  </a:moveTo>
                  <a:cubicBezTo>
                    <a:pt x="33" y="34"/>
                    <a:pt x="33" y="35"/>
                    <a:pt x="33" y="36"/>
                  </a:cubicBezTo>
                  <a:cubicBezTo>
                    <a:pt x="33" y="38"/>
                    <a:pt x="34" y="39"/>
                    <a:pt x="36" y="39"/>
                  </a:cubicBezTo>
                  <a:cubicBezTo>
                    <a:pt x="36" y="39"/>
                    <a:pt x="37" y="39"/>
                    <a:pt x="38" y="39"/>
                  </a:cubicBezTo>
                  <a:cubicBezTo>
                    <a:pt x="36" y="44"/>
                    <a:pt x="36" y="44"/>
                    <a:pt x="36" y="44"/>
                  </a:cubicBezTo>
                  <a:cubicBezTo>
                    <a:pt x="35" y="44"/>
                    <a:pt x="34" y="44"/>
                    <a:pt x="33" y="44"/>
                  </a:cubicBezTo>
                  <a:cubicBezTo>
                    <a:pt x="28" y="44"/>
                    <a:pt x="26" y="41"/>
                    <a:pt x="26" y="39"/>
                  </a:cubicBezTo>
                  <a:cubicBezTo>
                    <a:pt x="26" y="39"/>
                    <a:pt x="26" y="39"/>
                    <a:pt x="26" y="39"/>
                  </a:cubicBezTo>
                  <a:cubicBezTo>
                    <a:pt x="25" y="40"/>
                    <a:pt x="21" y="45"/>
                    <a:pt x="13" y="45"/>
                  </a:cubicBezTo>
                  <a:cubicBezTo>
                    <a:pt x="3" y="45"/>
                    <a:pt x="0" y="38"/>
                    <a:pt x="0" y="33"/>
                  </a:cubicBezTo>
                  <a:cubicBezTo>
                    <a:pt x="0" y="23"/>
                    <a:pt x="7" y="19"/>
                    <a:pt x="14" y="19"/>
                  </a:cubicBezTo>
                  <a:cubicBezTo>
                    <a:pt x="24" y="18"/>
                    <a:pt x="24" y="18"/>
                    <a:pt x="24" y="18"/>
                  </a:cubicBezTo>
                  <a:cubicBezTo>
                    <a:pt x="30" y="18"/>
                    <a:pt x="31" y="15"/>
                    <a:pt x="31" y="12"/>
                  </a:cubicBezTo>
                  <a:cubicBezTo>
                    <a:pt x="31" y="8"/>
                    <a:pt x="28" y="6"/>
                    <a:pt x="22" y="6"/>
                  </a:cubicBezTo>
                  <a:cubicBezTo>
                    <a:pt x="16" y="6"/>
                    <a:pt x="12" y="9"/>
                    <a:pt x="12" y="14"/>
                  </a:cubicBezTo>
                  <a:cubicBezTo>
                    <a:pt x="5" y="14"/>
                    <a:pt x="5" y="14"/>
                    <a:pt x="5" y="14"/>
                  </a:cubicBezTo>
                  <a:cubicBezTo>
                    <a:pt x="6" y="4"/>
                    <a:pt x="14" y="0"/>
                    <a:pt x="23" y="0"/>
                  </a:cubicBezTo>
                  <a:cubicBezTo>
                    <a:pt x="29" y="0"/>
                    <a:pt x="38" y="2"/>
                    <a:pt x="38" y="10"/>
                  </a:cubicBezTo>
                  <a:cubicBezTo>
                    <a:pt x="38" y="13"/>
                    <a:pt x="37" y="15"/>
                    <a:pt x="37" y="18"/>
                  </a:cubicBezTo>
                  <a:lnTo>
                    <a:pt x="34" y="32"/>
                  </a:lnTo>
                  <a:close/>
                  <a:moveTo>
                    <a:pt x="29" y="22"/>
                  </a:moveTo>
                  <a:cubicBezTo>
                    <a:pt x="27" y="23"/>
                    <a:pt x="22" y="24"/>
                    <a:pt x="17" y="24"/>
                  </a:cubicBezTo>
                  <a:cubicBezTo>
                    <a:pt x="11" y="25"/>
                    <a:pt x="7" y="28"/>
                    <a:pt x="7" y="32"/>
                  </a:cubicBezTo>
                  <a:cubicBezTo>
                    <a:pt x="7" y="37"/>
                    <a:pt x="10" y="39"/>
                    <a:pt x="15" y="39"/>
                  </a:cubicBezTo>
                  <a:cubicBezTo>
                    <a:pt x="23" y="39"/>
                    <a:pt x="27" y="3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6765CE1F-69E9-2C5D-321B-7A400B436B37}"/>
                </a:ext>
              </a:extLst>
            </p:cNvPr>
            <p:cNvSpPr>
              <a:spLocks/>
            </p:cNvSpPr>
            <p:nvPr userDrawn="1"/>
          </p:nvSpPr>
          <p:spPr bwMode="auto">
            <a:xfrm>
              <a:off x="4002" y="2356"/>
              <a:ext cx="62" cy="139"/>
            </a:xfrm>
            <a:custGeom>
              <a:avLst/>
              <a:gdLst>
                <a:gd name="T0" fmla="*/ 11 w 26"/>
                <a:gd name="T1" fmla="*/ 7 h 58"/>
                <a:gd name="T2" fmla="*/ 21 w 26"/>
                <a:gd name="T3" fmla="*/ 0 h 58"/>
                <a:gd name="T4" fmla="*/ 26 w 26"/>
                <a:gd name="T5" fmla="*/ 1 h 58"/>
                <a:gd name="T6" fmla="*/ 24 w 26"/>
                <a:gd name="T7" fmla="*/ 7 h 58"/>
                <a:gd name="T8" fmla="*/ 21 w 26"/>
                <a:gd name="T9" fmla="*/ 7 h 58"/>
                <a:gd name="T10" fmla="*/ 17 w 26"/>
                <a:gd name="T11" fmla="*/ 11 h 58"/>
                <a:gd name="T12" fmla="*/ 16 w 26"/>
                <a:gd name="T13" fmla="*/ 17 h 58"/>
                <a:gd name="T14" fmla="*/ 23 w 26"/>
                <a:gd name="T15" fmla="*/ 17 h 58"/>
                <a:gd name="T16" fmla="*/ 22 w 26"/>
                <a:gd name="T17" fmla="*/ 23 h 58"/>
                <a:gd name="T18" fmla="*/ 15 w 26"/>
                <a:gd name="T19" fmla="*/ 23 h 58"/>
                <a:gd name="T20" fmla="*/ 7 w 26"/>
                <a:gd name="T21" fmla="*/ 58 h 58"/>
                <a:gd name="T22" fmla="*/ 0 w 26"/>
                <a:gd name="T23" fmla="*/ 58 h 58"/>
                <a:gd name="T24" fmla="*/ 8 w 26"/>
                <a:gd name="T25" fmla="*/ 23 h 58"/>
                <a:gd name="T26" fmla="*/ 2 w 26"/>
                <a:gd name="T27" fmla="*/ 23 h 58"/>
                <a:gd name="T28" fmla="*/ 3 w 26"/>
                <a:gd name="T29" fmla="*/ 17 h 58"/>
                <a:gd name="T30" fmla="*/ 9 w 26"/>
                <a:gd name="T31" fmla="*/ 17 h 58"/>
                <a:gd name="T32" fmla="*/ 11 w 26"/>
                <a:gd name="T33" fmla="*/ 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8">
                  <a:moveTo>
                    <a:pt x="11" y="7"/>
                  </a:moveTo>
                  <a:cubicBezTo>
                    <a:pt x="12" y="2"/>
                    <a:pt x="17" y="0"/>
                    <a:pt x="21" y="0"/>
                  </a:cubicBezTo>
                  <a:cubicBezTo>
                    <a:pt x="23" y="0"/>
                    <a:pt x="24" y="1"/>
                    <a:pt x="26" y="1"/>
                  </a:cubicBezTo>
                  <a:cubicBezTo>
                    <a:pt x="24" y="7"/>
                    <a:pt x="24" y="7"/>
                    <a:pt x="24" y="7"/>
                  </a:cubicBezTo>
                  <a:cubicBezTo>
                    <a:pt x="23" y="7"/>
                    <a:pt x="22" y="7"/>
                    <a:pt x="21" y="7"/>
                  </a:cubicBezTo>
                  <a:cubicBezTo>
                    <a:pt x="18" y="7"/>
                    <a:pt x="18" y="9"/>
                    <a:pt x="17" y="11"/>
                  </a:cubicBezTo>
                  <a:cubicBezTo>
                    <a:pt x="16" y="17"/>
                    <a:pt x="16" y="17"/>
                    <a:pt x="16" y="17"/>
                  </a:cubicBezTo>
                  <a:cubicBezTo>
                    <a:pt x="23" y="17"/>
                    <a:pt x="23" y="17"/>
                    <a:pt x="23" y="17"/>
                  </a:cubicBezTo>
                  <a:cubicBezTo>
                    <a:pt x="22" y="23"/>
                    <a:pt x="22" y="23"/>
                    <a:pt x="22" y="23"/>
                  </a:cubicBezTo>
                  <a:cubicBezTo>
                    <a:pt x="15" y="23"/>
                    <a:pt x="15" y="23"/>
                    <a:pt x="15" y="23"/>
                  </a:cubicBezTo>
                  <a:cubicBezTo>
                    <a:pt x="7" y="58"/>
                    <a:pt x="7" y="58"/>
                    <a:pt x="7" y="58"/>
                  </a:cubicBezTo>
                  <a:cubicBezTo>
                    <a:pt x="0" y="58"/>
                    <a:pt x="0" y="58"/>
                    <a:pt x="0" y="58"/>
                  </a:cubicBezTo>
                  <a:cubicBezTo>
                    <a:pt x="8" y="23"/>
                    <a:pt x="8" y="23"/>
                    <a:pt x="8" y="23"/>
                  </a:cubicBezTo>
                  <a:cubicBezTo>
                    <a:pt x="2" y="23"/>
                    <a:pt x="2" y="23"/>
                    <a:pt x="2" y="23"/>
                  </a:cubicBezTo>
                  <a:cubicBezTo>
                    <a:pt x="3" y="17"/>
                    <a:pt x="3" y="17"/>
                    <a:pt x="3" y="17"/>
                  </a:cubicBezTo>
                  <a:cubicBezTo>
                    <a:pt x="9" y="17"/>
                    <a:pt x="9" y="17"/>
                    <a:pt x="9" y="17"/>
                  </a:cubicBez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44EDE753-7A6F-AB2B-BE4C-D2F4A9A928E8}"/>
                </a:ext>
              </a:extLst>
            </p:cNvPr>
            <p:cNvSpPr>
              <a:spLocks noEditPoints="1"/>
            </p:cNvSpPr>
            <p:nvPr userDrawn="1"/>
          </p:nvSpPr>
          <p:spPr bwMode="auto">
            <a:xfrm>
              <a:off x="4066" y="2392"/>
              <a:ext cx="91" cy="108"/>
            </a:xfrm>
            <a:custGeom>
              <a:avLst/>
              <a:gdLst>
                <a:gd name="T0" fmla="*/ 7 w 38"/>
                <a:gd name="T1" fmla="*/ 25 h 45"/>
                <a:gd name="T2" fmla="*/ 7 w 38"/>
                <a:gd name="T3" fmla="*/ 27 h 45"/>
                <a:gd name="T4" fmla="*/ 17 w 38"/>
                <a:gd name="T5" fmla="*/ 39 h 45"/>
                <a:gd name="T6" fmla="*/ 29 w 38"/>
                <a:gd name="T7" fmla="*/ 30 h 45"/>
                <a:gd name="T8" fmla="*/ 36 w 38"/>
                <a:gd name="T9" fmla="*/ 30 h 45"/>
                <a:gd name="T10" fmla="*/ 16 w 38"/>
                <a:gd name="T11" fmla="*/ 45 h 45"/>
                <a:gd name="T12" fmla="*/ 0 w 38"/>
                <a:gd name="T13" fmla="*/ 27 h 45"/>
                <a:gd name="T14" fmla="*/ 22 w 38"/>
                <a:gd name="T15" fmla="*/ 0 h 45"/>
                <a:gd name="T16" fmla="*/ 38 w 38"/>
                <a:gd name="T17" fmla="*/ 18 h 45"/>
                <a:gd name="T18" fmla="*/ 38 w 38"/>
                <a:gd name="T19" fmla="*/ 25 h 45"/>
                <a:gd name="T20" fmla="*/ 7 w 38"/>
                <a:gd name="T21" fmla="*/ 25 h 45"/>
                <a:gd name="T22" fmla="*/ 31 w 38"/>
                <a:gd name="T23" fmla="*/ 19 h 45"/>
                <a:gd name="T24" fmla="*/ 31 w 38"/>
                <a:gd name="T25" fmla="*/ 17 h 45"/>
                <a:gd name="T26" fmla="*/ 22 w 38"/>
                <a:gd name="T27" fmla="*/ 7 h 45"/>
                <a:gd name="T28" fmla="*/ 8 w 38"/>
                <a:gd name="T29" fmla="*/ 19 h 45"/>
                <a:gd name="T30" fmla="*/ 31 w 38"/>
                <a:gd name="T31"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45">
                  <a:moveTo>
                    <a:pt x="7" y="25"/>
                  </a:moveTo>
                  <a:cubicBezTo>
                    <a:pt x="7" y="25"/>
                    <a:pt x="7" y="26"/>
                    <a:pt x="7" y="27"/>
                  </a:cubicBezTo>
                  <a:cubicBezTo>
                    <a:pt x="7" y="34"/>
                    <a:pt x="10" y="39"/>
                    <a:pt x="17" y="39"/>
                  </a:cubicBezTo>
                  <a:cubicBezTo>
                    <a:pt x="23" y="39"/>
                    <a:pt x="27" y="35"/>
                    <a:pt x="29" y="30"/>
                  </a:cubicBezTo>
                  <a:cubicBezTo>
                    <a:pt x="36" y="30"/>
                    <a:pt x="36" y="30"/>
                    <a:pt x="36" y="30"/>
                  </a:cubicBezTo>
                  <a:cubicBezTo>
                    <a:pt x="33" y="39"/>
                    <a:pt x="27" y="45"/>
                    <a:pt x="16" y="45"/>
                  </a:cubicBezTo>
                  <a:cubicBezTo>
                    <a:pt x="6" y="45"/>
                    <a:pt x="0" y="38"/>
                    <a:pt x="0" y="27"/>
                  </a:cubicBezTo>
                  <a:cubicBezTo>
                    <a:pt x="0" y="13"/>
                    <a:pt x="8" y="0"/>
                    <a:pt x="22" y="0"/>
                  </a:cubicBezTo>
                  <a:cubicBezTo>
                    <a:pt x="36" y="0"/>
                    <a:pt x="38" y="13"/>
                    <a:pt x="38" y="18"/>
                  </a:cubicBezTo>
                  <a:cubicBezTo>
                    <a:pt x="38" y="21"/>
                    <a:pt x="38" y="23"/>
                    <a:pt x="38" y="25"/>
                  </a:cubicBezTo>
                  <a:lnTo>
                    <a:pt x="7" y="25"/>
                  </a:lnTo>
                  <a:close/>
                  <a:moveTo>
                    <a:pt x="31" y="19"/>
                  </a:moveTo>
                  <a:cubicBezTo>
                    <a:pt x="31" y="17"/>
                    <a:pt x="31" y="17"/>
                    <a:pt x="31" y="17"/>
                  </a:cubicBezTo>
                  <a:cubicBezTo>
                    <a:pt x="31" y="9"/>
                    <a:pt x="27" y="7"/>
                    <a:pt x="22" y="7"/>
                  </a:cubicBezTo>
                  <a:cubicBezTo>
                    <a:pt x="14" y="7"/>
                    <a:pt x="10" y="12"/>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8F46B136-F63F-01AF-E738-DB30763ED3F2}"/>
                </a:ext>
              </a:extLst>
            </p:cNvPr>
            <p:cNvSpPr>
              <a:spLocks/>
            </p:cNvSpPr>
            <p:nvPr userDrawn="1"/>
          </p:nvSpPr>
          <p:spPr bwMode="auto">
            <a:xfrm>
              <a:off x="4183" y="2371"/>
              <a:ext cx="52" cy="126"/>
            </a:xfrm>
            <a:custGeom>
              <a:avLst/>
              <a:gdLst>
                <a:gd name="T0" fmla="*/ 6 w 22"/>
                <a:gd name="T1" fmla="*/ 17 h 53"/>
                <a:gd name="T2" fmla="*/ 0 w 22"/>
                <a:gd name="T3" fmla="*/ 17 h 53"/>
                <a:gd name="T4" fmla="*/ 1 w 22"/>
                <a:gd name="T5" fmla="*/ 11 h 53"/>
                <a:gd name="T6" fmla="*/ 7 w 22"/>
                <a:gd name="T7" fmla="*/ 11 h 53"/>
                <a:gd name="T8" fmla="*/ 10 w 22"/>
                <a:gd name="T9" fmla="*/ 0 h 53"/>
                <a:gd name="T10" fmla="*/ 17 w 22"/>
                <a:gd name="T11" fmla="*/ 0 h 53"/>
                <a:gd name="T12" fmla="*/ 14 w 22"/>
                <a:gd name="T13" fmla="*/ 11 h 53"/>
                <a:gd name="T14" fmla="*/ 22 w 22"/>
                <a:gd name="T15" fmla="*/ 11 h 53"/>
                <a:gd name="T16" fmla="*/ 21 w 22"/>
                <a:gd name="T17" fmla="*/ 17 h 53"/>
                <a:gd name="T18" fmla="*/ 13 w 22"/>
                <a:gd name="T19" fmla="*/ 17 h 53"/>
                <a:gd name="T20" fmla="*/ 8 w 22"/>
                <a:gd name="T21" fmla="*/ 41 h 53"/>
                <a:gd name="T22" fmla="*/ 7 w 22"/>
                <a:gd name="T23" fmla="*/ 45 h 53"/>
                <a:gd name="T24" fmla="*/ 10 w 22"/>
                <a:gd name="T25" fmla="*/ 47 h 53"/>
                <a:gd name="T26" fmla="*/ 15 w 22"/>
                <a:gd name="T27" fmla="*/ 47 h 53"/>
                <a:gd name="T28" fmla="*/ 13 w 22"/>
                <a:gd name="T29" fmla="*/ 52 h 53"/>
                <a:gd name="T30" fmla="*/ 9 w 22"/>
                <a:gd name="T31" fmla="*/ 53 h 53"/>
                <a:gd name="T32" fmla="*/ 0 w 22"/>
                <a:gd name="T33" fmla="*/ 46 h 53"/>
                <a:gd name="T34" fmla="*/ 0 w 22"/>
                <a:gd name="T35" fmla="*/ 44 h 53"/>
                <a:gd name="T36" fmla="*/ 6 w 22"/>
                <a:gd name="T37"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3">
                  <a:moveTo>
                    <a:pt x="6" y="17"/>
                  </a:moveTo>
                  <a:cubicBezTo>
                    <a:pt x="0" y="17"/>
                    <a:pt x="0" y="17"/>
                    <a:pt x="0" y="17"/>
                  </a:cubicBezTo>
                  <a:cubicBezTo>
                    <a:pt x="1" y="11"/>
                    <a:pt x="1" y="11"/>
                    <a:pt x="1" y="11"/>
                  </a:cubicBezTo>
                  <a:cubicBezTo>
                    <a:pt x="7" y="11"/>
                    <a:pt x="7" y="11"/>
                    <a:pt x="7" y="11"/>
                  </a:cubicBezTo>
                  <a:cubicBezTo>
                    <a:pt x="10" y="0"/>
                    <a:pt x="10" y="0"/>
                    <a:pt x="10" y="0"/>
                  </a:cubicBezTo>
                  <a:cubicBezTo>
                    <a:pt x="17" y="0"/>
                    <a:pt x="17" y="0"/>
                    <a:pt x="17" y="0"/>
                  </a:cubicBezTo>
                  <a:cubicBezTo>
                    <a:pt x="14" y="11"/>
                    <a:pt x="14" y="11"/>
                    <a:pt x="14" y="11"/>
                  </a:cubicBezTo>
                  <a:cubicBezTo>
                    <a:pt x="22" y="11"/>
                    <a:pt x="22" y="11"/>
                    <a:pt x="22" y="11"/>
                  </a:cubicBezTo>
                  <a:cubicBezTo>
                    <a:pt x="21" y="17"/>
                    <a:pt x="21" y="17"/>
                    <a:pt x="21" y="17"/>
                  </a:cubicBezTo>
                  <a:cubicBezTo>
                    <a:pt x="13" y="17"/>
                    <a:pt x="13" y="17"/>
                    <a:pt x="13" y="17"/>
                  </a:cubicBezTo>
                  <a:cubicBezTo>
                    <a:pt x="8" y="41"/>
                    <a:pt x="8" y="41"/>
                    <a:pt x="8" y="41"/>
                  </a:cubicBezTo>
                  <a:cubicBezTo>
                    <a:pt x="7" y="43"/>
                    <a:pt x="7" y="44"/>
                    <a:pt x="7" y="45"/>
                  </a:cubicBezTo>
                  <a:cubicBezTo>
                    <a:pt x="7" y="46"/>
                    <a:pt x="8" y="47"/>
                    <a:pt x="10" y="47"/>
                  </a:cubicBezTo>
                  <a:cubicBezTo>
                    <a:pt x="12" y="47"/>
                    <a:pt x="13" y="47"/>
                    <a:pt x="15" y="47"/>
                  </a:cubicBezTo>
                  <a:cubicBezTo>
                    <a:pt x="13" y="52"/>
                    <a:pt x="13" y="52"/>
                    <a:pt x="13" y="52"/>
                  </a:cubicBezTo>
                  <a:cubicBezTo>
                    <a:pt x="12" y="53"/>
                    <a:pt x="11" y="53"/>
                    <a:pt x="9" y="53"/>
                  </a:cubicBezTo>
                  <a:cubicBezTo>
                    <a:pt x="3" y="53"/>
                    <a:pt x="0" y="51"/>
                    <a:pt x="0" y="46"/>
                  </a:cubicBezTo>
                  <a:cubicBezTo>
                    <a:pt x="0" y="46"/>
                    <a:pt x="0" y="44"/>
                    <a:pt x="0" y="44"/>
                  </a:cubicBezTo>
                  <a:lnTo>
                    <a:pt x="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F95EC223-3516-36E3-EC8F-6392AC46DD07}"/>
                </a:ext>
              </a:extLst>
            </p:cNvPr>
            <p:cNvSpPr>
              <a:spLocks/>
            </p:cNvSpPr>
            <p:nvPr userDrawn="1"/>
          </p:nvSpPr>
          <p:spPr bwMode="auto">
            <a:xfrm>
              <a:off x="4238" y="2397"/>
              <a:ext cx="102" cy="139"/>
            </a:xfrm>
            <a:custGeom>
              <a:avLst/>
              <a:gdLst>
                <a:gd name="T0" fmla="*/ 7 w 43"/>
                <a:gd name="T1" fmla="*/ 0 h 58"/>
                <a:gd name="T2" fmla="*/ 14 w 43"/>
                <a:gd name="T3" fmla="*/ 0 h 58"/>
                <a:gd name="T4" fmla="*/ 17 w 43"/>
                <a:gd name="T5" fmla="*/ 34 h 58"/>
                <a:gd name="T6" fmla="*/ 17 w 43"/>
                <a:gd name="T7" fmla="*/ 34 h 58"/>
                <a:gd name="T8" fmla="*/ 35 w 43"/>
                <a:gd name="T9" fmla="*/ 0 h 58"/>
                <a:gd name="T10" fmla="*/ 43 w 43"/>
                <a:gd name="T11" fmla="*/ 0 h 58"/>
                <a:gd name="T12" fmla="*/ 16 w 43"/>
                <a:gd name="T13" fmla="*/ 49 h 58"/>
                <a:gd name="T14" fmla="*/ 4 w 43"/>
                <a:gd name="T15" fmla="*/ 58 h 58"/>
                <a:gd name="T16" fmla="*/ 0 w 43"/>
                <a:gd name="T17" fmla="*/ 58 h 58"/>
                <a:gd name="T18" fmla="*/ 1 w 43"/>
                <a:gd name="T19" fmla="*/ 52 h 58"/>
                <a:gd name="T20" fmla="*/ 4 w 43"/>
                <a:gd name="T21" fmla="*/ 52 h 58"/>
                <a:gd name="T22" fmla="*/ 10 w 43"/>
                <a:gd name="T23" fmla="*/ 47 h 58"/>
                <a:gd name="T24" fmla="*/ 12 w 43"/>
                <a:gd name="T25" fmla="*/ 43 h 58"/>
                <a:gd name="T26" fmla="*/ 7 w 43"/>
                <a:gd name="T2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8">
                  <a:moveTo>
                    <a:pt x="7" y="0"/>
                  </a:moveTo>
                  <a:cubicBezTo>
                    <a:pt x="14" y="0"/>
                    <a:pt x="14" y="0"/>
                    <a:pt x="14" y="0"/>
                  </a:cubicBezTo>
                  <a:cubicBezTo>
                    <a:pt x="17" y="34"/>
                    <a:pt x="17" y="34"/>
                    <a:pt x="17" y="34"/>
                  </a:cubicBezTo>
                  <a:cubicBezTo>
                    <a:pt x="17" y="34"/>
                    <a:pt x="17" y="34"/>
                    <a:pt x="17" y="34"/>
                  </a:cubicBezTo>
                  <a:cubicBezTo>
                    <a:pt x="35" y="0"/>
                    <a:pt x="35" y="0"/>
                    <a:pt x="35" y="0"/>
                  </a:cubicBezTo>
                  <a:cubicBezTo>
                    <a:pt x="43" y="0"/>
                    <a:pt x="43" y="0"/>
                    <a:pt x="43" y="0"/>
                  </a:cubicBezTo>
                  <a:cubicBezTo>
                    <a:pt x="16" y="49"/>
                    <a:pt x="16" y="49"/>
                    <a:pt x="16" y="49"/>
                  </a:cubicBezTo>
                  <a:cubicBezTo>
                    <a:pt x="14" y="54"/>
                    <a:pt x="11" y="58"/>
                    <a:pt x="4" y="58"/>
                  </a:cubicBezTo>
                  <a:cubicBezTo>
                    <a:pt x="3" y="58"/>
                    <a:pt x="2" y="58"/>
                    <a:pt x="0" y="58"/>
                  </a:cubicBezTo>
                  <a:cubicBezTo>
                    <a:pt x="1" y="52"/>
                    <a:pt x="1" y="52"/>
                    <a:pt x="1" y="52"/>
                  </a:cubicBezTo>
                  <a:cubicBezTo>
                    <a:pt x="2" y="52"/>
                    <a:pt x="3" y="52"/>
                    <a:pt x="4" y="52"/>
                  </a:cubicBezTo>
                  <a:cubicBezTo>
                    <a:pt x="7" y="52"/>
                    <a:pt x="9" y="49"/>
                    <a:pt x="10" y="47"/>
                  </a:cubicBezTo>
                  <a:cubicBezTo>
                    <a:pt x="12" y="43"/>
                    <a:pt x="12" y="43"/>
                    <a:pt x="12" y="43"/>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3889787"/>
      </p:ext>
    </p:extLst>
  </p:cSld>
  <p:clrMap bg1="lt1" tx1="dk1" bg2="lt2" tx2="dk2" accent1="accent1" accent2="accent2" accent3="accent3" accent4="accent4" accent5="accent5" accent6="accent6" hlink="hlink" folHlink="folHlink"/>
  <p:sldLayoutIdLst>
    <p:sldLayoutId id="2147483681" r:id="rId1"/>
  </p:sldLayoutIdLst>
  <mc:AlternateContent xmlns:mc="http://schemas.openxmlformats.org/markup-compatibility/2006">
    <mc:Choice xmlns:p14="http://schemas.microsoft.com/office/powerpoint/2010/main" Requires="p14">
      <p:transition spd="slow" p14:dur="2000" advTm="7953"/>
    </mc:Choice>
    <mc:Fallback>
      <p:transition spd="slow" advTm="7953"/>
    </mc:Fallback>
  </mc:AlternateContent>
  <p:hf hdr="0"/>
  <p:txStyles>
    <p:titleStyle>
      <a:lvl1pPr algn="l" rtl="0" fontAlgn="base">
        <a:lnSpc>
          <a:spcPct val="90000"/>
        </a:lnSpc>
        <a:spcBef>
          <a:spcPct val="0"/>
        </a:spcBef>
        <a:spcAft>
          <a:spcPct val="0"/>
        </a:spcAft>
        <a:defRPr sz="2900" kern="1200">
          <a:solidFill>
            <a:srgbClr val="595959"/>
          </a:solidFill>
          <a:latin typeface="Arial Nova" panose="020B0504020202020204" pitchFamily="34" charset="0"/>
          <a:ea typeface="+mj-ea"/>
          <a:cs typeface="+mj-cs"/>
        </a:defRPr>
      </a:lvl1pPr>
      <a:lvl2pPr algn="l" rtl="0" fontAlgn="base">
        <a:lnSpc>
          <a:spcPct val="90000"/>
        </a:lnSpc>
        <a:spcBef>
          <a:spcPct val="0"/>
        </a:spcBef>
        <a:spcAft>
          <a:spcPct val="0"/>
        </a:spcAft>
        <a:defRPr sz="3600">
          <a:solidFill>
            <a:srgbClr val="595959"/>
          </a:solidFill>
          <a:latin typeface="Arial" charset="0"/>
        </a:defRPr>
      </a:lvl2pPr>
      <a:lvl3pPr algn="l" rtl="0" fontAlgn="base">
        <a:lnSpc>
          <a:spcPct val="90000"/>
        </a:lnSpc>
        <a:spcBef>
          <a:spcPct val="0"/>
        </a:spcBef>
        <a:spcAft>
          <a:spcPct val="0"/>
        </a:spcAft>
        <a:defRPr sz="3600">
          <a:solidFill>
            <a:srgbClr val="595959"/>
          </a:solidFill>
          <a:latin typeface="Arial" charset="0"/>
        </a:defRPr>
      </a:lvl3pPr>
      <a:lvl4pPr algn="l" rtl="0" fontAlgn="base">
        <a:lnSpc>
          <a:spcPct val="90000"/>
        </a:lnSpc>
        <a:spcBef>
          <a:spcPct val="0"/>
        </a:spcBef>
        <a:spcAft>
          <a:spcPct val="0"/>
        </a:spcAft>
        <a:defRPr sz="3600">
          <a:solidFill>
            <a:srgbClr val="595959"/>
          </a:solidFill>
          <a:latin typeface="Arial" charset="0"/>
        </a:defRPr>
      </a:lvl4pPr>
      <a:lvl5pPr algn="l" rtl="0" fontAlgn="base">
        <a:lnSpc>
          <a:spcPct val="90000"/>
        </a:lnSpc>
        <a:spcBef>
          <a:spcPct val="0"/>
        </a:spcBef>
        <a:spcAft>
          <a:spcPct val="0"/>
        </a:spcAft>
        <a:defRPr sz="3600">
          <a:solidFill>
            <a:srgbClr val="595959"/>
          </a:solidFill>
          <a:latin typeface="Arial" charset="0"/>
        </a:defRPr>
      </a:lvl5pPr>
      <a:lvl6pPr marL="457200" algn="l" rtl="0" fontAlgn="base">
        <a:lnSpc>
          <a:spcPct val="90000"/>
        </a:lnSpc>
        <a:spcBef>
          <a:spcPct val="0"/>
        </a:spcBef>
        <a:spcAft>
          <a:spcPct val="0"/>
        </a:spcAft>
        <a:defRPr sz="3600">
          <a:solidFill>
            <a:srgbClr val="595959"/>
          </a:solidFill>
          <a:latin typeface="Arial" charset="0"/>
        </a:defRPr>
      </a:lvl6pPr>
      <a:lvl7pPr marL="914400" algn="l" rtl="0" fontAlgn="base">
        <a:lnSpc>
          <a:spcPct val="90000"/>
        </a:lnSpc>
        <a:spcBef>
          <a:spcPct val="0"/>
        </a:spcBef>
        <a:spcAft>
          <a:spcPct val="0"/>
        </a:spcAft>
        <a:defRPr sz="3600">
          <a:solidFill>
            <a:srgbClr val="595959"/>
          </a:solidFill>
          <a:latin typeface="Arial" charset="0"/>
        </a:defRPr>
      </a:lvl7pPr>
      <a:lvl8pPr marL="1371600" algn="l" rtl="0" fontAlgn="base">
        <a:lnSpc>
          <a:spcPct val="90000"/>
        </a:lnSpc>
        <a:spcBef>
          <a:spcPct val="0"/>
        </a:spcBef>
        <a:spcAft>
          <a:spcPct val="0"/>
        </a:spcAft>
        <a:defRPr sz="3600">
          <a:solidFill>
            <a:srgbClr val="595959"/>
          </a:solidFill>
          <a:latin typeface="Arial" charset="0"/>
        </a:defRPr>
      </a:lvl8pPr>
      <a:lvl9pPr marL="1828800" algn="l" rtl="0" fontAlgn="base">
        <a:lnSpc>
          <a:spcPct val="90000"/>
        </a:lnSpc>
        <a:spcBef>
          <a:spcPct val="0"/>
        </a:spcBef>
        <a:spcAft>
          <a:spcPct val="0"/>
        </a:spcAft>
        <a:defRPr sz="3600">
          <a:solidFill>
            <a:srgbClr val="595959"/>
          </a:solidFill>
          <a:latin typeface="Arial" charset="0"/>
        </a:defRPr>
      </a:lvl9pPr>
    </p:titleStyle>
    <p:bodyStyle>
      <a:lvl1pPr marL="233363" indent="-233363" algn="l" rtl="0" fontAlgn="base">
        <a:lnSpc>
          <a:spcPct val="100000"/>
        </a:lnSpc>
        <a:spcBef>
          <a:spcPts val="1000"/>
        </a:spcBef>
        <a:spcAft>
          <a:spcPct val="0"/>
        </a:spcAft>
        <a:buClr>
          <a:schemeClr val="accent2"/>
        </a:buClr>
        <a:buSzPct val="85000"/>
        <a:buFont typeface="Arial" charset="0"/>
        <a:buChar char="■"/>
        <a:defRPr sz="2000" b="0" kern="1200">
          <a:solidFill>
            <a:schemeClr val="tx1"/>
          </a:solidFill>
          <a:latin typeface="Arial Nova" panose="020B0504020202020204" pitchFamily="34" charset="0"/>
          <a:ea typeface="+mn-ea"/>
          <a:cs typeface="+mn-cs"/>
        </a:defRPr>
      </a:lvl1pPr>
      <a:lvl2pPr marL="685800" indent="-228600" algn="l" rtl="0" fontAlgn="base">
        <a:lnSpc>
          <a:spcPct val="100000"/>
        </a:lnSpc>
        <a:spcBef>
          <a:spcPts val="500"/>
        </a:spcBef>
        <a:spcAft>
          <a:spcPct val="0"/>
        </a:spcAft>
        <a:buClr>
          <a:schemeClr val="accent5"/>
        </a:buClr>
        <a:buFont typeface="Arial Nova"/>
        <a:buChar char="–"/>
        <a:defRPr sz="1800" b="0" kern="1200">
          <a:solidFill>
            <a:schemeClr val="tx1"/>
          </a:solidFill>
          <a:latin typeface="Arial Nova" panose="020B0504020202020204" pitchFamily="34" charset="0"/>
          <a:ea typeface="+mn-ea"/>
          <a:cs typeface="+mn-cs"/>
        </a:defRPr>
      </a:lvl2pPr>
      <a:lvl3pPr marL="1143000" indent="-228600" algn="l" rtl="0" fontAlgn="base">
        <a:lnSpc>
          <a:spcPct val="100000"/>
        </a:lnSpc>
        <a:spcBef>
          <a:spcPts val="500"/>
        </a:spcBef>
        <a:spcAft>
          <a:spcPct val="0"/>
        </a:spcAft>
        <a:buClr>
          <a:schemeClr val="accent3"/>
        </a:buClr>
        <a:buFont typeface="Arial Nova"/>
        <a:buChar char="–"/>
        <a:defRPr sz="1700" b="0" kern="1200">
          <a:solidFill>
            <a:schemeClr val="tx1"/>
          </a:solidFill>
          <a:latin typeface="Arial Nova" panose="020B0504020202020204" pitchFamily="34" charset="0"/>
          <a:ea typeface="+mn-ea"/>
          <a:cs typeface="+mn-cs"/>
        </a:defRPr>
      </a:lvl3pPr>
      <a:lvl4pPr marL="1600200" indent="-228600" algn="l" rtl="0" fontAlgn="base">
        <a:lnSpc>
          <a:spcPct val="100000"/>
        </a:lnSpc>
        <a:spcBef>
          <a:spcPts val="500"/>
        </a:spcBef>
        <a:spcAft>
          <a:spcPct val="0"/>
        </a:spcAft>
        <a:buClr>
          <a:schemeClr val="accent4"/>
        </a:buClr>
        <a:buFont typeface="Arial Nova"/>
        <a:buChar char="–"/>
        <a:defRPr sz="1600" b="0" kern="1200">
          <a:solidFill>
            <a:schemeClr val="tx1"/>
          </a:solidFill>
          <a:latin typeface="Arial Nova" panose="020B0504020202020204" pitchFamily="34" charset="0"/>
          <a:ea typeface="+mn-ea"/>
          <a:cs typeface="+mn-cs"/>
        </a:defRPr>
      </a:lvl4pPr>
      <a:lvl5pPr marL="2057400" indent="-228600" algn="l" rtl="0" fontAlgn="base">
        <a:lnSpc>
          <a:spcPct val="100000"/>
        </a:lnSpc>
        <a:spcBef>
          <a:spcPts val="500"/>
        </a:spcBef>
        <a:spcAft>
          <a:spcPct val="0"/>
        </a:spcAft>
        <a:buClr>
          <a:schemeClr val="accent4"/>
        </a:buClr>
        <a:buSzPct val="100000"/>
        <a:buFont typeface="Arial Nova"/>
        <a:buChar char="–"/>
        <a:defRPr sz="1500" b="0" kern="1200">
          <a:solidFill>
            <a:schemeClr val="tx1"/>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1" name="Title Placeholder 1"/>
          <p:cNvSpPr>
            <a:spLocks noGrp="1"/>
          </p:cNvSpPr>
          <p:nvPr>
            <p:ph type="title"/>
          </p:nvPr>
        </p:nvSpPr>
        <p:spPr bwMode="gray">
          <a:xfrm>
            <a:off x="344488" y="325438"/>
            <a:ext cx="11583901" cy="600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1032" name="Text Placeholder 2"/>
          <p:cNvSpPr>
            <a:spLocks noGrp="1"/>
          </p:cNvSpPr>
          <p:nvPr>
            <p:ph type="body" idx="1"/>
          </p:nvPr>
        </p:nvSpPr>
        <p:spPr bwMode="gray">
          <a:xfrm>
            <a:off x="344488" y="1063322"/>
            <a:ext cx="11583901" cy="53210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3935685" y="6375932"/>
            <a:ext cx="1450975" cy="138499"/>
          </a:xfrm>
          <a:prstGeom prst="rect">
            <a:avLst/>
          </a:prstGeom>
        </p:spPr>
        <p:txBody>
          <a:bodyPr vert="horz" wrap="square" lIns="0" tIns="0" rIns="0" bIns="0" numCol="1" anchor="ctr" anchorCtr="0" compatLnSpc="1">
            <a:prstTxWarp prst="textNoShape">
              <a:avLst/>
            </a:prstTxWarp>
            <a:spAutoFit/>
          </a:bodyPr>
          <a:lstStyle>
            <a:lvl1pPr algn="l">
              <a:defRPr sz="900">
                <a:solidFill>
                  <a:schemeClr val="bg1">
                    <a:lumMod val="50000"/>
                  </a:schemeClr>
                </a:solidFill>
                <a:latin typeface="Arial Nova" panose="020B0504020202020204" pitchFamily="34" charset="0"/>
              </a:defRPr>
            </a:lvl1pPr>
          </a:lstStyle>
          <a:p>
            <a:r>
              <a:rPr lang="en-US"/>
              <a:t>Date, 20xx</a:t>
            </a:r>
            <a:endParaRPr lang="en-US" dirty="0"/>
          </a:p>
        </p:txBody>
      </p:sp>
      <p:sp>
        <p:nvSpPr>
          <p:cNvPr id="5" name="Footer Placeholder 4"/>
          <p:cNvSpPr>
            <a:spLocks noGrp="1"/>
          </p:cNvSpPr>
          <p:nvPr>
            <p:ph type="ftr" sz="quarter" idx="3"/>
          </p:nvPr>
        </p:nvSpPr>
        <p:spPr bwMode="gray">
          <a:xfrm>
            <a:off x="1112414" y="6375932"/>
            <a:ext cx="2712612" cy="138499"/>
          </a:xfrm>
          <a:prstGeom prst="rect">
            <a:avLst/>
          </a:prstGeom>
        </p:spPr>
        <p:txBody>
          <a:bodyPr vert="horz" wrap="square" lIns="0" tIns="0" rIns="0" bIns="0" numCol="1" anchor="ctr" anchorCtr="0" compatLnSpc="1">
            <a:prstTxWarp prst="textNoShape">
              <a:avLst/>
            </a:prstTxWarp>
            <a:spAutoFit/>
          </a:bodyPr>
          <a:lstStyle>
            <a:lvl1pPr algn="l">
              <a:defRPr sz="900">
                <a:solidFill>
                  <a:schemeClr val="bg1">
                    <a:lumMod val="50000"/>
                  </a:schemeClr>
                </a:solidFill>
                <a:latin typeface="Arial Nova" panose="020B0504020202020204" pitchFamily="34" charset="0"/>
              </a:defRPr>
            </a:lvl1pPr>
          </a:lstStyle>
          <a:p>
            <a:r>
              <a:rPr lang="en-US"/>
              <a:t>Meeting</a:t>
            </a:r>
            <a:endParaRPr lang="en-US" dirty="0"/>
          </a:p>
        </p:txBody>
      </p:sp>
      <p:sp>
        <p:nvSpPr>
          <p:cNvPr id="6" name="Slide Number Placeholder 5"/>
          <p:cNvSpPr>
            <a:spLocks noGrp="1"/>
          </p:cNvSpPr>
          <p:nvPr>
            <p:ph type="sldNum" sz="quarter" idx="4"/>
          </p:nvPr>
        </p:nvSpPr>
        <p:spPr bwMode="gray">
          <a:xfrm>
            <a:off x="383542" y="6375932"/>
            <a:ext cx="396875" cy="138499"/>
          </a:xfrm>
          <a:prstGeom prst="rect">
            <a:avLst/>
          </a:prstGeom>
        </p:spPr>
        <p:txBody>
          <a:bodyPr vert="horz" wrap="square" lIns="0" tIns="0" rIns="0" bIns="0" numCol="1" anchor="ctr" anchorCtr="0" compatLnSpc="1">
            <a:prstTxWarp prst="textNoShape">
              <a:avLst/>
            </a:prstTxWarp>
            <a:spAutoFit/>
          </a:bodyPr>
          <a:lstStyle>
            <a:lvl1pPr algn="l">
              <a:defRPr lang="en-US" sz="900" smtClean="0">
                <a:solidFill>
                  <a:schemeClr val="bg1">
                    <a:lumMod val="50000"/>
                  </a:schemeClr>
                </a:solidFill>
                <a:latin typeface="Arial Nova" panose="020B0504020202020204" pitchFamily="34" charset="0"/>
              </a:defRPr>
            </a:lvl1pPr>
          </a:lstStyle>
          <a:p>
            <a:fld id="{DF55DEAA-595E-4B26-98CF-E824EF904795}" type="slidenum">
              <a:rPr lang="en-US" smtClean="0"/>
              <a:pPr/>
              <a:t>‹#›</a:t>
            </a:fld>
            <a:endParaRPr lang="en-US" dirty="0"/>
          </a:p>
        </p:txBody>
      </p:sp>
      <p:sp>
        <p:nvSpPr>
          <p:cNvPr id="24" name="Rectangle 23">
            <a:extLst>
              <a:ext uri="{FF2B5EF4-FFF2-40B4-BE49-F238E27FC236}">
                <a16:creationId xmlns:a16="http://schemas.microsoft.com/office/drawing/2014/main" id="{A4A26BC8-8670-4A6C-8686-602F2BD93697}"/>
              </a:ext>
            </a:extLst>
          </p:cNvPr>
          <p:cNvSpPr/>
          <p:nvPr userDrawn="1"/>
        </p:nvSpPr>
        <p:spPr>
          <a:xfrm>
            <a:off x="0" y="322818"/>
            <a:ext cx="148046" cy="70217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panose="020B0504020202020204" pitchFamily="34" charset="0"/>
              <a:ea typeface="+mn-ea"/>
              <a:cs typeface="+mn-cs"/>
            </a:endParaRPr>
          </a:p>
        </p:txBody>
      </p:sp>
      <p:grpSp>
        <p:nvGrpSpPr>
          <p:cNvPr id="35" name="Group 34">
            <a:extLst>
              <a:ext uri="{FF2B5EF4-FFF2-40B4-BE49-F238E27FC236}">
                <a16:creationId xmlns:a16="http://schemas.microsoft.com/office/drawing/2014/main" id="{BF20E1D8-D74E-49B6-857D-8D5307EC76A7}"/>
              </a:ext>
            </a:extLst>
          </p:cNvPr>
          <p:cNvGrpSpPr/>
          <p:nvPr userDrawn="1"/>
        </p:nvGrpSpPr>
        <p:grpSpPr>
          <a:xfrm>
            <a:off x="9376589" y="6277096"/>
            <a:ext cx="2549892" cy="421842"/>
            <a:chOff x="9376589" y="6277096"/>
            <a:chExt cx="2549892" cy="421842"/>
          </a:xfrm>
          <a:solidFill>
            <a:schemeClr val="accent4">
              <a:lumMod val="75000"/>
            </a:schemeClr>
          </a:solidFill>
        </p:grpSpPr>
        <p:sp>
          <p:nvSpPr>
            <p:cNvPr id="34" name="TextBox 33">
              <a:extLst>
                <a:ext uri="{FF2B5EF4-FFF2-40B4-BE49-F238E27FC236}">
                  <a16:creationId xmlns:a16="http://schemas.microsoft.com/office/drawing/2014/main" id="{8EDD6CB6-9B8F-424B-AE4A-9F726C2123B4}"/>
                </a:ext>
              </a:extLst>
            </p:cNvPr>
            <p:cNvSpPr txBox="1"/>
            <p:nvPr userDrawn="1"/>
          </p:nvSpPr>
          <p:spPr>
            <a:xfrm>
              <a:off x="11002830" y="6284132"/>
              <a:ext cx="923651" cy="369332"/>
            </a:xfrm>
            <a:prstGeom prst="rect">
              <a:avLst/>
            </a:prstGeom>
            <a:noFill/>
          </p:spPr>
          <p:txBody>
            <a:bodyPr wrap="none" rtlCol="0">
              <a:spAutoFit/>
            </a:bodyPr>
            <a:lstStyle/>
            <a:p>
              <a:pPr algn="l"/>
              <a:r>
                <a:rPr lang="en-US" dirty="0">
                  <a:solidFill>
                    <a:schemeClr val="accent4">
                      <a:lumMod val="75000"/>
                    </a:schemeClr>
                  </a:solidFill>
                  <a:latin typeface="Arial Nova" panose="020B0504020202020204" pitchFamily="34" charset="0"/>
                </a:rPr>
                <a:t>Utilities</a:t>
              </a:r>
            </a:p>
          </p:txBody>
        </p:sp>
        <p:grpSp>
          <p:nvGrpSpPr>
            <p:cNvPr id="2" name="Group 4">
              <a:extLst>
                <a:ext uri="{FF2B5EF4-FFF2-40B4-BE49-F238E27FC236}">
                  <a16:creationId xmlns:a16="http://schemas.microsoft.com/office/drawing/2014/main" id="{E5D75FF1-3F07-4AEE-88E7-20861628FC39}"/>
                </a:ext>
              </a:extLst>
            </p:cNvPr>
            <p:cNvGrpSpPr>
              <a:grpSpLocks noChangeAspect="1"/>
            </p:cNvGrpSpPr>
            <p:nvPr userDrawn="1"/>
          </p:nvGrpSpPr>
          <p:grpSpPr bwMode="auto">
            <a:xfrm>
              <a:off x="9376589" y="6277096"/>
              <a:ext cx="1593196" cy="421842"/>
              <a:chOff x="3923" y="1942"/>
              <a:chExt cx="1658" cy="439"/>
            </a:xfrm>
            <a:grpFill/>
          </p:grpSpPr>
          <p:sp>
            <p:nvSpPr>
              <p:cNvPr id="7" name="Freeform 5">
                <a:extLst>
                  <a:ext uri="{FF2B5EF4-FFF2-40B4-BE49-F238E27FC236}">
                    <a16:creationId xmlns:a16="http://schemas.microsoft.com/office/drawing/2014/main" id="{E31EF562-7883-45AB-A383-F9128EC47265}"/>
                  </a:ext>
                </a:extLst>
              </p:cNvPr>
              <p:cNvSpPr>
                <a:spLocks noEditPoints="1"/>
              </p:cNvSpPr>
              <p:nvPr userDrawn="1"/>
            </p:nvSpPr>
            <p:spPr bwMode="auto">
              <a:xfrm>
                <a:off x="5096" y="2056"/>
                <a:ext cx="171" cy="211"/>
              </a:xfrm>
              <a:custGeom>
                <a:avLst/>
                <a:gdLst>
                  <a:gd name="T0" fmla="*/ 61 w 61"/>
                  <a:gd name="T1" fmla="*/ 1 h 74"/>
                  <a:gd name="T2" fmla="*/ 48 w 61"/>
                  <a:gd name="T3" fmla="*/ 1 h 74"/>
                  <a:gd name="T4" fmla="*/ 47 w 61"/>
                  <a:gd name="T5" fmla="*/ 7 h 74"/>
                  <a:gd name="T6" fmla="*/ 47 w 61"/>
                  <a:gd name="T7" fmla="*/ 7 h 74"/>
                  <a:gd name="T8" fmla="*/ 32 w 61"/>
                  <a:gd name="T9" fmla="*/ 0 h 74"/>
                  <a:gd name="T10" fmla="*/ 3 w 61"/>
                  <a:gd name="T11" fmla="*/ 26 h 74"/>
                  <a:gd name="T12" fmla="*/ 24 w 61"/>
                  <a:gd name="T13" fmla="*/ 53 h 74"/>
                  <a:gd name="T14" fmla="*/ 41 w 61"/>
                  <a:gd name="T15" fmla="*/ 47 h 74"/>
                  <a:gd name="T16" fmla="*/ 40 w 61"/>
                  <a:gd name="T17" fmla="*/ 53 h 74"/>
                  <a:gd name="T18" fmla="*/ 26 w 61"/>
                  <a:gd name="T19" fmla="*/ 64 h 74"/>
                  <a:gd name="T20" fmla="*/ 15 w 61"/>
                  <a:gd name="T21" fmla="*/ 57 h 74"/>
                  <a:gd name="T22" fmla="*/ 1 w 61"/>
                  <a:gd name="T23" fmla="*/ 57 h 74"/>
                  <a:gd name="T24" fmla="*/ 22 w 61"/>
                  <a:gd name="T25" fmla="*/ 74 h 74"/>
                  <a:gd name="T26" fmla="*/ 54 w 61"/>
                  <a:gd name="T27" fmla="*/ 54 h 74"/>
                  <a:gd name="T28" fmla="*/ 61 w 61"/>
                  <a:gd name="T29" fmla="*/ 1 h 74"/>
                  <a:gd name="T30" fmla="*/ 45 w 61"/>
                  <a:gd name="T31" fmla="*/ 26 h 74"/>
                  <a:gd name="T32" fmla="*/ 29 w 61"/>
                  <a:gd name="T33" fmla="*/ 41 h 74"/>
                  <a:gd name="T34" fmla="*/ 17 w 61"/>
                  <a:gd name="T35" fmla="*/ 26 h 74"/>
                  <a:gd name="T36" fmla="*/ 33 w 61"/>
                  <a:gd name="T37" fmla="*/ 12 h 74"/>
                  <a:gd name="T38" fmla="*/ 45 w 61"/>
                  <a:gd name="T39" fmla="*/ 2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4">
                    <a:moveTo>
                      <a:pt x="61" y="1"/>
                    </a:moveTo>
                    <a:cubicBezTo>
                      <a:pt x="48" y="1"/>
                      <a:pt x="48" y="1"/>
                      <a:pt x="48" y="1"/>
                    </a:cubicBezTo>
                    <a:cubicBezTo>
                      <a:pt x="47" y="7"/>
                      <a:pt x="47" y="7"/>
                      <a:pt x="47" y="7"/>
                    </a:cubicBezTo>
                    <a:cubicBezTo>
                      <a:pt x="47" y="7"/>
                      <a:pt x="47" y="7"/>
                      <a:pt x="47" y="7"/>
                    </a:cubicBezTo>
                    <a:cubicBezTo>
                      <a:pt x="44" y="3"/>
                      <a:pt x="40" y="0"/>
                      <a:pt x="32" y="0"/>
                    </a:cubicBezTo>
                    <a:cubicBezTo>
                      <a:pt x="17" y="0"/>
                      <a:pt x="5" y="10"/>
                      <a:pt x="3" y="26"/>
                    </a:cubicBezTo>
                    <a:cubicBezTo>
                      <a:pt x="1" y="43"/>
                      <a:pt x="10" y="53"/>
                      <a:pt x="24" y="53"/>
                    </a:cubicBezTo>
                    <a:cubicBezTo>
                      <a:pt x="29" y="53"/>
                      <a:pt x="36" y="51"/>
                      <a:pt x="41" y="47"/>
                    </a:cubicBezTo>
                    <a:cubicBezTo>
                      <a:pt x="40" y="53"/>
                      <a:pt x="40" y="53"/>
                      <a:pt x="40" y="53"/>
                    </a:cubicBezTo>
                    <a:cubicBezTo>
                      <a:pt x="39" y="59"/>
                      <a:pt x="35" y="64"/>
                      <a:pt x="26" y="64"/>
                    </a:cubicBezTo>
                    <a:cubicBezTo>
                      <a:pt x="19" y="64"/>
                      <a:pt x="16" y="61"/>
                      <a:pt x="15" y="57"/>
                    </a:cubicBezTo>
                    <a:cubicBezTo>
                      <a:pt x="1" y="57"/>
                      <a:pt x="1" y="57"/>
                      <a:pt x="1" y="57"/>
                    </a:cubicBezTo>
                    <a:cubicBezTo>
                      <a:pt x="0" y="64"/>
                      <a:pt x="3" y="74"/>
                      <a:pt x="22" y="74"/>
                    </a:cubicBezTo>
                    <a:cubicBezTo>
                      <a:pt x="39" y="74"/>
                      <a:pt x="52" y="70"/>
                      <a:pt x="54" y="54"/>
                    </a:cubicBezTo>
                    <a:lnTo>
                      <a:pt x="61" y="1"/>
                    </a:lnTo>
                    <a:close/>
                    <a:moveTo>
                      <a:pt x="45" y="26"/>
                    </a:moveTo>
                    <a:cubicBezTo>
                      <a:pt x="44" y="32"/>
                      <a:pt x="39" y="41"/>
                      <a:pt x="29" y="41"/>
                    </a:cubicBezTo>
                    <a:cubicBezTo>
                      <a:pt x="19" y="41"/>
                      <a:pt x="17" y="32"/>
                      <a:pt x="17" y="26"/>
                    </a:cubicBezTo>
                    <a:cubicBezTo>
                      <a:pt x="18" y="21"/>
                      <a:pt x="23" y="12"/>
                      <a:pt x="33" y="12"/>
                    </a:cubicBezTo>
                    <a:cubicBezTo>
                      <a:pt x="43" y="12"/>
                      <a:pt x="45" y="21"/>
                      <a:pt x="45"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517DDF47-03A5-4704-B769-59D1C97F5482}"/>
                  </a:ext>
                </a:extLst>
              </p:cNvPr>
              <p:cNvSpPr>
                <a:spLocks noEditPoints="1"/>
              </p:cNvSpPr>
              <p:nvPr userDrawn="1"/>
            </p:nvSpPr>
            <p:spPr bwMode="auto">
              <a:xfrm>
                <a:off x="4855" y="2053"/>
                <a:ext cx="171" cy="163"/>
              </a:xfrm>
              <a:custGeom>
                <a:avLst/>
                <a:gdLst>
                  <a:gd name="T0" fmla="*/ 58 w 61"/>
                  <a:gd name="T1" fmla="*/ 32 h 57"/>
                  <a:gd name="T2" fmla="*/ 35 w 61"/>
                  <a:gd name="T3" fmla="*/ 0 h 57"/>
                  <a:gd name="T4" fmla="*/ 2 w 61"/>
                  <a:gd name="T5" fmla="*/ 28 h 57"/>
                  <a:gd name="T6" fmla="*/ 27 w 61"/>
                  <a:gd name="T7" fmla="*/ 57 h 57"/>
                  <a:gd name="T8" fmla="*/ 57 w 61"/>
                  <a:gd name="T9" fmla="*/ 44 h 57"/>
                  <a:gd name="T10" fmla="*/ 46 w 61"/>
                  <a:gd name="T11" fmla="*/ 37 h 57"/>
                  <a:gd name="T12" fmla="*/ 29 w 61"/>
                  <a:gd name="T13" fmla="*/ 45 h 57"/>
                  <a:gd name="T14" fmla="*/ 16 w 61"/>
                  <a:gd name="T15" fmla="*/ 32 h 57"/>
                  <a:gd name="T16" fmla="*/ 58 w 61"/>
                  <a:gd name="T17" fmla="*/ 32 h 57"/>
                  <a:gd name="T18" fmla="*/ 17 w 61"/>
                  <a:gd name="T19" fmla="*/ 22 h 57"/>
                  <a:gd name="T20" fmla="*/ 34 w 61"/>
                  <a:gd name="T21" fmla="*/ 12 h 57"/>
                  <a:gd name="T22" fmla="*/ 45 w 61"/>
                  <a:gd name="T23" fmla="*/ 22 h 57"/>
                  <a:gd name="T24" fmla="*/ 17 w 61"/>
                  <a:gd name="T25" fmla="*/ 2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7">
                    <a:moveTo>
                      <a:pt x="58" y="32"/>
                    </a:moveTo>
                    <a:cubicBezTo>
                      <a:pt x="61" y="12"/>
                      <a:pt x="54" y="0"/>
                      <a:pt x="35" y="0"/>
                    </a:cubicBezTo>
                    <a:cubicBezTo>
                      <a:pt x="17" y="0"/>
                      <a:pt x="4" y="12"/>
                      <a:pt x="2" y="28"/>
                    </a:cubicBezTo>
                    <a:cubicBezTo>
                      <a:pt x="0" y="45"/>
                      <a:pt x="9" y="57"/>
                      <a:pt x="27" y="57"/>
                    </a:cubicBezTo>
                    <a:cubicBezTo>
                      <a:pt x="43" y="57"/>
                      <a:pt x="52" y="50"/>
                      <a:pt x="57" y="44"/>
                    </a:cubicBezTo>
                    <a:cubicBezTo>
                      <a:pt x="46" y="37"/>
                      <a:pt x="46" y="37"/>
                      <a:pt x="46" y="37"/>
                    </a:cubicBezTo>
                    <a:cubicBezTo>
                      <a:pt x="45" y="39"/>
                      <a:pt x="40" y="45"/>
                      <a:pt x="29" y="45"/>
                    </a:cubicBezTo>
                    <a:cubicBezTo>
                      <a:pt x="21" y="45"/>
                      <a:pt x="15" y="40"/>
                      <a:pt x="16" y="32"/>
                    </a:cubicBezTo>
                    <a:lnTo>
                      <a:pt x="58" y="32"/>
                    </a:lnTo>
                    <a:close/>
                    <a:moveTo>
                      <a:pt x="17" y="22"/>
                    </a:moveTo>
                    <a:cubicBezTo>
                      <a:pt x="20" y="17"/>
                      <a:pt x="26" y="12"/>
                      <a:pt x="34" y="12"/>
                    </a:cubicBezTo>
                    <a:cubicBezTo>
                      <a:pt x="43" y="12"/>
                      <a:pt x="45" y="20"/>
                      <a:pt x="45" y="22"/>
                    </a:cubicBezTo>
                    <a:lnTo>
                      <a:pt x="17"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92E007C-E55F-4715-B456-F3090FC54727}"/>
                  </a:ext>
                </a:extLst>
              </p:cNvPr>
              <p:cNvSpPr>
                <a:spLocks noEditPoints="1"/>
              </p:cNvSpPr>
              <p:nvPr userDrawn="1"/>
            </p:nvSpPr>
            <p:spPr bwMode="auto">
              <a:xfrm>
                <a:off x="5368" y="2216"/>
                <a:ext cx="56" cy="54"/>
              </a:xfrm>
              <a:custGeom>
                <a:avLst/>
                <a:gdLst>
                  <a:gd name="T0" fmla="*/ 10 w 20"/>
                  <a:gd name="T1" fmla="*/ 19 h 19"/>
                  <a:gd name="T2" fmla="*/ 20 w 20"/>
                  <a:gd name="T3" fmla="*/ 10 h 19"/>
                  <a:gd name="T4" fmla="*/ 10 w 20"/>
                  <a:gd name="T5" fmla="*/ 0 h 19"/>
                  <a:gd name="T6" fmla="*/ 0 w 20"/>
                  <a:gd name="T7" fmla="*/ 10 h 19"/>
                  <a:gd name="T8" fmla="*/ 10 w 20"/>
                  <a:gd name="T9" fmla="*/ 19 h 19"/>
                  <a:gd name="T10" fmla="*/ 2 w 20"/>
                  <a:gd name="T11" fmla="*/ 10 h 19"/>
                  <a:gd name="T12" fmla="*/ 10 w 20"/>
                  <a:gd name="T13" fmla="*/ 1 h 19"/>
                  <a:gd name="T14" fmla="*/ 18 w 20"/>
                  <a:gd name="T15" fmla="*/ 10 h 19"/>
                  <a:gd name="T16" fmla="*/ 10 w 20"/>
                  <a:gd name="T17" fmla="*/ 18 h 19"/>
                  <a:gd name="T18" fmla="*/ 2 w 20"/>
                  <a:gd name="T19" fmla="*/ 10 h 19"/>
                  <a:gd name="T20" fmla="*/ 8 w 20"/>
                  <a:gd name="T21" fmla="*/ 10 h 19"/>
                  <a:gd name="T22" fmla="*/ 10 w 20"/>
                  <a:gd name="T23" fmla="*/ 10 h 19"/>
                  <a:gd name="T24" fmla="*/ 13 w 20"/>
                  <a:gd name="T25" fmla="*/ 15 h 19"/>
                  <a:gd name="T26" fmla="*/ 15 w 20"/>
                  <a:gd name="T27" fmla="*/ 15 h 19"/>
                  <a:gd name="T28" fmla="*/ 12 w 20"/>
                  <a:gd name="T29" fmla="*/ 10 h 19"/>
                  <a:gd name="T30" fmla="*/ 14 w 20"/>
                  <a:gd name="T31" fmla="*/ 7 h 19"/>
                  <a:gd name="T32" fmla="*/ 10 w 20"/>
                  <a:gd name="T33" fmla="*/ 4 h 19"/>
                  <a:gd name="T34" fmla="*/ 6 w 20"/>
                  <a:gd name="T35" fmla="*/ 4 h 19"/>
                  <a:gd name="T36" fmla="*/ 6 w 20"/>
                  <a:gd name="T37" fmla="*/ 15 h 19"/>
                  <a:gd name="T38" fmla="*/ 8 w 20"/>
                  <a:gd name="T39" fmla="*/ 15 h 19"/>
                  <a:gd name="T40" fmla="*/ 8 w 20"/>
                  <a:gd name="T41" fmla="*/ 10 h 19"/>
                  <a:gd name="T42" fmla="*/ 8 w 20"/>
                  <a:gd name="T43" fmla="*/ 9 h 19"/>
                  <a:gd name="T44" fmla="*/ 8 w 20"/>
                  <a:gd name="T45" fmla="*/ 5 h 19"/>
                  <a:gd name="T46" fmla="*/ 10 w 20"/>
                  <a:gd name="T47" fmla="*/ 5 h 19"/>
                  <a:gd name="T48" fmla="*/ 13 w 20"/>
                  <a:gd name="T49" fmla="*/ 7 h 19"/>
                  <a:gd name="T50" fmla="*/ 10 w 20"/>
                  <a:gd name="T51" fmla="*/ 9 h 19"/>
                  <a:gd name="T52" fmla="*/ 8 w 20"/>
                  <a:gd name="T5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 h="19">
                    <a:moveTo>
                      <a:pt x="10" y="19"/>
                    </a:moveTo>
                    <a:cubicBezTo>
                      <a:pt x="15" y="19"/>
                      <a:pt x="20" y="15"/>
                      <a:pt x="20" y="10"/>
                    </a:cubicBezTo>
                    <a:cubicBezTo>
                      <a:pt x="20" y="4"/>
                      <a:pt x="15" y="0"/>
                      <a:pt x="10" y="0"/>
                    </a:cubicBezTo>
                    <a:cubicBezTo>
                      <a:pt x="5" y="0"/>
                      <a:pt x="0" y="4"/>
                      <a:pt x="0" y="10"/>
                    </a:cubicBezTo>
                    <a:cubicBezTo>
                      <a:pt x="0" y="15"/>
                      <a:pt x="5" y="19"/>
                      <a:pt x="10" y="19"/>
                    </a:cubicBezTo>
                    <a:moveTo>
                      <a:pt x="2" y="10"/>
                    </a:moveTo>
                    <a:cubicBezTo>
                      <a:pt x="2" y="5"/>
                      <a:pt x="5" y="1"/>
                      <a:pt x="10" y="1"/>
                    </a:cubicBezTo>
                    <a:cubicBezTo>
                      <a:pt x="14" y="1"/>
                      <a:pt x="18" y="5"/>
                      <a:pt x="18" y="10"/>
                    </a:cubicBezTo>
                    <a:cubicBezTo>
                      <a:pt x="18" y="14"/>
                      <a:pt x="14" y="18"/>
                      <a:pt x="10" y="18"/>
                    </a:cubicBezTo>
                    <a:cubicBezTo>
                      <a:pt x="5" y="18"/>
                      <a:pt x="2" y="14"/>
                      <a:pt x="2" y="10"/>
                    </a:cubicBezTo>
                    <a:moveTo>
                      <a:pt x="8" y="10"/>
                    </a:moveTo>
                    <a:cubicBezTo>
                      <a:pt x="10" y="10"/>
                      <a:pt x="10" y="10"/>
                      <a:pt x="10" y="10"/>
                    </a:cubicBezTo>
                    <a:cubicBezTo>
                      <a:pt x="13" y="15"/>
                      <a:pt x="13" y="15"/>
                      <a:pt x="13" y="15"/>
                    </a:cubicBezTo>
                    <a:cubicBezTo>
                      <a:pt x="15" y="15"/>
                      <a:pt x="15" y="15"/>
                      <a:pt x="15" y="15"/>
                    </a:cubicBezTo>
                    <a:cubicBezTo>
                      <a:pt x="12" y="10"/>
                      <a:pt x="12" y="10"/>
                      <a:pt x="12" y="10"/>
                    </a:cubicBezTo>
                    <a:cubicBezTo>
                      <a:pt x="13" y="10"/>
                      <a:pt x="14" y="9"/>
                      <a:pt x="14" y="7"/>
                    </a:cubicBezTo>
                    <a:cubicBezTo>
                      <a:pt x="14" y="5"/>
                      <a:pt x="13" y="4"/>
                      <a:pt x="10" y="4"/>
                    </a:cubicBezTo>
                    <a:cubicBezTo>
                      <a:pt x="6" y="4"/>
                      <a:pt x="6" y="4"/>
                      <a:pt x="6" y="4"/>
                    </a:cubicBezTo>
                    <a:cubicBezTo>
                      <a:pt x="6" y="15"/>
                      <a:pt x="6" y="15"/>
                      <a:pt x="6" y="15"/>
                    </a:cubicBezTo>
                    <a:cubicBezTo>
                      <a:pt x="8" y="15"/>
                      <a:pt x="8" y="15"/>
                      <a:pt x="8" y="15"/>
                    </a:cubicBezTo>
                    <a:lnTo>
                      <a:pt x="8" y="10"/>
                    </a:lnTo>
                    <a:close/>
                    <a:moveTo>
                      <a:pt x="8" y="9"/>
                    </a:moveTo>
                    <a:cubicBezTo>
                      <a:pt x="8" y="5"/>
                      <a:pt x="8" y="5"/>
                      <a:pt x="8" y="5"/>
                    </a:cubicBezTo>
                    <a:cubicBezTo>
                      <a:pt x="10" y="5"/>
                      <a:pt x="10" y="5"/>
                      <a:pt x="10" y="5"/>
                    </a:cubicBezTo>
                    <a:cubicBezTo>
                      <a:pt x="11" y="5"/>
                      <a:pt x="13" y="6"/>
                      <a:pt x="13" y="7"/>
                    </a:cubicBezTo>
                    <a:cubicBezTo>
                      <a:pt x="13" y="9"/>
                      <a:pt x="11" y="9"/>
                      <a:pt x="10" y="9"/>
                    </a:cubicBezTo>
                    <a:lnTo>
                      <a:pt x="8"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5FC32573-FE70-4FE4-BEA4-0E4FA837EA92}"/>
                  </a:ext>
                </a:extLst>
              </p:cNvPr>
              <p:cNvSpPr>
                <a:spLocks/>
              </p:cNvSpPr>
              <p:nvPr userDrawn="1"/>
            </p:nvSpPr>
            <p:spPr bwMode="auto">
              <a:xfrm>
                <a:off x="3923" y="2204"/>
                <a:ext cx="1327" cy="151"/>
              </a:xfrm>
              <a:custGeom>
                <a:avLst/>
                <a:gdLst>
                  <a:gd name="T0" fmla="*/ 0 w 474"/>
                  <a:gd name="T1" fmla="*/ 23 h 53"/>
                  <a:gd name="T2" fmla="*/ 474 w 474"/>
                  <a:gd name="T3" fmla="*/ 39 h 53"/>
                  <a:gd name="T4" fmla="*/ 471 w 474"/>
                  <a:gd name="T5" fmla="*/ 53 h 53"/>
                  <a:gd name="T6" fmla="*/ 0 w 474"/>
                  <a:gd name="T7" fmla="*/ 23 h 53"/>
                </a:gdLst>
                <a:ahLst/>
                <a:cxnLst>
                  <a:cxn ang="0">
                    <a:pos x="T0" y="T1"/>
                  </a:cxn>
                  <a:cxn ang="0">
                    <a:pos x="T2" y="T3"/>
                  </a:cxn>
                  <a:cxn ang="0">
                    <a:pos x="T4" y="T5"/>
                  </a:cxn>
                  <a:cxn ang="0">
                    <a:pos x="T6" y="T7"/>
                  </a:cxn>
                </a:cxnLst>
                <a:rect l="0" t="0" r="r" b="b"/>
                <a:pathLst>
                  <a:path w="474" h="53">
                    <a:moveTo>
                      <a:pt x="0" y="23"/>
                    </a:moveTo>
                    <a:cubicBezTo>
                      <a:pt x="138" y="11"/>
                      <a:pt x="390" y="0"/>
                      <a:pt x="474" y="39"/>
                    </a:cubicBezTo>
                    <a:cubicBezTo>
                      <a:pt x="471" y="53"/>
                      <a:pt x="471" y="53"/>
                      <a:pt x="471" y="53"/>
                    </a:cubicBezTo>
                    <a:cubicBezTo>
                      <a:pt x="381" y="3"/>
                      <a:pt x="19" y="22"/>
                      <a:pt x="0"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0A9609F9-93A5-4CD1-A963-23FF750E4F04}"/>
                  </a:ext>
                </a:extLst>
              </p:cNvPr>
              <p:cNvSpPr>
                <a:spLocks/>
              </p:cNvSpPr>
              <p:nvPr userDrawn="1"/>
            </p:nvSpPr>
            <p:spPr bwMode="auto">
              <a:xfrm>
                <a:off x="4164" y="2059"/>
                <a:ext cx="59" cy="157"/>
              </a:xfrm>
              <a:custGeom>
                <a:avLst/>
                <a:gdLst>
                  <a:gd name="T0" fmla="*/ 0 w 59"/>
                  <a:gd name="T1" fmla="*/ 157 h 157"/>
                  <a:gd name="T2" fmla="*/ 36 w 59"/>
                  <a:gd name="T3" fmla="*/ 157 h 157"/>
                  <a:gd name="T4" fmla="*/ 59 w 59"/>
                  <a:gd name="T5" fmla="*/ 0 h 157"/>
                  <a:gd name="T6" fmla="*/ 19 w 59"/>
                  <a:gd name="T7" fmla="*/ 0 h 157"/>
                  <a:gd name="T8" fmla="*/ 0 w 59"/>
                  <a:gd name="T9" fmla="*/ 157 h 157"/>
                  <a:gd name="T10" fmla="*/ 0 w 59"/>
                  <a:gd name="T11" fmla="*/ 157 h 157"/>
                </a:gdLst>
                <a:ahLst/>
                <a:cxnLst>
                  <a:cxn ang="0">
                    <a:pos x="T0" y="T1"/>
                  </a:cxn>
                  <a:cxn ang="0">
                    <a:pos x="T2" y="T3"/>
                  </a:cxn>
                  <a:cxn ang="0">
                    <a:pos x="T4" y="T5"/>
                  </a:cxn>
                  <a:cxn ang="0">
                    <a:pos x="T6" y="T7"/>
                  </a:cxn>
                  <a:cxn ang="0">
                    <a:pos x="T8" y="T9"/>
                  </a:cxn>
                  <a:cxn ang="0">
                    <a:pos x="T10" y="T11"/>
                  </a:cxn>
                </a:cxnLst>
                <a:rect l="0" t="0" r="r" b="b"/>
                <a:pathLst>
                  <a:path w="59" h="157">
                    <a:moveTo>
                      <a:pt x="0" y="157"/>
                    </a:moveTo>
                    <a:lnTo>
                      <a:pt x="36" y="157"/>
                    </a:lnTo>
                    <a:lnTo>
                      <a:pt x="59" y="0"/>
                    </a:lnTo>
                    <a:lnTo>
                      <a:pt x="19" y="0"/>
                    </a:lnTo>
                    <a:lnTo>
                      <a:pt x="0" y="157"/>
                    </a:lnTo>
                    <a:lnTo>
                      <a:pt x="0"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a:extLst>
                  <a:ext uri="{FF2B5EF4-FFF2-40B4-BE49-F238E27FC236}">
                    <a16:creationId xmlns:a16="http://schemas.microsoft.com/office/drawing/2014/main" id="{BE2803DF-BC0D-48F1-B5A6-C586A19C8EF7}"/>
                  </a:ext>
                </a:extLst>
              </p:cNvPr>
              <p:cNvSpPr>
                <a:spLocks/>
              </p:cNvSpPr>
              <p:nvPr userDrawn="1"/>
            </p:nvSpPr>
            <p:spPr bwMode="auto">
              <a:xfrm>
                <a:off x="4214" y="2056"/>
                <a:ext cx="112" cy="160"/>
              </a:xfrm>
              <a:custGeom>
                <a:avLst/>
                <a:gdLst>
                  <a:gd name="T0" fmla="*/ 0 w 40"/>
                  <a:gd name="T1" fmla="*/ 56 h 56"/>
                  <a:gd name="T2" fmla="*/ 14 w 40"/>
                  <a:gd name="T3" fmla="*/ 56 h 56"/>
                  <a:gd name="T4" fmla="*/ 18 w 40"/>
                  <a:gd name="T5" fmla="*/ 29 h 56"/>
                  <a:gd name="T6" fmla="*/ 38 w 40"/>
                  <a:gd name="T7" fmla="*/ 13 h 56"/>
                  <a:gd name="T8" fmla="*/ 40 w 40"/>
                  <a:gd name="T9" fmla="*/ 0 h 56"/>
                  <a:gd name="T10" fmla="*/ 21 w 40"/>
                  <a:gd name="T11" fmla="*/ 9 h 56"/>
                  <a:gd name="T12" fmla="*/ 21 w 40"/>
                  <a:gd name="T13" fmla="*/ 9 h 56"/>
                  <a:gd name="T14" fmla="*/ 22 w 40"/>
                  <a:gd name="T15" fmla="*/ 1 h 56"/>
                  <a:gd name="T16" fmla="*/ 8 w 40"/>
                  <a:gd name="T17" fmla="*/ 1 h 56"/>
                  <a:gd name="T18" fmla="*/ 0 w 40"/>
                  <a:gd name="T1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56">
                    <a:moveTo>
                      <a:pt x="0" y="56"/>
                    </a:moveTo>
                    <a:cubicBezTo>
                      <a:pt x="14" y="56"/>
                      <a:pt x="14" y="56"/>
                      <a:pt x="14" y="56"/>
                    </a:cubicBezTo>
                    <a:cubicBezTo>
                      <a:pt x="18" y="29"/>
                      <a:pt x="18" y="29"/>
                      <a:pt x="18" y="29"/>
                    </a:cubicBezTo>
                    <a:cubicBezTo>
                      <a:pt x="19" y="18"/>
                      <a:pt x="28" y="13"/>
                      <a:pt x="38" y="13"/>
                    </a:cubicBezTo>
                    <a:cubicBezTo>
                      <a:pt x="40" y="0"/>
                      <a:pt x="40" y="0"/>
                      <a:pt x="40" y="0"/>
                    </a:cubicBezTo>
                    <a:cubicBezTo>
                      <a:pt x="32" y="0"/>
                      <a:pt x="25" y="3"/>
                      <a:pt x="21" y="9"/>
                    </a:cubicBezTo>
                    <a:cubicBezTo>
                      <a:pt x="21" y="9"/>
                      <a:pt x="21" y="9"/>
                      <a:pt x="21" y="9"/>
                    </a:cubicBezTo>
                    <a:cubicBezTo>
                      <a:pt x="22" y="1"/>
                      <a:pt x="22" y="1"/>
                      <a:pt x="22" y="1"/>
                    </a:cubicBezTo>
                    <a:cubicBezTo>
                      <a:pt x="8" y="1"/>
                      <a:pt x="8" y="1"/>
                      <a:pt x="8" y="1"/>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C28798BC-8BEE-4A1A-8C23-8E34B22BBCBD}"/>
                  </a:ext>
                </a:extLst>
              </p:cNvPr>
              <p:cNvSpPr>
                <a:spLocks/>
              </p:cNvSpPr>
              <p:nvPr userDrawn="1"/>
            </p:nvSpPr>
            <p:spPr bwMode="auto">
              <a:xfrm>
                <a:off x="4295" y="2053"/>
                <a:ext cx="163" cy="163"/>
              </a:xfrm>
              <a:custGeom>
                <a:avLst/>
                <a:gdLst>
                  <a:gd name="T0" fmla="*/ 57 w 58"/>
                  <a:gd name="T1" fmla="*/ 10 h 57"/>
                  <a:gd name="T2" fmla="*/ 35 w 58"/>
                  <a:gd name="T3" fmla="*/ 0 h 57"/>
                  <a:gd name="T4" fmla="*/ 7 w 58"/>
                  <a:gd name="T5" fmla="*/ 18 h 57"/>
                  <a:gd name="T6" fmla="*/ 39 w 58"/>
                  <a:gd name="T7" fmla="*/ 40 h 57"/>
                  <a:gd name="T8" fmla="*/ 27 w 58"/>
                  <a:gd name="T9" fmla="*/ 46 h 57"/>
                  <a:gd name="T10" fmla="*/ 12 w 58"/>
                  <a:gd name="T11" fmla="*/ 39 h 57"/>
                  <a:gd name="T12" fmla="*/ 0 w 58"/>
                  <a:gd name="T13" fmla="*/ 47 h 57"/>
                  <a:gd name="T14" fmla="*/ 27 w 58"/>
                  <a:gd name="T15" fmla="*/ 57 h 57"/>
                  <a:gd name="T16" fmla="*/ 55 w 58"/>
                  <a:gd name="T17" fmla="*/ 38 h 57"/>
                  <a:gd name="T18" fmla="*/ 22 w 58"/>
                  <a:gd name="T19" fmla="*/ 16 h 57"/>
                  <a:gd name="T20" fmla="*/ 33 w 58"/>
                  <a:gd name="T21" fmla="*/ 11 h 57"/>
                  <a:gd name="T22" fmla="*/ 46 w 58"/>
                  <a:gd name="T23" fmla="*/ 18 h 57"/>
                  <a:gd name="T24" fmla="*/ 57 w 58"/>
                  <a:gd name="T25" fmla="*/ 1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7">
                    <a:moveTo>
                      <a:pt x="57" y="10"/>
                    </a:moveTo>
                    <a:cubicBezTo>
                      <a:pt x="55" y="7"/>
                      <a:pt x="49" y="0"/>
                      <a:pt x="35" y="0"/>
                    </a:cubicBezTo>
                    <a:cubicBezTo>
                      <a:pt x="21" y="0"/>
                      <a:pt x="9" y="5"/>
                      <a:pt x="7" y="18"/>
                    </a:cubicBezTo>
                    <a:cubicBezTo>
                      <a:pt x="4" y="38"/>
                      <a:pt x="41" y="31"/>
                      <a:pt x="39" y="40"/>
                    </a:cubicBezTo>
                    <a:cubicBezTo>
                      <a:pt x="39" y="43"/>
                      <a:pt x="34" y="46"/>
                      <a:pt x="27" y="46"/>
                    </a:cubicBezTo>
                    <a:cubicBezTo>
                      <a:pt x="20" y="46"/>
                      <a:pt x="14" y="44"/>
                      <a:pt x="12" y="39"/>
                    </a:cubicBezTo>
                    <a:cubicBezTo>
                      <a:pt x="0" y="47"/>
                      <a:pt x="0" y="47"/>
                      <a:pt x="0" y="47"/>
                    </a:cubicBezTo>
                    <a:cubicBezTo>
                      <a:pt x="5" y="53"/>
                      <a:pt x="13" y="57"/>
                      <a:pt x="27" y="57"/>
                    </a:cubicBezTo>
                    <a:cubicBezTo>
                      <a:pt x="40" y="57"/>
                      <a:pt x="53" y="51"/>
                      <a:pt x="55" y="38"/>
                    </a:cubicBezTo>
                    <a:cubicBezTo>
                      <a:pt x="58" y="17"/>
                      <a:pt x="21" y="25"/>
                      <a:pt x="22" y="16"/>
                    </a:cubicBezTo>
                    <a:cubicBezTo>
                      <a:pt x="22" y="13"/>
                      <a:pt x="27" y="11"/>
                      <a:pt x="33" y="11"/>
                    </a:cubicBezTo>
                    <a:cubicBezTo>
                      <a:pt x="41" y="11"/>
                      <a:pt x="45" y="15"/>
                      <a:pt x="46" y="18"/>
                    </a:cubicBezTo>
                    <a:lnTo>
                      <a:pt x="5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5CD97580-C8A1-4D2D-A939-EBEAB71C6134}"/>
                  </a:ext>
                </a:extLst>
              </p:cNvPr>
              <p:cNvSpPr>
                <a:spLocks/>
              </p:cNvSpPr>
              <p:nvPr userDrawn="1"/>
            </p:nvSpPr>
            <p:spPr bwMode="auto">
              <a:xfrm>
                <a:off x="4447" y="2013"/>
                <a:ext cx="95" cy="203"/>
              </a:xfrm>
              <a:custGeom>
                <a:avLst/>
                <a:gdLst>
                  <a:gd name="T0" fmla="*/ 2 w 34"/>
                  <a:gd name="T1" fmla="*/ 58 h 71"/>
                  <a:gd name="T2" fmla="*/ 15 w 34"/>
                  <a:gd name="T3" fmla="*/ 71 h 71"/>
                  <a:gd name="T4" fmla="*/ 26 w 34"/>
                  <a:gd name="T5" fmla="*/ 69 h 71"/>
                  <a:gd name="T6" fmla="*/ 28 w 34"/>
                  <a:gd name="T7" fmla="*/ 59 h 71"/>
                  <a:gd name="T8" fmla="*/ 21 w 34"/>
                  <a:gd name="T9" fmla="*/ 59 h 71"/>
                  <a:gd name="T10" fmla="*/ 16 w 34"/>
                  <a:gd name="T11" fmla="*/ 53 h 71"/>
                  <a:gd name="T12" fmla="*/ 20 w 34"/>
                  <a:gd name="T13" fmla="*/ 25 h 71"/>
                  <a:gd name="T14" fmla="*/ 32 w 34"/>
                  <a:gd name="T15" fmla="*/ 25 h 71"/>
                  <a:gd name="T16" fmla="*/ 34 w 34"/>
                  <a:gd name="T17" fmla="*/ 16 h 71"/>
                  <a:gd name="T18" fmla="*/ 21 w 34"/>
                  <a:gd name="T19" fmla="*/ 16 h 71"/>
                  <a:gd name="T20" fmla="*/ 24 w 34"/>
                  <a:gd name="T21" fmla="*/ 0 h 71"/>
                  <a:gd name="T22" fmla="*/ 10 w 34"/>
                  <a:gd name="T23" fmla="*/ 0 h 71"/>
                  <a:gd name="T24" fmla="*/ 2 w 34"/>
                  <a:gd name="T25" fmla="*/ 5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71">
                    <a:moveTo>
                      <a:pt x="2" y="58"/>
                    </a:moveTo>
                    <a:cubicBezTo>
                      <a:pt x="0" y="66"/>
                      <a:pt x="4" y="71"/>
                      <a:pt x="15" y="71"/>
                    </a:cubicBezTo>
                    <a:cubicBezTo>
                      <a:pt x="19" y="71"/>
                      <a:pt x="23" y="70"/>
                      <a:pt x="26" y="69"/>
                    </a:cubicBezTo>
                    <a:cubicBezTo>
                      <a:pt x="28" y="59"/>
                      <a:pt x="28" y="59"/>
                      <a:pt x="28" y="59"/>
                    </a:cubicBezTo>
                    <a:cubicBezTo>
                      <a:pt x="25" y="59"/>
                      <a:pt x="23" y="59"/>
                      <a:pt x="21" y="59"/>
                    </a:cubicBezTo>
                    <a:cubicBezTo>
                      <a:pt x="16" y="59"/>
                      <a:pt x="15" y="57"/>
                      <a:pt x="16" y="53"/>
                    </a:cubicBezTo>
                    <a:cubicBezTo>
                      <a:pt x="20" y="25"/>
                      <a:pt x="20" y="25"/>
                      <a:pt x="20" y="25"/>
                    </a:cubicBezTo>
                    <a:cubicBezTo>
                      <a:pt x="32" y="25"/>
                      <a:pt x="32" y="25"/>
                      <a:pt x="32" y="25"/>
                    </a:cubicBezTo>
                    <a:cubicBezTo>
                      <a:pt x="34" y="16"/>
                      <a:pt x="34" y="16"/>
                      <a:pt x="34" y="16"/>
                    </a:cubicBezTo>
                    <a:cubicBezTo>
                      <a:pt x="21" y="16"/>
                      <a:pt x="21" y="16"/>
                      <a:pt x="21" y="16"/>
                    </a:cubicBezTo>
                    <a:cubicBezTo>
                      <a:pt x="24" y="0"/>
                      <a:pt x="24" y="0"/>
                      <a:pt x="24" y="0"/>
                    </a:cubicBezTo>
                    <a:cubicBezTo>
                      <a:pt x="10" y="0"/>
                      <a:pt x="10" y="0"/>
                      <a:pt x="10" y="0"/>
                    </a:cubicBezTo>
                    <a:lnTo>
                      <a:pt x="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2DDC38AA-887D-4772-9978-12ACEE7E449F}"/>
                  </a:ext>
                </a:extLst>
              </p:cNvPr>
              <p:cNvSpPr>
                <a:spLocks/>
              </p:cNvSpPr>
              <p:nvPr userDrawn="1"/>
            </p:nvSpPr>
            <p:spPr bwMode="auto">
              <a:xfrm>
                <a:off x="4004" y="1996"/>
                <a:ext cx="188" cy="220"/>
              </a:xfrm>
              <a:custGeom>
                <a:avLst/>
                <a:gdLst>
                  <a:gd name="T0" fmla="*/ 0 w 188"/>
                  <a:gd name="T1" fmla="*/ 220 h 220"/>
                  <a:gd name="T2" fmla="*/ 42 w 188"/>
                  <a:gd name="T3" fmla="*/ 220 h 220"/>
                  <a:gd name="T4" fmla="*/ 56 w 188"/>
                  <a:gd name="T5" fmla="*/ 123 h 220"/>
                  <a:gd name="T6" fmla="*/ 163 w 188"/>
                  <a:gd name="T7" fmla="*/ 123 h 220"/>
                  <a:gd name="T8" fmla="*/ 168 w 188"/>
                  <a:gd name="T9" fmla="*/ 88 h 220"/>
                  <a:gd name="T10" fmla="*/ 59 w 188"/>
                  <a:gd name="T11" fmla="*/ 88 h 220"/>
                  <a:gd name="T12" fmla="*/ 67 w 188"/>
                  <a:gd name="T13" fmla="*/ 37 h 220"/>
                  <a:gd name="T14" fmla="*/ 185 w 188"/>
                  <a:gd name="T15" fmla="*/ 37 h 220"/>
                  <a:gd name="T16" fmla="*/ 188 w 188"/>
                  <a:gd name="T17" fmla="*/ 0 h 220"/>
                  <a:gd name="T18" fmla="*/ 31 w 188"/>
                  <a:gd name="T19" fmla="*/ 0 h 220"/>
                  <a:gd name="T20" fmla="*/ 0 w 188"/>
                  <a:gd name="T21" fmla="*/ 220 h 220"/>
                  <a:gd name="T22" fmla="*/ 0 w 188"/>
                  <a:gd name="T23"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220">
                    <a:moveTo>
                      <a:pt x="0" y="220"/>
                    </a:moveTo>
                    <a:lnTo>
                      <a:pt x="42" y="220"/>
                    </a:lnTo>
                    <a:lnTo>
                      <a:pt x="56" y="123"/>
                    </a:lnTo>
                    <a:lnTo>
                      <a:pt x="163" y="123"/>
                    </a:lnTo>
                    <a:lnTo>
                      <a:pt x="168" y="88"/>
                    </a:lnTo>
                    <a:lnTo>
                      <a:pt x="59" y="88"/>
                    </a:lnTo>
                    <a:lnTo>
                      <a:pt x="67" y="37"/>
                    </a:lnTo>
                    <a:lnTo>
                      <a:pt x="185" y="37"/>
                    </a:lnTo>
                    <a:lnTo>
                      <a:pt x="188" y="0"/>
                    </a:lnTo>
                    <a:lnTo>
                      <a:pt x="31" y="0"/>
                    </a:lnTo>
                    <a:lnTo>
                      <a:pt x="0" y="220"/>
                    </a:lnTo>
                    <a:lnTo>
                      <a:pt x="0"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42DB8A54-D56E-4725-A7EA-670EC9EAA577}"/>
                  </a:ext>
                </a:extLst>
              </p:cNvPr>
              <p:cNvSpPr>
                <a:spLocks/>
              </p:cNvSpPr>
              <p:nvPr userDrawn="1"/>
            </p:nvSpPr>
            <p:spPr bwMode="auto">
              <a:xfrm>
                <a:off x="4531" y="1996"/>
                <a:ext cx="187" cy="220"/>
              </a:xfrm>
              <a:custGeom>
                <a:avLst/>
                <a:gdLst>
                  <a:gd name="T0" fmla="*/ 0 w 187"/>
                  <a:gd name="T1" fmla="*/ 220 h 220"/>
                  <a:gd name="T2" fmla="*/ 168 w 187"/>
                  <a:gd name="T3" fmla="*/ 220 h 220"/>
                  <a:gd name="T4" fmla="*/ 170 w 187"/>
                  <a:gd name="T5" fmla="*/ 180 h 220"/>
                  <a:gd name="T6" fmla="*/ 47 w 187"/>
                  <a:gd name="T7" fmla="*/ 180 h 220"/>
                  <a:gd name="T8" fmla="*/ 53 w 187"/>
                  <a:gd name="T9" fmla="*/ 126 h 220"/>
                  <a:gd name="T10" fmla="*/ 162 w 187"/>
                  <a:gd name="T11" fmla="*/ 126 h 220"/>
                  <a:gd name="T12" fmla="*/ 168 w 187"/>
                  <a:gd name="T13" fmla="*/ 88 h 220"/>
                  <a:gd name="T14" fmla="*/ 58 w 187"/>
                  <a:gd name="T15" fmla="*/ 88 h 220"/>
                  <a:gd name="T16" fmla="*/ 67 w 187"/>
                  <a:gd name="T17" fmla="*/ 37 h 220"/>
                  <a:gd name="T18" fmla="*/ 182 w 187"/>
                  <a:gd name="T19" fmla="*/ 37 h 220"/>
                  <a:gd name="T20" fmla="*/ 187 w 187"/>
                  <a:gd name="T21" fmla="*/ 0 h 220"/>
                  <a:gd name="T22" fmla="*/ 28 w 187"/>
                  <a:gd name="T23" fmla="*/ 0 h 220"/>
                  <a:gd name="T24" fmla="*/ 0 w 187"/>
                  <a:gd name="T25" fmla="*/ 220 h 220"/>
                  <a:gd name="T26" fmla="*/ 0 w 187"/>
                  <a:gd name="T27"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7" h="220">
                    <a:moveTo>
                      <a:pt x="0" y="220"/>
                    </a:moveTo>
                    <a:lnTo>
                      <a:pt x="168" y="220"/>
                    </a:lnTo>
                    <a:lnTo>
                      <a:pt x="170" y="180"/>
                    </a:lnTo>
                    <a:lnTo>
                      <a:pt x="47" y="180"/>
                    </a:lnTo>
                    <a:lnTo>
                      <a:pt x="53" y="126"/>
                    </a:lnTo>
                    <a:lnTo>
                      <a:pt x="162" y="126"/>
                    </a:lnTo>
                    <a:lnTo>
                      <a:pt x="168" y="88"/>
                    </a:lnTo>
                    <a:lnTo>
                      <a:pt x="58" y="88"/>
                    </a:lnTo>
                    <a:lnTo>
                      <a:pt x="67" y="37"/>
                    </a:lnTo>
                    <a:lnTo>
                      <a:pt x="182" y="37"/>
                    </a:lnTo>
                    <a:lnTo>
                      <a:pt x="187" y="0"/>
                    </a:lnTo>
                    <a:lnTo>
                      <a:pt x="28" y="0"/>
                    </a:lnTo>
                    <a:lnTo>
                      <a:pt x="0" y="220"/>
                    </a:lnTo>
                    <a:lnTo>
                      <a:pt x="0" y="2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BE092F67-D71A-4714-9B7B-57574E343160}"/>
                  </a:ext>
                </a:extLst>
              </p:cNvPr>
              <p:cNvSpPr>
                <a:spLocks/>
              </p:cNvSpPr>
              <p:nvPr userDrawn="1"/>
            </p:nvSpPr>
            <p:spPr bwMode="auto">
              <a:xfrm>
                <a:off x="4707" y="2056"/>
                <a:ext cx="157" cy="160"/>
              </a:xfrm>
              <a:custGeom>
                <a:avLst/>
                <a:gdLst>
                  <a:gd name="T0" fmla="*/ 0 w 56"/>
                  <a:gd name="T1" fmla="*/ 56 h 56"/>
                  <a:gd name="T2" fmla="*/ 13 w 56"/>
                  <a:gd name="T3" fmla="*/ 56 h 56"/>
                  <a:gd name="T4" fmla="*/ 17 w 56"/>
                  <a:gd name="T5" fmla="*/ 27 h 56"/>
                  <a:gd name="T6" fmla="*/ 32 w 56"/>
                  <a:gd name="T7" fmla="*/ 13 h 56"/>
                  <a:gd name="T8" fmla="*/ 40 w 56"/>
                  <a:gd name="T9" fmla="*/ 22 h 56"/>
                  <a:gd name="T10" fmla="*/ 35 w 56"/>
                  <a:gd name="T11" fmla="*/ 56 h 56"/>
                  <a:gd name="T12" fmla="*/ 49 w 56"/>
                  <a:gd name="T13" fmla="*/ 56 h 56"/>
                  <a:gd name="T14" fmla="*/ 54 w 56"/>
                  <a:gd name="T15" fmla="*/ 18 h 56"/>
                  <a:gd name="T16" fmla="*/ 37 w 56"/>
                  <a:gd name="T17" fmla="*/ 0 h 56"/>
                  <a:gd name="T18" fmla="*/ 20 w 56"/>
                  <a:gd name="T19" fmla="*/ 7 h 56"/>
                  <a:gd name="T20" fmla="*/ 20 w 56"/>
                  <a:gd name="T21" fmla="*/ 7 h 56"/>
                  <a:gd name="T22" fmla="*/ 21 w 56"/>
                  <a:gd name="T23" fmla="*/ 1 h 56"/>
                  <a:gd name="T24" fmla="*/ 7 w 56"/>
                  <a:gd name="T25" fmla="*/ 1 h 56"/>
                  <a:gd name="T26" fmla="*/ 0 w 56"/>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6">
                    <a:moveTo>
                      <a:pt x="0" y="56"/>
                    </a:moveTo>
                    <a:cubicBezTo>
                      <a:pt x="13" y="56"/>
                      <a:pt x="13" y="56"/>
                      <a:pt x="13" y="56"/>
                    </a:cubicBezTo>
                    <a:cubicBezTo>
                      <a:pt x="17" y="27"/>
                      <a:pt x="17" y="27"/>
                      <a:pt x="17" y="27"/>
                    </a:cubicBezTo>
                    <a:cubicBezTo>
                      <a:pt x="19" y="17"/>
                      <a:pt x="25" y="13"/>
                      <a:pt x="32" y="13"/>
                    </a:cubicBezTo>
                    <a:cubicBezTo>
                      <a:pt x="39" y="13"/>
                      <a:pt x="40" y="18"/>
                      <a:pt x="40" y="22"/>
                    </a:cubicBezTo>
                    <a:cubicBezTo>
                      <a:pt x="35" y="56"/>
                      <a:pt x="35" y="56"/>
                      <a:pt x="35" y="56"/>
                    </a:cubicBezTo>
                    <a:cubicBezTo>
                      <a:pt x="49" y="56"/>
                      <a:pt x="49" y="56"/>
                      <a:pt x="49" y="56"/>
                    </a:cubicBezTo>
                    <a:cubicBezTo>
                      <a:pt x="54" y="18"/>
                      <a:pt x="54" y="18"/>
                      <a:pt x="54" y="18"/>
                    </a:cubicBezTo>
                    <a:cubicBezTo>
                      <a:pt x="56" y="7"/>
                      <a:pt x="51" y="0"/>
                      <a:pt x="37" y="0"/>
                    </a:cubicBezTo>
                    <a:cubicBezTo>
                      <a:pt x="31" y="0"/>
                      <a:pt x="25" y="2"/>
                      <a:pt x="20" y="7"/>
                    </a:cubicBezTo>
                    <a:cubicBezTo>
                      <a:pt x="20" y="7"/>
                      <a:pt x="20" y="7"/>
                      <a:pt x="20" y="7"/>
                    </a:cubicBezTo>
                    <a:cubicBezTo>
                      <a:pt x="21" y="1"/>
                      <a:pt x="21" y="1"/>
                      <a:pt x="21" y="1"/>
                    </a:cubicBezTo>
                    <a:cubicBezTo>
                      <a:pt x="7" y="1"/>
                      <a:pt x="7" y="1"/>
                      <a:pt x="7" y="1"/>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494F70BB-BDB9-4F9A-94B9-FFFAA8A01253}"/>
                  </a:ext>
                </a:extLst>
              </p:cNvPr>
              <p:cNvSpPr>
                <a:spLocks/>
              </p:cNvSpPr>
              <p:nvPr userDrawn="1"/>
            </p:nvSpPr>
            <p:spPr bwMode="auto">
              <a:xfrm>
                <a:off x="5018" y="2056"/>
                <a:ext cx="109" cy="160"/>
              </a:xfrm>
              <a:custGeom>
                <a:avLst/>
                <a:gdLst>
                  <a:gd name="T0" fmla="*/ 0 w 39"/>
                  <a:gd name="T1" fmla="*/ 56 h 56"/>
                  <a:gd name="T2" fmla="*/ 13 w 39"/>
                  <a:gd name="T3" fmla="*/ 56 h 56"/>
                  <a:gd name="T4" fmla="*/ 17 w 39"/>
                  <a:gd name="T5" fmla="*/ 29 h 56"/>
                  <a:gd name="T6" fmla="*/ 37 w 39"/>
                  <a:gd name="T7" fmla="*/ 13 h 56"/>
                  <a:gd name="T8" fmla="*/ 39 w 39"/>
                  <a:gd name="T9" fmla="*/ 0 h 56"/>
                  <a:gd name="T10" fmla="*/ 20 w 39"/>
                  <a:gd name="T11" fmla="*/ 9 h 56"/>
                  <a:gd name="T12" fmla="*/ 20 w 39"/>
                  <a:gd name="T13" fmla="*/ 9 h 56"/>
                  <a:gd name="T14" fmla="*/ 21 w 39"/>
                  <a:gd name="T15" fmla="*/ 1 h 56"/>
                  <a:gd name="T16" fmla="*/ 7 w 39"/>
                  <a:gd name="T17" fmla="*/ 1 h 56"/>
                  <a:gd name="T18" fmla="*/ 0 w 39"/>
                  <a:gd name="T1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56">
                    <a:moveTo>
                      <a:pt x="0" y="56"/>
                    </a:moveTo>
                    <a:cubicBezTo>
                      <a:pt x="13" y="56"/>
                      <a:pt x="13" y="56"/>
                      <a:pt x="13" y="56"/>
                    </a:cubicBezTo>
                    <a:cubicBezTo>
                      <a:pt x="17" y="29"/>
                      <a:pt x="17" y="29"/>
                      <a:pt x="17" y="29"/>
                    </a:cubicBezTo>
                    <a:cubicBezTo>
                      <a:pt x="19" y="18"/>
                      <a:pt x="28" y="13"/>
                      <a:pt x="37" y="13"/>
                    </a:cubicBezTo>
                    <a:cubicBezTo>
                      <a:pt x="39" y="0"/>
                      <a:pt x="39" y="0"/>
                      <a:pt x="39" y="0"/>
                    </a:cubicBezTo>
                    <a:cubicBezTo>
                      <a:pt x="31" y="0"/>
                      <a:pt x="24" y="3"/>
                      <a:pt x="20" y="9"/>
                    </a:cubicBezTo>
                    <a:cubicBezTo>
                      <a:pt x="20" y="9"/>
                      <a:pt x="20" y="9"/>
                      <a:pt x="20" y="9"/>
                    </a:cubicBezTo>
                    <a:cubicBezTo>
                      <a:pt x="21" y="1"/>
                      <a:pt x="21" y="1"/>
                      <a:pt x="21" y="1"/>
                    </a:cubicBezTo>
                    <a:cubicBezTo>
                      <a:pt x="7" y="1"/>
                      <a:pt x="7" y="1"/>
                      <a:pt x="7" y="1"/>
                    </a:cubicBezTo>
                    <a:lnTo>
                      <a:pt x="0"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a:extLst>
                  <a:ext uri="{FF2B5EF4-FFF2-40B4-BE49-F238E27FC236}">
                    <a16:creationId xmlns:a16="http://schemas.microsoft.com/office/drawing/2014/main" id="{1BBC4CFC-5457-40FD-BC97-DBA9B4C13258}"/>
                  </a:ext>
                </a:extLst>
              </p:cNvPr>
              <p:cNvSpPr>
                <a:spLocks/>
              </p:cNvSpPr>
              <p:nvPr userDrawn="1"/>
            </p:nvSpPr>
            <p:spPr bwMode="auto">
              <a:xfrm>
                <a:off x="5256" y="2059"/>
                <a:ext cx="154" cy="208"/>
              </a:xfrm>
              <a:custGeom>
                <a:avLst/>
                <a:gdLst>
                  <a:gd name="T0" fmla="*/ 55 w 55"/>
                  <a:gd name="T1" fmla="*/ 0 h 73"/>
                  <a:gd name="T2" fmla="*/ 41 w 55"/>
                  <a:gd name="T3" fmla="*/ 0 h 73"/>
                  <a:gd name="T4" fmla="*/ 24 w 55"/>
                  <a:gd name="T5" fmla="*/ 40 h 73"/>
                  <a:gd name="T6" fmla="*/ 24 w 55"/>
                  <a:gd name="T7" fmla="*/ 40 h 73"/>
                  <a:gd name="T8" fmla="*/ 17 w 55"/>
                  <a:gd name="T9" fmla="*/ 0 h 73"/>
                  <a:gd name="T10" fmla="*/ 3 w 55"/>
                  <a:gd name="T11" fmla="*/ 0 h 73"/>
                  <a:gd name="T12" fmla="*/ 15 w 55"/>
                  <a:gd name="T13" fmla="*/ 56 h 73"/>
                  <a:gd name="T14" fmla="*/ 7 w 55"/>
                  <a:gd name="T15" fmla="*/ 61 h 73"/>
                  <a:gd name="T16" fmla="*/ 2 w 55"/>
                  <a:gd name="T17" fmla="*/ 61 h 73"/>
                  <a:gd name="T18" fmla="*/ 0 w 55"/>
                  <a:gd name="T19" fmla="*/ 73 h 73"/>
                  <a:gd name="T20" fmla="*/ 8 w 55"/>
                  <a:gd name="T21" fmla="*/ 73 h 73"/>
                  <a:gd name="T22" fmla="*/ 28 w 55"/>
                  <a:gd name="T23" fmla="*/ 60 h 73"/>
                  <a:gd name="T24" fmla="*/ 55 w 55"/>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73">
                    <a:moveTo>
                      <a:pt x="55" y="0"/>
                    </a:moveTo>
                    <a:cubicBezTo>
                      <a:pt x="41" y="0"/>
                      <a:pt x="41" y="0"/>
                      <a:pt x="41" y="0"/>
                    </a:cubicBezTo>
                    <a:cubicBezTo>
                      <a:pt x="24" y="40"/>
                      <a:pt x="24" y="40"/>
                      <a:pt x="24" y="40"/>
                    </a:cubicBezTo>
                    <a:cubicBezTo>
                      <a:pt x="24" y="40"/>
                      <a:pt x="24" y="40"/>
                      <a:pt x="24" y="40"/>
                    </a:cubicBezTo>
                    <a:cubicBezTo>
                      <a:pt x="17" y="0"/>
                      <a:pt x="17" y="0"/>
                      <a:pt x="17" y="0"/>
                    </a:cubicBezTo>
                    <a:cubicBezTo>
                      <a:pt x="3" y="0"/>
                      <a:pt x="3" y="0"/>
                      <a:pt x="3" y="0"/>
                    </a:cubicBezTo>
                    <a:cubicBezTo>
                      <a:pt x="15" y="56"/>
                      <a:pt x="15" y="56"/>
                      <a:pt x="15" y="56"/>
                    </a:cubicBezTo>
                    <a:cubicBezTo>
                      <a:pt x="13" y="60"/>
                      <a:pt x="11" y="61"/>
                      <a:pt x="7" y="61"/>
                    </a:cubicBezTo>
                    <a:cubicBezTo>
                      <a:pt x="2" y="61"/>
                      <a:pt x="2" y="61"/>
                      <a:pt x="2" y="61"/>
                    </a:cubicBezTo>
                    <a:cubicBezTo>
                      <a:pt x="0" y="73"/>
                      <a:pt x="0" y="73"/>
                      <a:pt x="0" y="73"/>
                    </a:cubicBezTo>
                    <a:cubicBezTo>
                      <a:pt x="8" y="73"/>
                      <a:pt x="8" y="73"/>
                      <a:pt x="8" y="73"/>
                    </a:cubicBezTo>
                    <a:cubicBezTo>
                      <a:pt x="18" y="73"/>
                      <a:pt x="23" y="69"/>
                      <a:pt x="28" y="60"/>
                    </a:cubicBezTo>
                    <a:lnTo>
                      <a:pt x="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7">
                <a:extLst>
                  <a:ext uri="{FF2B5EF4-FFF2-40B4-BE49-F238E27FC236}">
                    <a16:creationId xmlns:a16="http://schemas.microsoft.com/office/drawing/2014/main" id="{75053FC7-AACA-4486-9CFE-484AB523CE00}"/>
                  </a:ext>
                </a:extLst>
              </p:cNvPr>
              <p:cNvSpPr>
                <a:spLocks noChangeArrowheads="1"/>
              </p:cNvSpPr>
              <p:nvPr userDrawn="1"/>
            </p:nvSpPr>
            <p:spPr bwMode="auto">
              <a:xfrm>
                <a:off x="5570" y="1942"/>
                <a:ext cx="11" cy="4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 name="Group 4">
            <a:extLst>
              <a:ext uri="{FF2B5EF4-FFF2-40B4-BE49-F238E27FC236}">
                <a16:creationId xmlns:a16="http://schemas.microsoft.com/office/drawing/2014/main" id="{BB3E43A1-4BFA-58BE-3F3C-B15F9962F785}"/>
              </a:ext>
            </a:extLst>
          </p:cNvPr>
          <p:cNvGrpSpPr>
            <a:grpSpLocks noChangeAspect="1"/>
          </p:cNvGrpSpPr>
          <p:nvPr userDrawn="1"/>
        </p:nvGrpSpPr>
        <p:grpSpPr bwMode="auto">
          <a:xfrm>
            <a:off x="6444805" y="6394272"/>
            <a:ext cx="1353963" cy="195754"/>
            <a:chOff x="3095" y="2356"/>
            <a:chExt cx="1245" cy="180"/>
          </a:xfrm>
          <a:solidFill>
            <a:schemeClr val="accent2"/>
          </a:solidFill>
        </p:grpSpPr>
        <p:sp>
          <p:nvSpPr>
            <p:cNvPr id="20" name="Freeform 5">
              <a:extLst>
                <a:ext uri="{FF2B5EF4-FFF2-40B4-BE49-F238E27FC236}">
                  <a16:creationId xmlns:a16="http://schemas.microsoft.com/office/drawing/2014/main" id="{63698064-01EC-E0CF-5B4C-5D492CD7F01E}"/>
                </a:ext>
              </a:extLst>
            </p:cNvPr>
            <p:cNvSpPr>
              <a:spLocks noEditPoints="1"/>
            </p:cNvSpPr>
            <p:nvPr userDrawn="1"/>
          </p:nvSpPr>
          <p:spPr bwMode="auto">
            <a:xfrm>
              <a:off x="3095" y="2359"/>
              <a:ext cx="116" cy="136"/>
            </a:xfrm>
            <a:custGeom>
              <a:avLst/>
              <a:gdLst>
                <a:gd name="T0" fmla="*/ 8 w 49"/>
                <a:gd name="T1" fmla="*/ 57 h 57"/>
                <a:gd name="T2" fmla="*/ 0 w 49"/>
                <a:gd name="T3" fmla="*/ 57 h 57"/>
                <a:gd name="T4" fmla="*/ 12 w 49"/>
                <a:gd name="T5" fmla="*/ 0 h 57"/>
                <a:gd name="T6" fmla="*/ 32 w 49"/>
                <a:gd name="T7" fmla="*/ 0 h 57"/>
                <a:gd name="T8" fmla="*/ 49 w 49"/>
                <a:gd name="T9" fmla="*/ 15 h 57"/>
                <a:gd name="T10" fmla="*/ 31 w 49"/>
                <a:gd name="T11" fmla="*/ 34 h 57"/>
                <a:gd name="T12" fmla="*/ 13 w 49"/>
                <a:gd name="T13" fmla="*/ 34 h 57"/>
                <a:gd name="T14" fmla="*/ 8 w 49"/>
                <a:gd name="T15" fmla="*/ 57 h 57"/>
                <a:gd name="T16" fmla="*/ 14 w 49"/>
                <a:gd name="T17" fmla="*/ 27 h 57"/>
                <a:gd name="T18" fmla="*/ 30 w 49"/>
                <a:gd name="T19" fmla="*/ 27 h 57"/>
                <a:gd name="T20" fmla="*/ 42 w 49"/>
                <a:gd name="T21" fmla="*/ 16 h 57"/>
                <a:gd name="T22" fmla="*/ 31 w 49"/>
                <a:gd name="T23" fmla="*/ 7 h 57"/>
                <a:gd name="T24" fmla="*/ 19 w 49"/>
                <a:gd name="T25" fmla="*/ 7 h 57"/>
                <a:gd name="T26" fmla="*/ 14 w 49"/>
                <a:gd name="T27"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57">
                  <a:moveTo>
                    <a:pt x="8" y="57"/>
                  </a:moveTo>
                  <a:cubicBezTo>
                    <a:pt x="0" y="57"/>
                    <a:pt x="0" y="57"/>
                    <a:pt x="0" y="57"/>
                  </a:cubicBezTo>
                  <a:cubicBezTo>
                    <a:pt x="12" y="0"/>
                    <a:pt x="12" y="0"/>
                    <a:pt x="12" y="0"/>
                  </a:cubicBezTo>
                  <a:cubicBezTo>
                    <a:pt x="32" y="0"/>
                    <a:pt x="32" y="0"/>
                    <a:pt x="32" y="0"/>
                  </a:cubicBezTo>
                  <a:cubicBezTo>
                    <a:pt x="43" y="0"/>
                    <a:pt x="49" y="5"/>
                    <a:pt x="49" y="15"/>
                  </a:cubicBezTo>
                  <a:cubicBezTo>
                    <a:pt x="49" y="24"/>
                    <a:pt x="44" y="34"/>
                    <a:pt x="31" y="34"/>
                  </a:cubicBezTo>
                  <a:cubicBezTo>
                    <a:pt x="13" y="34"/>
                    <a:pt x="13" y="34"/>
                    <a:pt x="13" y="34"/>
                  </a:cubicBezTo>
                  <a:lnTo>
                    <a:pt x="8" y="57"/>
                  </a:lnTo>
                  <a:close/>
                  <a:moveTo>
                    <a:pt x="14" y="27"/>
                  </a:moveTo>
                  <a:cubicBezTo>
                    <a:pt x="30" y="27"/>
                    <a:pt x="30" y="27"/>
                    <a:pt x="30" y="27"/>
                  </a:cubicBezTo>
                  <a:cubicBezTo>
                    <a:pt x="40" y="27"/>
                    <a:pt x="42" y="19"/>
                    <a:pt x="42" y="16"/>
                  </a:cubicBezTo>
                  <a:cubicBezTo>
                    <a:pt x="42" y="10"/>
                    <a:pt x="39" y="7"/>
                    <a:pt x="31" y="7"/>
                  </a:cubicBezTo>
                  <a:cubicBezTo>
                    <a:pt x="19" y="7"/>
                    <a:pt x="19" y="7"/>
                    <a:pt x="19" y="7"/>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D75A8BF8-A747-6DB0-FB03-D1CEB0E3E8A5}"/>
                </a:ext>
              </a:extLst>
            </p:cNvPr>
            <p:cNvSpPr>
              <a:spLocks/>
            </p:cNvSpPr>
            <p:nvPr userDrawn="1"/>
          </p:nvSpPr>
          <p:spPr bwMode="auto">
            <a:xfrm>
              <a:off x="3228" y="2397"/>
              <a:ext cx="95" cy="100"/>
            </a:xfrm>
            <a:custGeom>
              <a:avLst/>
              <a:gdLst>
                <a:gd name="T0" fmla="*/ 31 w 40"/>
                <a:gd name="T1" fmla="*/ 41 h 42"/>
                <a:gd name="T2" fmla="*/ 24 w 40"/>
                <a:gd name="T3" fmla="*/ 41 h 42"/>
                <a:gd name="T4" fmla="*/ 26 w 40"/>
                <a:gd name="T5" fmla="*/ 35 h 42"/>
                <a:gd name="T6" fmla="*/ 11 w 40"/>
                <a:gd name="T7" fmla="*/ 42 h 42"/>
                <a:gd name="T8" fmla="*/ 0 w 40"/>
                <a:gd name="T9" fmla="*/ 33 h 42"/>
                <a:gd name="T10" fmla="*/ 1 w 40"/>
                <a:gd name="T11" fmla="*/ 25 h 42"/>
                <a:gd name="T12" fmla="*/ 7 w 40"/>
                <a:gd name="T13" fmla="*/ 0 h 42"/>
                <a:gd name="T14" fmla="*/ 14 w 40"/>
                <a:gd name="T15" fmla="*/ 0 h 42"/>
                <a:gd name="T16" fmla="*/ 8 w 40"/>
                <a:gd name="T17" fmla="*/ 25 h 42"/>
                <a:gd name="T18" fmla="*/ 7 w 40"/>
                <a:gd name="T19" fmla="*/ 31 h 42"/>
                <a:gd name="T20" fmla="*/ 14 w 40"/>
                <a:gd name="T21" fmla="*/ 36 h 42"/>
                <a:gd name="T22" fmla="*/ 28 w 40"/>
                <a:gd name="T23" fmla="*/ 23 h 42"/>
                <a:gd name="T24" fmla="*/ 33 w 40"/>
                <a:gd name="T25" fmla="*/ 0 h 42"/>
                <a:gd name="T26" fmla="*/ 40 w 40"/>
                <a:gd name="T27" fmla="*/ 0 h 42"/>
                <a:gd name="T28" fmla="*/ 31 w 40"/>
                <a:gd name="T29"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31" y="41"/>
                  </a:moveTo>
                  <a:cubicBezTo>
                    <a:pt x="24" y="41"/>
                    <a:pt x="24" y="41"/>
                    <a:pt x="24" y="41"/>
                  </a:cubicBezTo>
                  <a:cubicBezTo>
                    <a:pt x="26" y="35"/>
                    <a:pt x="26" y="35"/>
                    <a:pt x="26" y="35"/>
                  </a:cubicBezTo>
                  <a:cubicBezTo>
                    <a:pt x="21" y="39"/>
                    <a:pt x="17" y="42"/>
                    <a:pt x="11" y="42"/>
                  </a:cubicBezTo>
                  <a:cubicBezTo>
                    <a:pt x="6" y="42"/>
                    <a:pt x="0" y="40"/>
                    <a:pt x="0" y="33"/>
                  </a:cubicBezTo>
                  <a:cubicBezTo>
                    <a:pt x="0" y="31"/>
                    <a:pt x="0" y="28"/>
                    <a:pt x="1" y="25"/>
                  </a:cubicBezTo>
                  <a:cubicBezTo>
                    <a:pt x="7" y="0"/>
                    <a:pt x="7" y="0"/>
                    <a:pt x="7" y="0"/>
                  </a:cubicBezTo>
                  <a:cubicBezTo>
                    <a:pt x="14" y="0"/>
                    <a:pt x="14" y="0"/>
                    <a:pt x="14" y="0"/>
                  </a:cubicBezTo>
                  <a:cubicBezTo>
                    <a:pt x="8" y="25"/>
                    <a:pt x="8" y="25"/>
                    <a:pt x="8" y="25"/>
                  </a:cubicBezTo>
                  <a:cubicBezTo>
                    <a:pt x="8" y="28"/>
                    <a:pt x="7" y="29"/>
                    <a:pt x="7" y="31"/>
                  </a:cubicBezTo>
                  <a:cubicBezTo>
                    <a:pt x="7" y="34"/>
                    <a:pt x="9" y="36"/>
                    <a:pt x="14" y="36"/>
                  </a:cubicBezTo>
                  <a:cubicBezTo>
                    <a:pt x="21" y="36"/>
                    <a:pt x="27" y="29"/>
                    <a:pt x="28" y="23"/>
                  </a:cubicBezTo>
                  <a:cubicBezTo>
                    <a:pt x="33" y="0"/>
                    <a:pt x="33" y="0"/>
                    <a:pt x="33" y="0"/>
                  </a:cubicBezTo>
                  <a:cubicBezTo>
                    <a:pt x="40" y="0"/>
                    <a:pt x="40" y="0"/>
                    <a:pt x="40" y="0"/>
                  </a:cubicBezTo>
                  <a:lnTo>
                    <a:pt x="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27E8793F-69F9-D932-1CFD-123ABDA55E32}"/>
                </a:ext>
              </a:extLst>
            </p:cNvPr>
            <p:cNvSpPr>
              <a:spLocks noEditPoints="1"/>
            </p:cNvSpPr>
            <p:nvPr userDrawn="1"/>
          </p:nvSpPr>
          <p:spPr bwMode="auto">
            <a:xfrm>
              <a:off x="3342" y="2359"/>
              <a:ext cx="105" cy="141"/>
            </a:xfrm>
            <a:custGeom>
              <a:avLst/>
              <a:gdLst>
                <a:gd name="T0" fmla="*/ 13 w 44"/>
                <a:gd name="T1" fmla="*/ 0 h 59"/>
                <a:gd name="T2" fmla="*/ 20 w 44"/>
                <a:gd name="T3" fmla="*/ 0 h 59"/>
                <a:gd name="T4" fmla="*/ 15 w 44"/>
                <a:gd name="T5" fmla="*/ 20 h 59"/>
                <a:gd name="T6" fmla="*/ 28 w 44"/>
                <a:gd name="T7" fmla="*/ 15 h 59"/>
                <a:gd name="T8" fmla="*/ 44 w 44"/>
                <a:gd name="T9" fmla="*/ 32 h 59"/>
                <a:gd name="T10" fmla="*/ 37 w 44"/>
                <a:gd name="T11" fmla="*/ 52 h 59"/>
                <a:gd name="T12" fmla="*/ 21 w 44"/>
                <a:gd name="T13" fmla="*/ 59 h 59"/>
                <a:gd name="T14" fmla="*/ 9 w 44"/>
                <a:gd name="T15" fmla="*/ 53 h 59"/>
                <a:gd name="T16" fmla="*/ 8 w 44"/>
                <a:gd name="T17" fmla="*/ 51 h 59"/>
                <a:gd name="T18" fmla="*/ 7 w 44"/>
                <a:gd name="T19" fmla="*/ 57 h 59"/>
                <a:gd name="T20" fmla="*/ 0 w 44"/>
                <a:gd name="T21" fmla="*/ 57 h 59"/>
                <a:gd name="T22" fmla="*/ 13 w 44"/>
                <a:gd name="T23" fmla="*/ 0 h 59"/>
                <a:gd name="T24" fmla="*/ 14 w 44"/>
                <a:gd name="T25" fmla="*/ 50 h 59"/>
                <a:gd name="T26" fmla="*/ 21 w 44"/>
                <a:gd name="T27" fmla="*/ 53 h 59"/>
                <a:gd name="T28" fmla="*/ 36 w 44"/>
                <a:gd name="T29" fmla="*/ 32 h 59"/>
                <a:gd name="T30" fmla="*/ 26 w 44"/>
                <a:gd name="T31" fmla="*/ 21 h 59"/>
                <a:gd name="T32" fmla="*/ 11 w 44"/>
                <a:gd name="T33" fmla="*/ 41 h 59"/>
                <a:gd name="T34" fmla="*/ 14 w 44"/>
                <a:gd name="T35"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9">
                  <a:moveTo>
                    <a:pt x="13" y="0"/>
                  </a:moveTo>
                  <a:cubicBezTo>
                    <a:pt x="20" y="0"/>
                    <a:pt x="20" y="0"/>
                    <a:pt x="20" y="0"/>
                  </a:cubicBezTo>
                  <a:cubicBezTo>
                    <a:pt x="15" y="20"/>
                    <a:pt x="15" y="20"/>
                    <a:pt x="15" y="20"/>
                  </a:cubicBezTo>
                  <a:cubicBezTo>
                    <a:pt x="18" y="17"/>
                    <a:pt x="22" y="15"/>
                    <a:pt x="28" y="15"/>
                  </a:cubicBezTo>
                  <a:cubicBezTo>
                    <a:pt x="42" y="15"/>
                    <a:pt x="44" y="27"/>
                    <a:pt x="44" y="32"/>
                  </a:cubicBezTo>
                  <a:cubicBezTo>
                    <a:pt x="44" y="36"/>
                    <a:pt x="42" y="46"/>
                    <a:pt x="37" y="52"/>
                  </a:cubicBezTo>
                  <a:cubicBezTo>
                    <a:pt x="34" y="54"/>
                    <a:pt x="30" y="59"/>
                    <a:pt x="21" y="59"/>
                  </a:cubicBezTo>
                  <a:cubicBezTo>
                    <a:pt x="16" y="59"/>
                    <a:pt x="12" y="57"/>
                    <a:pt x="9" y="53"/>
                  </a:cubicBezTo>
                  <a:cubicBezTo>
                    <a:pt x="9" y="52"/>
                    <a:pt x="9" y="51"/>
                    <a:pt x="8" y="51"/>
                  </a:cubicBezTo>
                  <a:cubicBezTo>
                    <a:pt x="7" y="57"/>
                    <a:pt x="7" y="57"/>
                    <a:pt x="7" y="57"/>
                  </a:cubicBezTo>
                  <a:cubicBezTo>
                    <a:pt x="0" y="57"/>
                    <a:pt x="0" y="57"/>
                    <a:pt x="0" y="57"/>
                  </a:cubicBezTo>
                  <a:lnTo>
                    <a:pt x="13" y="0"/>
                  </a:lnTo>
                  <a:close/>
                  <a:moveTo>
                    <a:pt x="14" y="50"/>
                  </a:moveTo>
                  <a:cubicBezTo>
                    <a:pt x="16" y="52"/>
                    <a:pt x="19" y="53"/>
                    <a:pt x="21" y="53"/>
                  </a:cubicBezTo>
                  <a:cubicBezTo>
                    <a:pt x="32" y="53"/>
                    <a:pt x="36" y="38"/>
                    <a:pt x="36" y="32"/>
                  </a:cubicBezTo>
                  <a:cubicBezTo>
                    <a:pt x="36" y="23"/>
                    <a:pt x="31" y="21"/>
                    <a:pt x="26" y="21"/>
                  </a:cubicBezTo>
                  <a:cubicBezTo>
                    <a:pt x="15" y="21"/>
                    <a:pt x="11" y="33"/>
                    <a:pt x="11" y="41"/>
                  </a:cubicBezTo>
                  <a:cubicBezTo>
                    <a:pt x="11" y="45"/>
                    <a:pt x="12" y="47"/>
                    <a:pt x="1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56C1E214-1BCF-8CF5-9F18-0D662C296D10}"/>
                </a:ext>
              </a:extLst>
            </p:cNvPr>
            <p:cNvSpPr>
              <a:spLocks/>
            </p:cNvSpPr>
            <p:nvPr userDrawn="1"/>
          </p:nvSpPr>
          <p:spPr bwMode="auto">
            <a:xfrm>
              <a:off x="3466" y="2359"/>
              <a:ext cx="45" cy="136"/>
            </a:xfrm>
            <a:custGeom>
              <a:avLst/>
              <a:gdLst>
                <a:gd name="T0" fmla="*/ 29 w 45"/>
                <a:gd name="T1" fmla="*/ 0 h 136"/>
                <a:gd name="T2" fmla="*/ 45 w 45"/>
                <a:gd name="T3" fmla="*/ 0 h 136"/>
                <a:gd name="T4" fmla="*/ 17 w 45"/>
                <a:gd name="T5" fmla="*/ 136 h 136"/>
                <a:gd name="T6" fmla="*/ 0 w 45"/>
                <a:gd name="T7" fmla="*/ 136 h 136"/>
                <a:gd name="T8" fmla="*/ 29 w 45"/>
                <a:gd name="T9" fmla="*/ 0 h 136"/>
              </a:gdLst>
              <a:ahLst/>
              <a:cxnLst>
                <a:cxn ang="0">
                  <a:pos x="T0" y="T1"/>
                </a:cxn>
                <a:cxn ang="0">
                  <a:pos x="T2" y="T3"/>
                </a:cxn>
                <a:cxn ang="0">
                  <a:pos x="T4" y="T5"/>
                </a:cxn>
                <a:cxn ang="0">
                  <a:pos x="T6" y="T7"/>
                </a:cxn>
                <a:cxn ang="0">
                  <a:pos x="T8" y="T9"/>
                </a:cxn>
              </a:cxnLst>
              <a:rect l="0" t="0" r="r" b="b"/>
              <a:pathLst>
                <a:path w="45" h="136">
                  <a:moveTo>
                    <a:pt x="29" y="0"/>
                  </a:moveTo>
                  <a:lnTo>
                    <a:pt x="45" y="0"/>
                  </a:lnTo>
                  <a:lnTo>
                    <a:pt x="17" y="136"/>
                  </a:lnTo>
                  <a:lnTo>
                    <a:pt x="0" y="136"/>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D7663A4E-9426-8F44-4133-B25BB3BCF006}"/>
                </a:ext>
              </a:extLst>
            </p:cNvPr>
            <p:cNvSpPr>
              <a:spLocks noEditPoints="1"/>
            </p:cNvSpPr>
            <p:nvPr userDrawn="1"/>
          </p:nvSpPr>
          <p:spPr bwMode="auto">
            <a:xfrm>
              <a:off x="3519" y="2359"/>
              <a:ext cx="45" cy="136"/>
            </a:xfrm>
            <a:custGeom>
              <a:avLst/>
              <a:gdLst>
                <a:gd name="T0" fmla="*/ 19 w 45"/>
                <a:gd name="T1" fmla="*/ 38 h 136"/>
                <a:gd name="T2" fmla="*/ 38 w 45"/>
                <a:gd name="T3" fmla="*/ 38 h 136"/>
                <a:gd name="T4" fmla="*/ 16 w 45"/>
                <a:gd name="T5" fmla="*/ 136 h 136"/>
                <a:gd name="T6" fmla="*/ 0 w 45"/>
                <a:gd name="T7" fmla="*/ 136 h 136"/>
                <a:gd name="T8" fmla="*/ 19 w 45"/>
                <a:gd name="T9" fmla="*/ 38 h 136"/>
                <a:gd name="T10" fmla="*/ 28 w 45"/>
                <a:gd name="T11" fmla="*/ 0 h 136"/>
                <a:gd name="T12" fmla="*/ 45 w 45"/>
                <a:gd name="T13" fmla="*/ 0 h 136"/>
                <a:gd name="T14" fmla="*/ 40 w 45"/>
                <a:gd name="T15" fmla="*/ 19 h 136"/>
                <a:gd name="T16" fmla="*/ 23 w 45"/>
                <a:gd name="T17" fmla="*/ 19 h 136"/>
                <a:gd name="T18" fmla="*/ 28 w 45"/>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36">
                  <a:moveTo>
                    <a:pt x="19" y="38"/>
                  </a:moveTo>
                  <a:lnTo>
                    <a:pt x="38" y="38"/>
                  </a:lnTo>
                  <a:lnTo>
                    <a:pt x="16" y="136"/>
                  </a:lnTo>
                  <a:lnTo>
                    <a:pt x="0" y="136"/>
                  </a:lnTo>
                  <a:lnTo>
                    <a:pt x="19" y="38"/>
                  </a:lnTo>
                  <a:close/>
                  <a:moveTo>
                    <a:pt x="28" y="0"/>
                  </a:moveTo>
                  <a:lnTo>
                    <a:pt x="45" y="0"/>
                  </a:lnTo>
                  <a:lnTo>
                    <a:pt x="40" y="19"/>
                  </a:lnTo>
                  <a:lnTo>
                    <a:pt x="23" y="19"/>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B10E744B-109D-22C0-1C0C-4A7BC6388E06}"/>
                </a:ext>
              </a:extLst>
            </p:cNvPr>
            <p:cNvSpPr>
              <a:spLocks/>
            </p:cNvSpPr>
            <p:nvPr userDrawn="1"/>
          </p:nvSpPr>
          <p:spPr bwMode="auto">
            <a:xfrm>
              <a:off x="3573" y="2392"/>
              <a:ext cx="93" cy="108"/>
            </a:xfrm>
            <a:custGeom>
              <a:avLst/>
              <a:gdLst>
                <a:gd name="T0" fmla="*/ 37 w 39"/>
                <a:gd name="T1" fmla="*/ 28 h 45"/>
                <a:gd name="T2" fmla="*/ 16 w 39"/>
                <a:gd name="T3" fmla="*/ 45 h 45"/>
                <a:gd name="T4" fmla="*/ 0 w 39"/>
                <a:gd name="T5" fmla="*/ 27 h 45"/>
                <a:gd name="T6" fmla="*/ 23 w 39"/>
                <a:gd name="T7" fmla="*/ 0 h 45"/>
                <a:gd name="T8" fmla="*/ 39 w 39"/>
                <a:gd name="T9" fmla="*/ 16 h 45"/>
                <a:gd name="T10" fmla="*/ 32 w 39"/>
                <a:gd name="T11" fmla="*/ 16 h 45"/>
                <a:gd name="T12" fmla="*/ 22 w 39"/>
                <a:gd name="T13" fmla="*/ 7 h 45"/>
                <a:gd name="T14" fmla="*/ 7 w 39"/>
                <a:gd name="T15" fmla="*/ 28 h 45"/>
                <a:gd name="T16" fmla="*/ 17 w 39"/>
                <a:gd name="T17" fmla="*/ 39 h 45"/>
                <a:gd name="T18" fmla="*/ 29 w 39"/>
                <a:gd name="T19" fmla="*/ 28 h 45"/>
                <a:gd name="T20" fmla="*/ 37 w 39"/>
                <a:gd name="T2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5">
                  <a:moveTo>
                    <a:pt x="37" y="28"/>
                  </a:moveTo>
                  <a:cubicBezTo>
                    <a:pt x="34" y="37"/>
                    <a:pt x="27" y="45"/>
                    <a:pt x="16" y="45"/>
                  </a:cubicBezTo>
                  <a:cubicBezTo>
                    <a:pt x="8" y="45"/>
                    <a:pt x="0" y="40"/>
                    <a:pt x="0" y="27"/>
                  </a:cubicBezTo>
                  <a:cubicBezTo>
                    <a:pt x="0" y="13"/>
                    <a:pt x="8" y="0"/>
                    <a:pt x="23" y="0"/>
                  </a:cubicBezTo>
                  <a:cubicBezTo>
                    <a:pt x="32" y="0"/>
                    <a:pt x="39" y="5"/>
                    <a:pt x="39" y="16"/>
                  </a:cubicBezTo>
                  <a:cubicBezTo>
                    <a:pt x="32" y="16"/>
                    <a:pt x="32" y="16"/>
                    <a:pt x="32" y="16"/>
                  </a:cubicBezTo>
                  <a:cubicBezTo>
                    <a:pt x="32" y="10"/>
                    <a:pt x="28" y="7"/>
                    <a:pt x="22" y="7"/>
                  </a:cubicBezTo>
                  <a:cubicBezTo>
                    <a:pt x="12" y="7"/>
                    <a:pt x="7" y="19"/>
                    <a:pt x="7" y="28"/>
                  </a:cubicBezTo>
                  <a:cubicBezTo>
                    <a:pt x="7" y="33"/>
                    <a:pt x="10" y="39"/>
                    <a:pt x="17" y="39"/>
                  </a:cubicBezTo>
                  <a:cubicBezTo>
                    <a:pt x="24" y="39"/>
                    <a:pt x="28" y="33"/>
                    <a:pt x="29" y="28"/>
                  </a:cubicBezTo>
                  <a:lnTo>
                    <a:pt x="3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D569D9E-0982-76F4-7567-3468EB5C8E69}"/>
                </a:ext>
              </a:extLst>
            </p:cNvPr>
            <p:cNvSpPr>
              <a:spLocks/>
            </p:cNvSpPr>
            <p:nvPr userDrawn="1"/>
          </p:nvSpPr>
          <p:spPr bwMode="auto">
            <a:xfrm>
              <a:off x="3757" y="2356"/>
              <a:ext cx="114" cy="144"/>
            </a:xfrm>
            <a:custGeom>
              <a:avLst/>
              <a:gdLst>
                <a:gd name="T0" fmla="*/ 8 w 48"/>
                <a:gd name="T1" fmla="*/ 39 h 60"/>
                <a:gd name="T2" fmla="*/ 8 w 48"/>
                <a:gd name="T3" fmla="*/ 42 h 60"/>
                <a:gd name="T4" fmla="*/ 22 w 48"/>
                <a:gd name="T5" fmla="*/ 53 h 60"/>
                <a:gd name="T6" fmla="*/ 36 w 48"/>
                <a:gd name="T7" fmla="*/ 43 h 60"/>
                <a:gd name="T8" fmla="*/ 7 w 48"/>
                <a:gd name="T9" fmla="*/ 16 h 60"/>
                <a:gd name="T10" fmla="*/ 27 w 48"/>
                <a:gd name="T11" fmla="*/ 0 h 60"/>
                <a:gd name="T12" fmla="*/ 48 w 48"/>
                <a:gd name="T13" fmla="*/ 18 h 60"/>
                <a:gd name="T14" fmla="*/ 40 w 48"/>
                <a:gd name="T15" fmla="*/ 18 h 60"/>
                <a:gd name="T16" fmla="*/ 26 w 48"/>
                <a:gd name="T17" fmla="*/ 6 h 60"/>
                <a:gd name="T18" fmla="*/ 15 w 48"/>
                <a:gd name="T19" fmla="*/ 16 h 60"/>
                <a:gd name="T20" fmla="*/ 21 w 48"/>
                <a:gd name="T21" fmla="*/ 23 h 60"/>
                <a:gd name="T22" fmla="*/ 31 w 48"/>
                <a:gd name="T23" fmla="*/ 27 h 60"/>
                <a:gd name="T24" fmla="*/ 43 w 48"/>
                <a:gd name="T25" fmla="*/ 42 h 60"/>
                <a:gd name="T26" fmla="*/ 21 w 48"/>
                <a:gd name="T27" fmla="*/ 60 h 60"/>
                <a:gd name="T28" fmla="*/ 0 w 48"/>
                <a:gd name="T29" fmla="*/ 42 h 60"/>
                <a:gd name="T30" fmla="*/ 0 w 48"/>
                <a:gd name="T31" fmla="*/ 39 h 60"/>
                <a:gd name="T32" fmla="*/ 8 w 48"/>
                <a:gd name="T33" fmla="*/ 3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0">
                  <a:moveTo>
                    <a:pt x="8" y="39"/>
                  </a:moveTo>
                  <a:cubicBezTo>
                    <a:pt x="8" y="40"/>
                    <a:pt x="8" y="41"/>
                    <a:pt x="8" y="42"/>
                  </a:cubicBezTo>
                  <a:cubicBezTo>
                    <a:pt x="8" y="49"/>
                    <a:pt x="15" y="53"/>
                    <a:pt x="22" y="53"/>
                  </a:cubicBezTo>
                  <a:cubicBezTo>
                    <a:pt x="29" y="53"/>
                    <a:pt x="36" y="50"/>
                    <a:pt x="36" y="43"/>
                  </a:cubicBezTo>
                  <a:cubicBezTo>
                    <a:pt x="36" y="30"/>
                    <a:pt x="7" y="34"/>
                    <a:pt x="7" y="16"/>
                  </a:cubicBezTo>
                  <a:cubicBezTo>
                    <a:pt x="7" y="9"/>
                    <a:pt x="12" y="0"/>
                    <a:pt x="27" y="0"/>
                  </a:cubicBezTo>
                  <a:cubicBezTo>
                    <a:pt x="40" y="0"/>
                    <a:pt x="48" y="6"/>
                    <a:pt x="48" y="18"/>
                  </a:cubicBezTo>
                  <a:cubicBezTo>
                    <a:pt x="40" y="18"/>
                    <a:pt x="40" y="18"/>
                    <a:pt x="40" y="18"/>
                  </a:cubicBezTo>
                  <a:cubicBezTo>
                    <a:pt x="40" y="12"/>
                    <a:pt x="38" y="6"/>
                    <a:pt x="26" y="6"/>
                  </a:cubicBezTo>
                  <a:cubicBezTo>
                    <a:pt x="21" y="6"/>
                    <a:pt x="15" y="9"/>
                    <a:pt x="15" y="16"/>
                  </a:cubicBezTo>
                  <a:cubicBezTo>
                    <a:pt x="15" y="20"/>
                    <a:pt x="18" y="22"/>
                    <a:pt x="21" y="23"/>
                  </a:cubicBezTo>
                  <a:cubicBezTo>
                    <a:pt x="31" y="27"/>
                    <a:pt x="31" y="27"/>
                    <a:pt x="31" y="27"/>
                  </a:cubicBezTo>
                  <a:cubicBezTo>
                    <a:pt x="38" y="30"/>
                    <a:pt x="43" y="34"/>
                    <a:pt x="43" y="42"/>
                  </a:cubicBezTo>
                  <a:cubicBezTo>
                    <a:pt x="43" y="55"/>
                    <a:pt x="33" y="60"/>
                    <a:pt x="21" y="60"/>
                  </a:cubicBezTo>
                  <a:cubicBezTo>
                    <a:pt x="9" y="60"/>
                    <a:pt x="0" y="53"/>
                    <a:pt x="0" y="42"/>
                  </a:cubicBezTo>
                  <a:cubicBezTo>
                    <a:pt x="0" y="41"/>
                    <a:pt x="0" y="41"/>
                    <a:pt x="0" y="39"/>
                  </a:cubicBez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BA4EA20D-C3C2-703C-5074-4E03BB305B11}"/>
                </a:ext>
              </a:extLst>
            </p:cNvPr>
            <p:cNvSpPr>
              <a:spLocks noEditPoints="1"/>
            </p:cNvSpPr>
            <p:nvPr userDrawn="1"/>
          </p:nvSpPr>
          <p:spPr bwMode="auto">
            <a:xfrm>
              <a:off x="3888" y="2392"/>
              <a:ext cx="90" cy="108"/>
            </a:xfrm>
            <a:custGeom>
              <a:avLst/>
              <a:gdLst>
                <a:gd name="T0" fmla="*/ 34 w 38"/>
                <a:gd name="T1" fmla="*/ 32 h 45"/>
                <a:gd name="T2" fmla="*/ 33 w 38"/>
                <a:gd name="T3" fmla="*/ 36 h 45"/>
                <a:gd name="T4" fmla="*/ 36 w 38"/>
                <a:gd name="T5" fmla="*/ 39 h 45"/>
                <a:gd name="T6" fmla="*/ 38 w 38"/>
                <a:gd name="T7" fmla="*/ 39 h 45"/>
                <a:gd name="T8" fmla="*/ 36 w 38"/>
                <a:gd name="T9" fmla="*/ 44 h 45"/>
                <a:gd name="T10" fmla="*/ 33 w 38"/>
                <a:gd name="T11" fmla="*/ 44 h 45"/>
                <a:gd name="T12" fmla="*/ 26 w 38"/>
                <a:gd name="T13" fmla="*/ 39 h 45"/>
                <a:gd name="T14" fmla="*/ 26 w 38"/>
                <a:gd name="T15" fmla="*/ 39 h 45"/>
                <a:gd name="T16" fmla="*/ 13 w 38"/>
                <a:gd name="T17" fmla="*/ 45 h 45"/>
                <a:gd name="T18" fmla="*/ 0 w 38"/>
                <a:gd name="T19" fmla="*/ 33 h 45"/>
                <a:gd name="T20" fmla="*/ 14 w 38"/>
                <a:gd name="T21" fmla="*/ 19 h 45"/>
                <a:gd name="T22" fmla="*/ 24 w 38"/>
                <a:gd name="T23" fmla="*/ 18 h 45"/>
                <a:gd name="T24" fmla="*/ 31 w 38"/>
                <a:gd name="T25" fmla="*/ 12 h 45"/>
                <a:gd name="T26" fmla="*/ 22 w 38"/>
                <a:gd name="T27" fmla="*/ 6 h 45"/>
                <a:gd name="T28" fmla="*/ 12 w 38"/>
                <a:gd name="T29" fmla="*/ 14 h 45"/>
                <a:gd name="T30" fmla="*/ 5 w 38"/>
                <a:gd name="T31" fmla="*/ 14 h 45"/>
                <a:gd name="T32" fmla="*/ 23 w 38"/>
                <a:gd name="T33" fmla="*/ 0 h 45"/>
                <a:gd name="T34" fmla="*/ 38 w 38"/>
                <a:gd name="T35" fmla="*/ 10 h 45"/>
                <a:gd name="T36" fmla="*/ 37 w 38"/>
                <a:gd name="T37" fmla="*/ 18 h 45"/>
                <a:gd name="T38" fmla="*/ 34 w 38"/>
                <a:gd name="T39" fmla="*/ 32 h 45"/>
                <a:gd name="T40" fmla="*/ 29 w 38"/>
                <a:gd name="T41" fmla="*/ 22 h 45"/>
                <a:gd name="T42" fmla="*/ 17 w 38"/>
                <a:gd name="T43" fmla="*/ 24 h 45"/>
                <a:gd name="T44" fmla="*/ 7 w 38"/>
                <a:gd name="T45" fmla="*/ 32 h 45"/>
                <a:gd name="T46" fmla="*/ 15 w 38"/>
                <a:gd name="T47" fmla="*/ 39 h 45"/>
                <a:gd name="T48" fmla="*/ 29 w 38"/>
                <a:gd name="T4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5">
                  <a:moveTo>
                    <a:pt x="34" y="32"/>
                  </a:moveTo>
                  <a:cubicBezTo>
                    <a:pt x="33" y="34"/>
                    <a:pt x="33" y="35"/>
                    <a:pt x="33" y="36"/>
                  </a:cubicBezTo>
                  <a:cubicBezTo>
                    <a:pt x="33" y="38"/>
                    <a:pt x="34" y="39"/>
                    <a:pt x="36" y="39"/>
                  </a:cubicBezTo>
                  <a:cubicBezTo>
                    <a:pt x="36" y="39"/>
                    <a:pt x="37" y="39"/>
                    <a:pt x="38" y="39"/>
                  </a:cubicBezTo>
                  <a:cubicBezTo>
                    <a:pt x="36" y="44"/>
                    <a:pt x="36" y="44"/>
                    <a:pt x="36" y="44"/>
                  </a:cubicBezTo>
                  <a:cubicBezTo>
                    <a:pt x="35" y="44"/>
                    <a:pt x="34" y="44"/>
                    <a:pt x="33" y="44"/>
                  </a:cubicBezTo>
                  <a:cubicBezTo>
                    <a:pt x="28" y="44"/>
                    <a:pt x="26" y="41"/>
                    <a:pt x="26" y="39"/>
                  </a:cubicBezTo>
                  <a:cubicBezTo>
                    <a:pt x="26" y="39"/>
                    <a:pt x="26" y="39"/>
                    <a:pt x="26" y="39"/>
                  </a:cubicBezTo>
                  <a:cubicBezTo>
                    <a:pt x="25" y="40"/>
                    <a:pt x="21" y="45"/>
                    <a:pt x="13" y="45"/>
                  </a:cubicBezTo>
                  <a:cubicBezTo>
                    <a:pt x="3" y="45"/>
                    <a:pt x="0" y="38"/>
                    <a:pt x="0" y="33"/>
                  </a:cubicBezTo>
                  <a:cubicBezTo>
                    <a:pt x="0" y="23"/>
                    <a:pt x="7" y="19"/>
                    <a:pt x="14" y="19"/>
                  </a:cubicBezTo>
                  <a:cubicBezTo>
                    <a:pt x="24" y="18"/>
                    <a:pt x="24" y="18"/>
                    <a:pt x="24" y="18"/>
                  </a:cubicBezTo>
                  <a:cubicBezTo>
                    <a:pt x="30" y="18"/>
                    <a:pt x="31" y="15"/>
                    <a:pt x="31" y="12"/>
                  </a:cubicBezTo>
                  <a:cubicBezTo>
                    <a:pt x="31" y="8"/>
                    <a:pt x="28" y="6"/>
                    <a:pt x="22" y="6"/>
                  </a:cubicBezTo>
                  <a:cubicBezTo>
                    <a:pt x="16" y="6"/>
                    <a:pt x="12" y="9"/>
                    <a:pt x="12" y="14"/>
                  </a:cubicBezTo>
                  <a:cubicBezTo>
                    <a:pt x="5" y="14"/>
                    <a:pt x="5" y="14"/>
                    <a:pt x="5" y="14"/>
                  </a:cubicBezTo>
                  <a:cubicBezTo>
                    <a:pt x="6" y="4"/>
                    <a:pt x="14" y="0"/>
                    <a:pt x="23" y="0"/>
                  </a:cubicBezTo>
                  <a:cubicBezTo>
                    <a:pt x="29" y="0"/>
                    <a:pt x="38" y="2"/>
                    <a:pt x="38" y="10"/>
                  </a:cubicBezTo>
                  <a:cubicBezTo>
                    <a:pt x="38" y="13"/>
                    <a:pt x="37" y="15"/>
                    <a:pt x="37" y="18"/>
                  </a:cubicBezTo>
                  <a:lnTo>
                    <a:pt x="34" y="32"/>
                  </a:lnTo>
                  <a:close/>
                  <a:moveTo>
                    <a:pt x="29" y="22"/>
                  </a:moveTo>
                  <a:cubicBezTo>
                    <a:pt x="27" y="23"/>
                    <a:pt x="22" y="24"/>
                    <a:pt x="17" y="24"/>
                  </a:cubicBezTo>
                  <a:cubicBezTo>
                    <a:pt x="11" y="25"/>
                    <a:pt x="7" y="28"/>
                    <a:pt x="7" y="32"/>
                  </a:cubicBezTo>
                  <a:cubicBezTo>
                    <a:pt x="7" y="37"/>
                    <a:pt x="10" y="39"/>
                    <a:pt x="15" y="39"/>
                  </a:cubicBezTo>
                  <a:cubicBezTo>
                    <a:pt x="23" y="39"/>
                    <a:pt x="27" y="3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6765CE1F-69E9-2C5D-321B-7A400B436B37}"/>
                </a:ext>
              </a:extLst>
            </p:cNvPr>
            <p:cNvSpPr>
              <a:spLocks/>
            </p:cNvSpPr>
            <p:nvPr userDrawn="1"/>
          </p:nvSpPr>
          <p:spPr bwMode="auto">
            <a:xfrm>
              <a:off x="4002" y="2356"/>
              <a:ext cx="62" cy="139"/>
            </a:xfrm>
            <a:custGeom>
              <a:avLst/>
              <a:gdLst>
                <a:gd name="T0" fmla="*/ 11 w 26"/>
                <a:gd name="T1" fmla="*/ 7 h 58"/>
                <a:gd name="T2" fmla="*/ 21 w 26"/>
                <a:gd name="T3" fmla="*/ 0 h 58"/>
                <a:gd name="T4" fmla="*/ 26 w 26"/>
                <a:gd name="T5" fmla="*/ 1 h 58"/>
                <a:gd name="T6" fmla="*/ 24 w 26"/>
                <a:gd name="T7" fmla="*/ 7 h 58"/>
                <a:gd name="T8" fmla="*/ 21 w 26"/>
                <a:gd name="T9" fmla="*/ 7 h 58"/>
                <a:gd name="T10" fmla="*/ 17 w 26"/>
                <a:gd name="T11" fmla="*/ 11 h 58"/>
                <a:gd name="T12" fmla="*/ 16 w 26"/>
                <a:gd name="T13" fmla="*/ 17 h 58"/>
                <a:gd name="T14" fmla="*/ 23 w 26"/>
                <a:gd name="T15" fmla="*/ 17 h 58"/>
                <a:gd name="T16" fmla="*/ 22 w 26"/>
                <a:gd name="T17" fmla="*/ 23 h 58"/>
                <a:gd name="T18" fmla="*/ 15 w 26"/>
                <a:gd name="T19" fmla="*/ 23 h 58"/>
                <a:gd name="T20" fmla="*/ 7 w 26"/>
                <a:gd name="T21" fmla="*/ 58 h 58"/>
                <a:gd name="T22" fmla="*/ 0 w 26"/>
                <a:gd name="T23" fmla="*/ 58 h 58"/>
                <a:gd name="T24" fmla="*/ 8 w 26"/>
                <a:gd name="T25" fmla="*/ 23 h 58"/>
                <a:gd name="T26" fmla="*/ 2 w 26"/>
                <a:gd name="T27" fmla="*/ 23 h 58"/>
                <a:gd name="T28" fmla="*/ 3 w 26"/>
                <a:gd name="T29" fmla="*/ 17 h 58"/>
                <a:gd name="T30" fmla="*/ 9 w 26"/>
                <a:gd name="T31" fmla="*/ 17 h 58"/>
                <a:gd name="T32" fmla="*/ 11 w 26"/>
                <a:gd name="T33" fmla="*/ 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8">
                  <a:moveTo>
                    <a:pt x="11" y="7"/>
                  </a:moveTo>
                  <a:cubicBezTo>
                    <a:pt x="12" y="2"/>
                    <a:pt x="17" y="0"/>
                    <a:pt x="21" y="0"/>
                  </a:cubicBezTo>
                  <a:cubicBezTo>
                    <a:pt x="23" y="0"/>
                    <a:pt x="24" y="1"/>
                    <a:pt x="26" y="1"/>
                  </a:cubicBezTo>
                  <a:cubicBezTo>
                    <a:pt x="24" y="7"/>
                    <a:pt x="24" y="7"/>
                    <a:pt x="24" y="7"/>
                  </a:cubicBezTo>
                  <a:cubicBezTo>
                    <a:pt x="23" y="7"/>
                    <a:pt x="22" y="7"/>
                    <a:pt x="21" y="7"/>
                  </a:cubicBezTo>
                  <a:cubicBezTo>
                    <a:pt x="18" y="7"/>
                    <a:pt x="18" y="9"/>
                    <a:pt x="17" y="11"/>
                  </a:cubicBezTo>
                  <a:cubicBezTo>
                    <a:pt x="16" y="17"/>
                    <a:pt x="16" y="17"/>
                    <a:pt x="16" y="17"/>
                  </a:cubicBezTo>
                  <a:cubicBezTo>
                    <a:pt x="23" y="17"/>
                    <a:pt x="23" y="17"/>
                    <a:pt x="23" y="17"/>
                  </a:cubicBezTo>
                  <a:cubicBezTo>
                    <a:pt x="22" y="23"/>
                    <a:pt x="22" y="23"/>
                    <a:pt x="22" y="23"/>
                  </a:cubicBezTo>
                  <a:cubicBezTo>
                    <a:pt x="15" y="23"/>
                    <a:pt x="15" y="23"/>
                    <a:pt x="15" y="23"/>
                  </a:cubicBezTo>
                  <a:cubicBezTo>
                    <a:pt x="7" y="58"/>
                    <a:pt x="7" y="58"/>
                    <a:pt x="7" y="58"/>
                  </a:cubicBezTo>
                  <a:cubicBezTo>
                    <a:pt x="0" y="58"/>
                    <a:pt x="0" y="58"/>
                    <a:pt x="0" y="58"/>
                  </a:cubicBezTo>
                  <a:cubicBezTo>
                    <a:pt x="8" y="23"/>
                    <a:pt x="8" y="23"/>
                    <a:pt x="8" y="23"/>
                  </a:cubicBezTo>
                  <a:cubicBezTo>
                    <a:pt x="2" y="23"/>
                    <a:pt x="2" y="23"/>
                    <a:pt x="2" y="23"/>
                  </a:cubicBezTo>
                  <a:cubicBezTo>
                    <a:pt x="3" y="17"/>
                    <a:pt x="3" y="17"/>
                    <a:pt x="3" y="17"/>
                  </a:cubicBezTo>
                  <a:cubicBezTo>
                    <a:pt x="9" y="17"/>
                    <a:pt x="9" y="17"/>
                    <a:pt x="9" y="17"/>
                  </a:cubicBez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44EDE753-7A6F-AB2B-BE4C-D2F4A9A928E8}"/>
                </a:ext>
              </a:extLst>
            </p:cNvPr>
            <p:cNvSpPr>
              <a:spLocks noEditPoints="1"/>
            </p:cNvSpPr>
            <p:nvPr userDrawn="1"/>
          </p:nvSpPr>
          <p:spPr bwMode="auto">
            <a:xfrm>
              <a:off x="4066" y="2392"/>
              <a:ext cx="91" cy="108"/>
            </a:xfrm>
            <a:custGeom>
              <a:avLst/>
              <a:gdLst>
                <a:gd name="T0" fmla="*/ 7 w 38"/>
                <a:gd name="T1" fmla="*/ 25 h 45"/>
                <a:gd name="T2" fmla="*/ 7 w 38"/>
                <a:gd name="T3" fmla="*/ 27 h 45"/>
                <a:gd name="T4" fmla="*/ 17 w 38"/>
                <a:gd name="T5" fmla="*/ 39 h 45"/>
                <a:gd name="T6" fmla="*/ 29 w 38"/>
                <a:gd name="T7" fmla="*/ 30 h 45"/>
                <a:gd name="T8" fmla="*/ 36 w 38"/>
                <a:gd name="T9" fmla="*/ 30 h 45"/>
                <a:gd name="T10" fmla="*/ 16 w 38"/>
                <a:gd name="T11" fmla="*/ 45 h 45"/>
                <a:gd name="T12" fmla="*/ 0 w 38"/>
                <a:gd name="T13" fmla="*/ 27 h 45"/>
                <a:gd name="T14" fmla="*/ 22 w 38"/>
                <a:gd name="T15" fmla="*/ 0 h 45"/>
                <a:gd name="T16" fmla="*/ 38 w 38"/>
                <a:gd name="T17" fmla="*/ 18 h 45"/>
                <a:gd name="T18" fmla="*/ 38 w 38"/>
                <a:gd name="T19" fmla="*/ 25 h 45"/>
                <a:gd name="T20" fmla="*/ 7 w 38"/>
                <a:gd name="T21" fmla="*/ 25 h 45"/>
                <a:gd name="T22" fmla="*/ 31 w 38"/>
                <a:gd name="T23" fmla="*/ 19 h 45"/>
                <a:gd name="T24" fmla="*/ 31 w 38"/>
                <a:gd name="T25" fmla="*/ 17 h 45"/>
                <a:gd name="T26" fmla="*/ 22 w 38"/>
                <a:gd name="T27" fmla="*/ 7 h 45"/>
                <a:gd name="T28" fmla="*/ 8 w 38"/>
                <a:gd name="T29" fmla="*/ 19 h 45"/>
                <a:gd name="T30" fmla="*/ 31 w 38"/>
                <a:gd name="T31"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45">
                  <a:moveTo>
                    <a:pt x="7" y="25"/>
                  </a:moveTo>
                  <a:cubicBezTo>
                    <a:pt x="7" y="25"/>
                    <a:pt x="7" y="26"/>
                    <a:pt x="7" y="27"/>
                  </a:cubicBezTo>
                  <a:cubicBezTo>
                    <a:pt x="7" y="34"/>
                    <a:pt x="10" y="39"/>
                    <a:pt x="17" y="39"/>
                  </a:cubicBezTo>
                  <a:cubicBezTo>
                    <a:pt x="23" y="39"/>
                    <a:pt x="27" y="35"/>
                    <a:pt x="29" y="30"/>
                  </a:cubicBezTo>
                  <a:cubicBezTo>
                    <a:pt x="36" y="30"/>
                    <a:pt x="36" y="30"/>
                    <a:pt x="36" y="30"/>
                  </a:cubicBezTo>
                  <a:cubicBezTo>
                    <a:pt x="33" y="39"/>
                    <a:pt x="27" y="45"/>
                    <a:pt x="16" y="45"/>
                  </a:cubicBezTo>
                  <a:cubicBezTo>
                    <a:pt x="6" y="45"/>
                    <a:pt x="0" y="38"/>
                    <a:pt x="0" y="27"/>
                  </a:cubicBezTo>
                  <a:cubicBezTo>
                    <a:pt x="0" y="13"/>
                    <a:pt x="8" y="0"/>
                    <a:pt x="22" y="0"/>
                  </a:cubicBezTo>
                  <a:cubicBezTo>
                    <a:pt x="36" y="0"/>
                    <a:pt x="38" y="13"/>
                    <a:pt x="38" y="18"/>
                  </a:cubicBezTo>
                  <a:cubicBezTo>
                    <a:pt x="38" y="21"/>
                    <a:pt x="38" y="23"/>
                    <a:pt x="38" y="25"/>
                  </a:cubicBezTo>
                  <a:lnTo>
                    <a:pt x="7" y="25"/>
                  </a:lnTo>
                  <a:close/>
                  <a:moveTo>
                    <a:pt x="31" y="19"/>
                  </a:moveTo>
                  <a:cubicBezTo>
                    <a:pt x="31" y="17"/>
                    <a:pt x="31" y="17"/>
                    <a:pt x="31" y="17"/>
                  </a:cubicBezTo>
                  <a:cubicBezTo>
                    <a:pt x="31" y="9"/>
                    <a:pt x="27" y="7"/>
                    <a:pt x="22" y="7"/>
                  </a:cubicBezTo>
                  <a:cubicBezTo>
                    <a:pt x="14" y="7"/>
                    <a:pt x="10" y="12"/>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8F46B136-F63F-01AF-E738-DB30763ED3F2}"/>
                </a:ext>
              </a:extLst>
            </p:cNvPr>
            <p:cNvSpPr>
              <a:spLocks/>
            </p:cNvSpPr>
            <p:nvPr userDrawn="1"/>
          </p:nvSpPr>
          <p:spPr bwMode="auto">
            <a:xfrm>
              <a:off x="4183" y="2371"/>
              <a:ext cx="52" cy="126"/>
            </a:xfrm>
            <a:custGeom>
              <a:avLst/>
              <a:gdLst>
                <a:gd name="T0" fmla="*/ 6 w 22"/>
                <a:gd name="T1" fmla="*/ 17 h 53"/>
                <a:gd name="T2" fmla="*/ 0 w 22"/>
                <a:gd name="T3" fmla="*/ 17 h 53"/>
                <a:gd name="T4" fmla="*/ 1 w 22"/>
                <a:gd name="T5" fmla="*/ 11 h 53"/>
                <a:gd name="T6" fmla="*/ 7 w 22"/>
                <a:gd name="T7" fmla="*/ 11 h 53"/>
                <a:gd name="T8" fmla="*/ 10 w 22"/>
                <a:gd name="T9" fmla="*/ 0 h 53"/>
                <a:gd name="T10" fmla="*/ 17 w 22"/>
                <a:gd name="T11" fmla="*/ 0 h 53"/>
                <a:gd name="T12" fmla="*/ 14 w 22"/>
                <a:gd name="T13" fmla="*/ 11 h 53"/>
                <a:gd name="T14" fmla="*/ 22 w 22"/>
                <a:gd name="T15" fmla="*/ 11 h 53"/>
                <a:gd name="T16" fmla="*/ 21 w 22"/>
                <a:gd name="T17" fmla="*/ 17 h 53"/>
                <a:gd name="T18" fmla="*/ 13 w 22"/>
                <a:gd name="T19" fmla="*/ 17 h 53"/>
                <a:gd name="T20" fmla="*/ 8 w 22"/>
                <a:gd name="T21" fmla="*/ 41 h 53"/>
                <a:gd name="T22" fmla="*/ 7 w 22"/>
                <a:gd name="T23" fmla="*/ 45 h 53"/>
                <a:gd name="T24" fmla="*/ 10 w 22"/>
                <a:gd name="T25" fmla="*/ 47 h 53"/>
                <a:gd name="T26" fmla="*/ 15 w 22"/>
                <a:gd name="T27" fmla="*/ 47 h 53"/>
                <a:gd name="T28" fmla="*/ 13 w 22"/>
                <a:gd name="T29" fmla="*/ 52 h 53"/>
                <a:gd name="T30" fmla="*/ 9 w 22"/>
                <a:gd name="T31" fmla="*/ 53 h 53"/>
                <a:gd name="T32" fmla="*/ 0 w 22"/>
                <a:gd name="T33" fmla="*/ 46 h 53"/>
                <a:gd name="T34" fmla="*/ 0 w 22"/>
                <a:gd name="T35" fmla="*/ 44 h 53"/>
                <a:gd name="T36" fmla="*/ 6 w 22"/>
                <a:gd name="T37"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3">
                  <a:moveTo>
                    <a:pt x="6" y="17"/>
                  </a:moveTo>
                  <a:cubicBezTo>
                    <a:pt x="0" y="17"/>
                    <a:pt x="0" y="17"/>
                    <a:pt x="0" y="17"/>
                  </a:cubicBezTo>
                  <a:cubicBezTo>
                    <a:pt x="1" y="11"/>
                    <a:pt x="1" y="11"/>
                    <a:pt x="1" y="11"/>
                  </a:cubicBezTo>
                  <a:cubicBezTo>
                    <a:pt x="7" y="11"/>
                    <a:pt x="7" y="11"/>
                    <a:pt x="7" y="11"/>
                  </a:cubicBezTo>
                  <a:cubicBezTo>
                    <a:pt x="10" y="0"/>
                    <a:pt x="10" y="0"/>
                    <a:pt x="10" y="0"/>
                  </a:cubicBezTo>
                  <a:cubicBezTo>
                    <a:pt x="17" y="0"/>
                    <a:pt x="17" y="0"/>
                    <a:pt x="17" y="0"/>
                  </a:cubicBezTo>
                  <a:cubicBezTo>
                    <a:pt x="14" y="11"/>
                    <a:pt x="14" y="11"/>
                    <a:pt x="14" y="11"/>
                  </a:cubicBezTo>
                  <a:cubicBezTo>
                    <a:pt x="22" y="11"/>
                    <a:pt x="22" y="11"/>
                    <a:pt x="22" y="11"/>
                  </a:cubicBezTo>
                  <a:cubicBezTo>
                    <a:pt x="21" y="17"/>
                    <a:pt x="21" y="17"/>
                    <a:pt x="21" y="17"/>
                  </a:cubicBezTo>
                  <a:cubicBezTo>
                    <a:pt x="13" y="17"/>
                    <a:pt x="13" y="17"/>
                    <a:pt x="13" y="17"/>
                  </a:cubicBezTo>
                  <a:cubicBezTo>
                    <a:pt x="8" y="41"/>
                    <a:pt x="8" y="41"/>
                    <a:pt x="8" y="41"/>
                  </a:cubicBezTo>
                  <a:cubicBezTo>
                    <a:pt x="7" y="43"/>
                    <a:pt x="7" y="44"/>
                    <a:pt x="7" y="45"/>
                  </a:cubicBezTo>
                  <a:cubicBezTo>
                    <a:pt x="7" y="46"/>
                    <a:pt x="8" y="47"/>
                    <a:pt x="10" y="47"/>
                  </a:cubicBezTo>
                  <a:cubicBezTo>
                    <a:pt x="12" y="47"/>
                    <a:pt x="13" y="47"/>
                    <a:pt x="15" y="47"/>
                  </a:cubicBezTo>
                  <a:cubicBezTo>
                    <a:pt x="13" y="52"/>
                    <a:pt x="13" y="52"/>
                    <a:pt x="13" y="52"/>
                  </a:cubicBezTo>
                  <a:cubicBezTo>
                    <a:pt x="12" y="53"/>
                    <a:pt x="11" y="53"/>
                    <a:pt x="9" y="53"/>
                  </a:cubicBezTo>
                  <a:cubicBezTo>
                    <a:pt x="3" y="53"/>
                    <a:pt x="0" y="51"/>
                    <a:pt x="0" y="46"/>
                  </a:cubicBezTo>
                  <a:cubicBezTo>
                    <a:pt x="0" y="46"/>
                    <a:pt x="0" y="44"/>
                    <a:pt x="0" y="44"/>
                  </a:cubicBezTo>
                  <a:lnTo>
                    <a:pt x="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F95EC223-3516-36E3-EC8F-6392AC46DD07}"/>
                </a:ext>
              </a:extLst>
            </p:cNvPr>
            <p:cNvSpPr>
              <a:spLocks/>
            </p:cNvSpPr>
            <p:nvPr userDrawn="1"/>
          </p:nvSpPr>
          <p:spPr bwMode="auto">
            <a:xfrm>
              <a:off x="4238" y="2397"/>
              <a:ext cx="102" cy="139"/>
            </a:xfrm>
            <a:custGeom>
              <a:avLst/>
              <a:gdLst>
                <a:gd name="T0" fmla="*/ 7 w 43"/>
                <a:gd name="T1" fmla="*/ 0 h 58"/>
                <a:gd name="T2" fmla="*/ 14 w 43"/>
                <a:gd name="T3" fmla="*/ 0 h 58"/>
                <a:gd name="T4" fmla="*/ 17 w 43"/>
                <a:gd name="T5" fmla="*/ 34 h 58"/>
                <a:gd name="T6" fmla="*/ 17 w 43"/>
                <a:gd name="T7" fmla="*/ 34 h 58"/>
                <a:gd name="T8" fmla="*/ 35 w 43"/>
                <a:gd name="T9" fmla="*/ 0 h 58"/>
                <a:gd name="T10" fmla="*/ 43 w 43"/>
                <a:gd name="T11" fmla="*/ 0 h 58"/>
                <a:gd name="T12" fmla="*/ 16 w 43"/>
                <a:gd name="T13" fmla="*/ 49 h 58"/>
                <a:gd name="T14" fmla="*/ 4 w 43"/>
                <a:gd name="T15" fmla="*/ 58 h 58"/>
                <a:gd name="T16" fmla="*/ 0 w 43"/>
                <a:gd name="T17" fmla="*/ 58 h 58"/>
                <a:gd name="T18" fmla="*/ 1 w 43"/>
                <a:gd name="T19" fmla="*/ 52 h 58"/>
                <a:gd name="T20" fmla="*/ 4 w 43"/>
                <a:gd name="T21" fmla="*/ 52 h 58"/>
                <a:gd name="T22" fmla="*/ 10 w 43"/>
                <a:gd name="T23" fmla="*/ 47 h 58"/>
                <a:gd name="T24" fmla="*/ 12 w 43"/>
                <a:gd name="T25" fmla="*/ 43 h 58"/>
                <a:gd name="T26" fmla="*/ 7 w 43"/>
                <a:gd name="T2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8">
                  <a:moveTo>
                    <a:pt x="7" y="0"/>
                  </a:moveTo>
                  <a:cubicBezTo>
                    <a:pt x="14" y="0"/>
                    <a:pt x="14" y="0"/>
                    <a:pt x="14" y="0"/>
                  </a:cubicBezTo>
                  <a:cubicBezTo>
                    <a:pt x="17" y="34"/>
                    <a:pt x="17" y="34"/>
                    <a:pt x="17" y="34"/>
                  </a:cubicBezTo>
                  <a:cubicBezTo>
                    <a:pt x="17" y="34"/>
                    <a:pt x="17" y="34"/>
                    <a:pt x="17" y="34"/>
                  </a:cubicBezTo>
                  <a:cubicBezTo>
                    <a:pt x="35" y="0"/>
                    <a:pt x="35" y="0"/>
                    <a:pt x="35" y="0"/>
                  </a:cubicBezTo>
                  <a:cubicBezTo>
                    <a:pt x="43" y="0"/>
                    <a:pt x="43" y="0"/>
                    <a:pt x="43" y="0"/>
                  </a:cubicBezTo>
                  <a:cubicBezTo>
                    <a:pt x="16" y="49"/>
                    <a:pt x="16" y="49"/>
                    <a:pt x="16" y="49"/>
                  </a:cubicBezTo>
                  <a:cubicBezTo>
                    <a:pt x="14" y="54"/>
                    <a:pt x="11" y="58"/>
                    <a:pt x="4" y="58"/>
                  </a:cubicBezTo>
                  <a:cubicBezTo>
                    <a:pt x="3" y="58"/>
                    <a:pt x="2" y="58"/>
                    <a:pt x="0" y="58"/>
                  </a:cubicBezTo>
                  <a:cubicBezTo>
                    <a:pt x="1" y="52"/>
                    <a:pt x="1" y="52"/>
                    <a:pt x="1" y="52"/>
                  </a:cubicBezTo>
                  <a:cubicBezTo>
                    <a:pt x="2" y="52"/>
                    <a:pt x="3" y="52"/>
                    <a:pt x="4" y="52"/>
                  </a:cubicBezTo>
                  <a:cubicBezTo>
                    <a:pt x="7" y="52"/>
                    <a:pt x="9" y="49"/>
                    <a:pt x="10" y="47"/>
                  </a:cubicBezTo>
                  <a:cubicBezTo>
                    <a:pt x="12" y="43"/>
                    <a:pt x="12" y="43"/>
                    <a:pt x="12" y="43"/>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484487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mc:AlternateContent xmlns:mc="http://schemas.openxmlformats.org/markup-compatibility/2006">
    <mc:Choice xmlns:p14="http://schemas.microsoft.com/office/powerpoint/2010/main" Requires="p14">
      <p:transition spd="slow" p14:dur="2000" advTm="7953"/>
    </mc:Choice>
    <mc:Fallback>
      <p:transition spd="slow" advTm="7953"/>
    </mc:Fallback>
  </mc:AlternateContent>
  <p:hf hdr="0"/>
  <p:txStyles>
    <p:titleStyle>
      <a:lvl1pPr algn="l" rtl="0" fontAlgn="base">
        <a:lnSpc>
          <a:spcPct val="90000"/>
        </a:lnSpc>
        <a:spcBef>
          <a:spcPct val="0"/>
        </a:spcBef>
        <a:spcAft>
          <a:spcPct val="0"/>
        </a:spcAft>
        <a:defRPr sz="2900" kern="1200">
          <a:solidFill>
            <a:srgbClr val="595959"/>
          </a:solidFill>
          <a:latin typeface="Arial Nova" panose="020B0504020202020204" pitchFamily="34" charset="0"/>
          <a:ea typeface="+mj-ea"/>
          <a:cs typeface="+mj-cs"/>
        </a:defRPr>
      </a:lvl1pPr>
      <a:lvl2pPr algn="l" rtl="0" fontAlgn="base">
        <a:lnSpc>
          <a:spcPct val="90000"/>
        </a:lnSpc>
        <a:spcBef>
          <a:spcPct val="0"/>
        </a:spcBef>
        <a:spcAft>
          <a:spcPct val="0"/>
        </a:spcAft>
        <a:defRPr sz="3600">
          <a:solidFill>
            <a:srgbClr val="595959"/>
          </a:solidFill>
          <a:latin typeface="Arial" charset="0"/>
        </a:defRPr>
      </a:lvl2pPr>
      <a:lvl3pPr algn="l" rtl="0" fontAlgn="base">
        <a:lnSpc>
          <a:spcPct val="90000"/>
        </a:lnSpc>
        <a:spcBef>
          <a:spcPct val="0"/>
        </a:spcBef>
        <a:spcAft>
          <a:spcPct val="0"/>
        </a:spcAft>
        <a:defRPr sz="3600">
          <a:solidFill>
            <a:srgbClr val="595959"/>
          </a:solidFill>
          <a:latin typeface="Arial" charset="0"/>
        </a:defRPr>
      </a:lvl3pPr>
      <a:lvl4pPr algn="l" rtl="0" fontAlgn="base">
        <a:lnSpc>
          <a:spcPct val="90000"/>
        </a:lnSpc>
        <a:spcBef>
          <a:spcPct val="0"/>
        </a:spcBef>
        <a:spcAft>
          <a:spcPct val="0"/>
        </a:spcAft>
        <a:defRPr sz="3600">
          <a:solidFill>
            <a:srgbClr val="595959"/>
          </a:solidFill>
          <a:latin typeface="Arial" charset="0"/>
        </a:defRPr>
      </a:lvl4pPr>
      <a:lvl5pPr algn="l" rtl="0" fontAlgn="base">
        <a:lnSpc>
          <a:spcPct val="90000"/>
        </a:lnSpc>
        <a:spcBef>
          <a:spcPct val="0"/>
        </a:spcBef>
        <a:spcAft>
          <a:spcPct val="0"/>
        </a:spcAft>
        <a:defRPr sz="3600">
          <a:solidFill>
            <a:srgbClr val="595959"/>
          </a:solidFill>
          <a:latin typeface="Arial" charset="0"/>
        </a:defRPr>
      </a:lvl5pPr>
      <a:lvl6pPr marL="457200" algn="l" rtl="0" fontAlgn="base">
        <a:lnSpc>
          <a:spcPct val="90000"/>
        </a:lnSpc>
        <a:spcBef>
          <a:spcPct val="0"/>
        </a:spcBef>
        <a:spcAft>
          <a:spcPct val="0"/>
        </a:spcAft>
        <a:defRPr sz="3600">
          <a:solidFill>
            <a:srgbClr val="595959"/>
          </a:solidFill>
          <a:latin typeface="Arial" charset="0"/>
        </a:defRPr>
      </a:lvl6pPr>
      <a:lvl7pPr marL="914400" algn="l" rtl="0" fontAlgn="base">
        <a:lnSpc>
          <a:spcPct val="90000"/>
        </a:lnSpc>
        <a:spcBef>
          <a:spcPct val="0"/>
        </a:spcBef>
        <a:spcAft>
          <a:spcPct val="0"/>
        </a:spcAft>
        <a:defRPr sz="3600">
          <a:solidFill>
            <a:srgbClr val="595959"/>
          </a:solidFill>
          <a:latin typeface="Arial" charset="0"/>
        </a:defRPr>
      </a:lvl7pPr>
      <a:lvl8pPr marL="1371600" algn="l" rtl="0" fontAlgn="base">
        <a:lnSpc>
          <a:spcPct val="90000"/>
        </a:lnSpc>
        <a:spcBef>
          <a:spcPct val="0"/>
        </a:spcBef>
        <a:spcAft>
          <a:spcPct val="0"/>
        </a:spcAft>
        <a:defRPr sz="3600">
          <a:solidFill>
            <a:srgbClr val="595959"/>
          </a:solidFill>
          <a:latin typeface="Arial" charset="0"/>
        </a:defRPr>
      </a:lvl8pPr>
      <a:lvl9pPr marL="1828800" algn="l" rtl="0" fontAlgn="base">
        <a:lnSpc>
          <a:spcPct val="90000"/>
        </a:lnSpc>
        <a:spcBef>
          <a:spcPct val="0"/>
        </a:spcBef>
        <a:spcAft>
          <a:spcPct val="0"/>
        </a:spcAft>
        <a:defRPr sz="3600">
          <a:solidFill>
            <a:srgbClr val="595959"/>
          </a:solidFill>
          <a:latin typeface="Arial" charset="0"/>
        </a:defRPr>
      </a:lvl9pPr>
    </p:titleStyle>
    <p:bodyStyle>
      <a:lvl1pPr marL="233363" indent="-233363" algn="l" rtl="0" fontAlgn="base">
        <a:lnSpc>
          <a:spcPct val="100000"/>
        </a:lnSpc>
        <a:spcBef>
          <a:spcPts val="1000"/>
        </a:spcBef>
        <a:spcAft>
          <a:spcPct val="0"/>
        </a:spcAft>
        <a:buClr>
          <a:schemeClr val="accent2"/>
        </a:buClr>
        <a:buSzPct val="85000"/>
        <a:buFont typeface="Arial" charset="0"/>
        <a:buChar char="■"/>
        <a:defRPr sz="2000" b="0" kern="1200">
          <a:solidFill>
            <a:schemeClr val="tx1"/>
          </a:solidFill>
          <a:latin typeface="Arial Nova" panose="020B0504020202020204" pitchFamily="34" charset="0"/>
          <a:ea typeface="+mn-ea"/>
          <a:cs typeface="+mn-cs"/>
        </a:defRPr>
      </a:lvl1pPr>
      <a:lvl2pPr marL="685800" indent="-228600" algn="l" rtl="0" fontAlgn="base">
        <a:lnSpc>
          <a:spcPct val="100000"/>
        </a:lnSpc>
        <a:spcBef>
          <a:spcPts val="500"/>
        </a:spcBef>
        <a:spcAft>
          <a:spcPct val="0"/>
        </a:spcAft>
        <a:buClr>
          <a:schemeClr val="accent5"/>
        </a:buClr>
        <a:buFont typeface="Arial Nova"/>
        <a:buChar char="–"/>
        <a:defRPr sz="1800" b="0" kern="1200">
          <a:solidFill>
            <a:schemeClr val="tx1"/>
          </a:solidFill>
          <a:latin typeface="Arial Nova" panose="020B0504020202020204" pitchFamily="34" charset="0"/>
          <a:ea typeface="+mn-ea"/>
          <a:cs typeface="+mn-cs"/>
        </a:defRPr>
      </a:lvl2pPr>
      <a:lvl3pPr marL="1143000" indent="-228600" algn="l" rtl="0" fontAlgn="base">
        <a:lnSpc>
          <a:spcPct val="100000"/>
        </a:lnSpc>
        <a:spcBef>
          <a:spcPts val="500"/>
        </a:spcBef>
        <a:spcAft>
          <a:spcPct val="0"/>
        </a:spcAft>
        <a:buClr>
          <a:schemeClr val="accent3"/>
        </a:buClr>
        <a:buFont typeface="Arial Nova"/>
        <a:buChar char="–"/>
        <a:defRPr sz="1700" b="0" kern="1200">
          <a:solidFill>
            <a:schemeClr val="tx1"/>
          </a:solidFill>
          <a:latin typeface="Arial Nova" panose="020B0504020202020204" pitchFamily="34" charset="0"/>
          <a:ea typeface="+mn-ea"/>
          <a:cs typeface="+mn-cs"/>
        </a:defRPr>
      </a:lvl3pPr>
      <a:lvl4pPr marL="1600200" indent="-228600" algn="l" rtl="0" fontAlgn="base">
        <a:lnSpc>
          <a:spcPct val="100000"/>
        </a:lnSpc>
        <a:spcBef>
          <a:spcPts val="500"/>
        </a:spcBef>
        <a:spcAft>
          <a:spcPct val="0"/>
        </a:spcAft>
        <a:buClr>
          <a:schemeClr val="accent4"/>
        </a:buClr>
        <a:buFont typeface="Arial Nova"/>
        <a:buChar char="–"/>
        <a:defRPr sz="1600" b="0" kern="1200">
          <a:solidFill>
            <a:schemeClr val="tx1"/>
          </a:solidFill>
          <a:latin typeface="Arial Nova" panose="020B0504020202020204" pitchFamily="34" charset="0"/>
          <a:ea typeface="+mn-ea"/>
          <a:cs typeface="+mn-cs"/>
        </a:defRPr>
      </a:lvl4pPr>
      <a:lvl5pPr marL="2057400" indent="-228600" algn="l" rtl="0" fontAlgn="base">
        <a:lnSpc>
          <a:spcPct val="100000"/>
        </a:lnSpc>
        <a:spcBef>
          <a:spcPts val="500"/>
        </a:spcBef>
        <a:spcAft>
          <a:spcPct val="0"/>
        </a:spcAft>
        <a:buClr>
          <a:schemeClr val="accent4"/>
        </a:buClr>
        <a:buSzPct val="100000"/>
        <a:buFont typeface="Arial Nova"/>
        <a:buChar char="–"/>
        <a:defRPr sz="1500" b="0" kern="1200">
          <a:solidFill>
            <a:schemeClr val="tx1"/>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5.png"/><Relationship Id="rId7" Type="http://schemas.openxmlformats.org/officeDocument/2006/relationships/image" Target="../media/image38.png"/><Relationship Id="rId2" Type="http://schemas.microsoft.com/office/2018/10/relationships/comments" Target="../comments/modernComment_7FF648EE_8E6FAE8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41.svg"/><Relationship Id="rId4" Type="http://schemas.openxmlformats.org/officeDocument/2006/relationships/image" Target="../media/image36.png"/><Relationship Id="rId9"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46.png"/><Relationship Id="rId7" Type="http://schemas.openxmlformats.org/officeDocument/2006/relationships/diagramLayout" Target="../diagrams/layout7.xml"/><Relationship Id="rId2" Type="http://schemas.microsoft.com/office/2018/10/relationships/comments" Target="../comments/modernComment_11B_CA953BE1.xml"/><Relationship Id="rId1" Type="http://schemas.openxmlformats.org/officeDocument/2006/relationships/slideLayout" Target="../slideLayouts/slideLayout2.xml"/><Relationship Id="rId6" Type="http://schemas.openxmlformats.org/officeDocument/2006/relationships/diagramData" Target="../diagrams/data7.xml"/><Relationship Id="rId11" Type="http://schemas.openxmlformats.org/officeDocument/2006/relationships/image" Target="../media/image53.png"/><Relationship Id="rId5" Type="http://schemas.openxmlformats.org/officeDocument/2006/relationships/image" Target="../media/image4.png"/><Relationship Id="rId10" Type="http://schemas.microsoft.com/office/2007/relationships/diagramDrawing" Target="../diagrams/drawing7.xml"/><Relationship Id="rId4" Type="http://schemas.openxmlformats.org/officeDocument/2006/relationships/image" Target="../media/image5.png"/><Relationship Id="rId9" Type="http://schemas.openxmlformats.org/officeDocument/2006/relationships/diagramColors" Target="../diagrams/colors7.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8.xml"/><Relationship Id="rId7" Type="http://schemas.openxmlformats.org/officeDocument/2006/relationships/image" Target="../media/image58.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9.xml"/><Relationship Id="rId7" Type="http://schemas.openxmlformats.org/officeDocument/2006/relationships/image" Target="../media/image5.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1.xml"/><Relationship Id="rId7" Type="http://schemas.openxmlformats.org/officeDocument/2006/relationships/image" Target="../media/image5.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Layout" Target="../diagrams/layout5.xml"/><Relationship Id="rId7" Type="http://schemas.openxmlformats.org/officeDocument/2006/relationships/image" Target="../media/image3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image" Target="../media/image4.png"/><Relationship Id="rId5" Type="http://schemas.openxmlformats.org/officeDocument/2006/relationships/diagramColors" Target="../diagrams/colors5.xml"/><Relationship Id="rId10" Type="http://schemas.openxmlformats.org/officeDocument/2006/relationships/image" Target="../media/image5.png"/><Relationship Id="rId4" Type="http://schemas.openxmlformats.org/officeDocument/2006/relationships/diagramQuickStyle" Target="../diagrams/quickStyle5.xml"/><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AF1C-3A22-46B0-AE28-E4DD8463D3D9}"/>
              </a:ext>
            </a:extLst>
          </p:cNvPr>
          <p:cNvSpPr>
            <a:spLocks noGrp="1"/>
          </p:cNvSpPr>
          <p:nvPr>
            <p:ph type="ctrTitle"/>
          </p:nvPr>
        </p:nvSpPr>
        <p:spPr>
          <a:xfrm>
            <a:off x="808328" y="4721537"/>
            <a:ext cx="7361238" cy="937853"/>
          </a:xfrm>
        </p:spPr>
        <p:txBody>
          <a:bodyPr/>
          <a:lstStyle/>
          <a:p>
            <a:r>
              <a:rPr lang="en-US" dirty="0"/>
              <a:t>Summer Internship</a:t>
            </a:r>
            <a:br>
              <a:rPr lang="en-US" dirty="0"/>
            </a:br>
            <a:r>
              <a:rPr lang="en-US" sz="1900" dirty="0">
                <a:ea typeface="+mn-ea"/>
                <a:cs typeface="+mn-cs"/>
              </a:rPr>
              <a:t>Goals, Schedule &amp; Achievements</a:t>
            </a:r>
          </a:p>
        </p:txBody>
      </p:sp>
      <p:sp>
        <p:nvSpPr>
          <p:cNvPr id="3" name="Subtitle 2">
            <a:extLst>
              <a:ext uri="{FF2B5EF4-FFF2-40B4-BE49-F238E27FC236}">
                <a16:creationId xmlns:a16="http://schemas.microsoft.com/office/drawing/2014/main" id="{8FD72BDE-4D26-46D1-A8E4-0583BD44C6D2}"/>
              </a:ext>
            </a:extLst>
          </p:cNvPr>
          <p:cNvSpPr>
            <a:spLocks noGrp="1"/>
          </p:cNvSpPr>
          <p:nvPr>
            <p:ph type="subTitle" idx="1"/>
          </p:nvPr>
        </p:nvSpPr>
        <p:spPr>
          <a:xfrm>
            <a:off x="808328" y="5659390"/>
            <a:ext cx="6836292" cy="632637"/>
          </a:xfrm>
        </p:spPr>
        <p:txBody>
          <a:bodyPr/>
          <a:lstStyle/>
          <a:p>
            <a:r>
              <a:rPr lang="en-US" dirty="0"/>
              <a:t>Public Safety, Data Analytics Intern, Gopichand Tadapaneni</a:t>
            </a:r>
          </a:p>
          <a:p>
            <a:r>
              <a:rPr lang="en-US" dirty="0"/>
              <a:t>  </a:t>
            </a:r>
          </a:p>
        </p:txBody>
      </p:sp>
      <p:sp>
        <p:nvSpPr>
          <p:cNvPr id="4" name="Date Placeholder 3">
            <a:extLst>
              <a:ext uri="{FF2B5EF4-FFF2-40B4-BE49-F238E27FC236}">
                <a16:creationId xmlns:a16="http://schemas.microsoft.com/office/drawing/2014/main" id="{0C8929E1-C26D-4BB0-B65E-53599F841B4B}"/>
              </a:ext>
            </a:extLst>
          </p:cNvPr>
          <p:cNvSpPr>
            <a:spLocks noGrp="1"/>
          </p:cNvSpPr>
          <p:nvPr>
            <p:ph type="dt" sz="half" idx="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prstClr val="white">
                    <a:lumMod val="65000"/>
                  </a:prstClr>
                </a:solidFill>
                <a:cs typeface="Arial" charset="0"/>
              </a:rPr>
              <a:t>July 24</a:t>
            </a:r>
            <a:r>
              <a:rPr kumimoji="0" lang="en-US" sz="1200" b="0" i="0" u="none" strike="noStrike" kern="1200" cap="none" spc="0" normalizeH="0" baseline="0" noProof="0" dirty="0">
                <a:ln>
                  <a:noFill/>
                </a:ln>
                <a:solidFill>
                  <a:prstClr val="white">
                    <a:lumMod val="65000"/>
                  </a:prstClr>
                </a:solidFill>
                <a:effectLst/>
                <a:uLnTx/>
                <a:uFillTx/>
                <a:latin typeface="Arial Nova" panose="020B0504020202020204" pitchFamily="34" charset="0"/>
                <a:ea typeface="+mn-ea"/>
                <a:cs typeface="Arial" charset="0"/>
              </a:rPr>
              <a:t>, 2024</a:t>
            </a:r>
          </a:p>
        </p:txBody>
      </p:sp>
    </p:spTree>
    <p:extLst>
      <p:ext uri="{BB962C8B-B14F-4D97-AF65-F5344CB8AC3E}">
        <p14:creationId xmlns:p14="http://schemas.microsoft.com/office/powerpoint/2010/main" val="573623294"/>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F788E-D1F9-471B-B1EA-182D2F6A441D}"/>
              </a:ext>
            </a:extLst>
          </p:cNvPr>
          <p:cNvSpPr>
            <a:spLocks noGrp="1"/>
          </p:cNvSpPr>
          <p:nvPr>
            <p:ph type="title"/>
          </p:nvPr>
        </p:nvSpPr>
        <p:spPr/>
        <p:txBody>
          <a:bodyPr/>
          <a:lstStyle/>
          <a:p>
            <a:r>
              <a:rPr lang="en-US" dirty="0"/>
              <a:t>Reasons and Recommendations</a:t>
            </a:r>
          </a:p>
        </p:txBody>
      </p:sp>
      <p:sp>
        <p:nvSpPr>
          <p:cNvPr id="3" name="Content Placeholder 2">
            <a:extLst>
              <a:ext uri="{FF2B5EF4-FFF2-40B4-BE49-F238E27FC236}">
                <a16:creationId xmlns:a16="http://schemas.microsoft.com/office/drawing/2014/main" id="{078B182D-E9DC-D259-6778-091280D4FB06}"/>
              </a:ext>
            </a:extLst>
          </p:cNvPr>
          <p:cNvSpPr>
            <a:spLocks noGrp="1"/>
          </p:cNvSpPr>
          <p:nvPr>
            <p:ph idx="1"/>
          </p:nvPr>
        </p:nvSpPr>
        <p:spPr>
          <a:xfrm>
            <a:off x="383543" y="1158949"/>
            <a:ext cx="7097120" cy="4935711"/>
          </a:xfrm>
        </p:spPr>
        <p:txBody>
          <a:bodyPr/>
          <a:lstStyle/>
          <a:p>
            <a:r>
              <a:rPr lang="en-US" sz="1200" b="1" dirty="0">
                <a:latin typeface="Arial Nova" panose="020B0504020202020204" pitchFamily="34" charset="0"/>
              </a:rPr>
              <a:t>Analysis for Chargeable Motor Vehicle Accidents (CMVAs)</a:t>
            </a:r>
            <a:endParaRPr lang="en-US" sz="1200" b="1" dirty="0"/>
          </a:p>
          <a:p>
            <a:pPr lvl="1"/>
            <a:r>
              <a:rPr lang="en-US" sz="1200" b="1" dirty="0">
                <a:latin typeface="Arial Nova" panose="020B0504020202020204" pitchFamily="34" charset="0"/>
              </a:rPr>
              <a:t>Peak Times:</a:t>
            </a:r>
            <a:endParaRPr lang="en-US" sz="1200" b="1" dirty="0"/>
          </a:p>
          <a:p>
            <a:pPr lvl="2"/>
            <a:r>
              <a:rPr lang="en-US" sz="1200" b="1" dirty="0">
                <a:latin typeface="Arial Nova" panose="020B0504020202020204" pitchFamily="34" charset="0"/>
              </a:rPr>
              <a:t>8 AM - 10 AM:</a:t>
            </a:r>
          </a:p>
          <a:p>
            <a:pPr lvl="3"/>
            <a:r>
              <a:rPr lang="en-US" sz="1200" b="0" dirty="0">
                <a:latin typeface="Arial Nova" panose="020B0504020202020204" pitchFamily="34" charset="0"/>
              </a:rPr>
              <a:t>Reasons: Increased travel to job sites, Morning rush hour traffic, Drivers not fully alert.
Recommendations: Staggered work hours, Encourage carpooling, Safe driving training, Use telematics for monitoring</a:t>
            </a:r>
          </a:p>
          <a:p>
            <a:pPr lvl="2"/>
            <a:r>
              <a:rPr lang="en-US" sz="1200" b="1" dirty="0">
                <a:latin typeface="Arial Nova" panose="020B0504020202020204" pitchFamily="34" charset="0"/>
              </a:rPr>
              <a:t>12 PM - 2 PM:</a:t>
            </a:r>
            <a:endParaRPr lang="en-US" sz="1200" dirty="0"/>
          </a:p>
          <a:p>
            <a:pPr lvl="3"/>
            <a:r>
              <a:rPr lang="en-US" sz="1200" b="0" dirty="0">
                <a:latin typeface="Arial Nova" panose="020B0504020202020204" pitchFamily="34" charset="0"/>
              </a:rPr>
              <a:t>Reasons: Increased midday travel for lunch, Post-lunch fatigue, Higher midday traffic volumes.
Recommendations: Eat lunch at job site or use delivery, Promote short breaks, Avoid non-essential travel, Identify risky patterns with telematics</a:t>
            </a:r>
          </a:p>
          <a:p>
            <a:r>
              <a:rPr lang="en-US" sz="1200" b="1" dirty="0"/>
              <a:t>21+ Years of Service:</a:t>
            </a:r>
          </a:p>
          <a:p>
            <a:pPr lvl="1"/>
            <a:r>
              <a:rPr lang="en-US" sz="1200" b="1" dirty="0"/>
              <a:t>Reasons:</a:t>
            </a:r>
            <a:endParaRPr lang="en-US" sz="1200" dirty="0"/>
          </a:p>
          <a:p>
            <a:pPr lvl="2"/>
            <a:r>
              <a:rPr lang="en-US" sz="1200" dirty="0"/>
              <a:t>Experienced complacency: Drivers with over 21 years of experience might become complacent, assuming they won't face issues due to their extensive history.</a:t>
            </a:r>
          </a:p>
          <a:p>
            <a:pPr lvl="2"/>
            <a:r>
              <a:rPr lang="en-US" sz="1200" dirty="0"/>
              <a:t>Cognitive biases: Long-term drivers might develop cognitive biases, leading them to underestimate risks or overestimate their abilities.</a:t>
            </a:r>
          </a:p>
          <a:p>
            <a:pPr lvl="1"/>
            <a:r>
              <a:rPr lang="en-US" sz="1200" b="1" dirty="0"/>
              <a:t>Recommendations:</a:t>
            </a:r>
            <a:endParaRPr lang="en-US" sz="1200" dirty="0"/>
          </a:p>
          <a:p>
            <a:pPr lvl="2"/>
            <a:r>
              <a:rPr lang="en-US" sz="1200" dirty="0"/>
              <a:t>Continuous training, Health and fitness checks, Mentorship programs</a:t>
            </a:r>
          </a:p>
          <a:p>
            <a:endParaRPr lang="en-US" sz="1800" b="0" dirty="0">
              <a:latin typeface="Arial Nova" panose="020B0504020202020204" pitchFamily="34" charset="0"/>
            </a:endParaRPr>
          </a:p>
          <a:p>
            <a:endParaRPr lang="en-US" dirty="0"/>
          </a:p>
        </p:txBody>
      </p:sp>
      <p:sp>
        <p:nvSpPr>
          <p:cNvPr id="6" name="Slide Number Placeholder 5">
            <a:extLst>
              <a:ext uri="{FF2B5EF4-FFF2-40B4-BE49-F238E27FC236}">
                <a16:creationId xmlns:a16="http://schemas.microsoft.com/office/drawing/2014/main" id="{0DEBC09F-2BB6-927A-0BAE-2C6927E21A54}"/>
              </a:ext>
            </a:extLst>
          </p:cNvPr>
          <p:cNvSpPr>
            <a:spLocks noGrp="1"/>
          </p:cNvSpPr>
          <p:nvPr>
            <p:ph type="sldNum" sz="quarter" idx="12"/>
          </p:nvPr>
        </p:nvSpPr>
        <p:spPr>
          <a:xfrm>
            <a:off x="146050" y="6589110"/>
            <a:ext cx="396875" cy="138499"/>
          </a:xfrm>
        </p:spPr>
        <p:txBody>
          <a:bodyPr/>
          <a:lstStyle/>
          <a:p>
            <a:pPr>
              <a:defRPr/>
            </a:pPr>
            <a:fld id="{DDC9F34B-F2F2-4128-A236-977A351855D1}" type="slidenum">
              <a:rPr lang="en-US" smtClean="0"/>
              <a:pPr>
                <a:defRPr/>
              </a:pPr>
              <a:t>10</a:t>
            </a:fld>
            <a:endParaRPr lang="en-US" dirty="0"/>
          </a:p>
        </p:txBody>
      </p:sp>
      <p:pic>
        <p:nvPicPr>
          <p:cNvPr id="7" name="Picture Placeholder 8" descr="Updated_All Incidents(Current&amp;2023)">
            <a:extLst>
              <a:ext uri="{FF2B5EF4-FFF2-40B4-BE49-F238E27FC236}">
                <a16:creationId xmlns:a16="http://schemas.microsoft.com/office/drawing/2014/main" id="{06C4AAD4-E349-B932-0D51-3D12D87487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8240228" y="782306"/>
            <a:ext cx="3054457" cy="2278260"/>
          </a:xfrm>
          <a:prstGeom prst="rect">
            <a:avLst/>
          </a:prstGeom>
          <a:noFill/>
        </p:spPr>
      </p:pic>
      <p:pic>
        <p:nvPicPr>
          <p:cNvPr id="8" name="Picture Placeholder 8" descr="Updated_All Incidents(Current&amp;2023)">
            <a:extLst>
              <a:ext uri="{FF2B5EF4-FFF2-40B4-BE49-F238E27FC236}">
                <a16:creationId xmlns:a16="http://schemas.microsoft.com/office/drawing/2014/main" id="{C8EA3E07-17AE-B439-97D8-9CDF797FFA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8312365" y="3626804"/>
            <a:ext cx="2910182" cy="2297225"/>
          </a:xfrm>
          <a:prstGeom prst="rect">
            <a:avLst/>
          </a:prstGeom>
          <a:noFill/>
        </p:spPr>
      </p:pic>
      <p:pic>
        <p:nvPicPr>
          <p:cNvPr id="9" name="Picture 8">
            <a:extLst>
              <a:ext uri="{FF2B5EF4-FFF2-40B4-BE49-F238E27FC236}">
                <a16:creationId xmlns:a16="http://schemas.microsoft.com/office/drawing/2014/main" id="{C4D6CFCB-017C-29A8-3ED9-006EDCD29E6D}"/>
              </a:ext>
            </a:extLst>
          </p:cNvPr>
          <p:cNvPicPr>
            <a:picLocks noChangeAspect="1"/>
          </p:cNvPicPr>
          <p:nvPr/>
        </p:nvPicPr>
        <p:blipFill>
          <a:blip r:embed="rId5"/>
          <a:stretch>
            <a:fillRect/>
          </a:stretch>
        </p:blipFill>
        <p:spPr>
          <a:xfrm>
            <a:off x="6403889" y="6335887"/>
            <a:ext cx="1485900" cy="371475"/>
          </a:xfrm>
          <a:prstGeom prst="rect">
            <a:avLst/>
          </a:prstGeom>
        </p:spPr>
      </p:pic>
      <p:pic>
        <p:nvPicPr>
          <p:cNvPr id="10" name="Picture 9">
            <a:extLst>
              <a:ext uri="{FF2B5EF4-FFF2-40B4-BE49-F238E27FC236}">
                <a16:creationId xmlns:a16="http://schemas.microsoft.com/office/drawing/2014/main" id="{83A08630-5EB7-B0A5-EF45-1132CDEB2FBB}"/>
              </a:ext>
            </a:extLst>
          </p:cNvPr>
          <p:cNvPicPr>
            <a:picLocks noChangeAspect="1"/>
          </p:cNvPicPr>
          <p:nvPr/>
        </p:nvPicPr>
        <p:blipFill>
          <a:blip r:embed="rId6"/>
          <a:stretch>
            <a:fillRect/>
          </a:stretch>
        </p:blipFill>
        <p:spPr>
          <a:xfrm>
            <a:off x="9442364" y="6271527"/>
            <a:ext cx="2486025" cy="457200"/>
          </a:xfrm>
          <a:prstGeom prst="rect">
            <a:avLst/>
          </a:prstGeom>
        </p:spPr>
      </p:pic>
      <p:sp>
        <p:nvSpPr>
          <p:cNvPr id="11" name="Date Placeholder 3">
            <a:extLst>
              <a:ext uri="{FF2B5EF4-FFF2-40B4-BE49-F238E27FC236}">
                <a16:creationId xmlns:a16="http://schemas.microsoft.com/office/drawing/2014/main" id="{1213B0D1-7E73-4B73-0AD0-2B6CC84A73BF}"/>
              </a:ext>
            </a:extLst>
          </p:cNvPr>
          <p:cNvSpPr txBox="1">
            <a:spLocks/>
          </p:cNvSpPr>
          <p:nvPr/>
        </p:nvSpPr>
        <p:spPr bwMode="gray">
          <a:xfrm>
            <a:off x="838200" y="6462335"/>
            <a:ext cx="2743200" cy="365125"/>
          </a:xfrm>
          <a:prstGeom prst="rect">
            <a:avLst/>
          </a:prstGeom>
        </p:spPr>
        <p:txBody>
          <a:bodyPr vert="horz" wrap="square" lIns="0" tIns="0" rIns="0" bIns="0" numCol="1" anchor="ctr" anchorCtr="0" compatLnSpc="1">
            <a:prstTxWarp prst="textNoShape">
              <a:avLst/>
            </a:prstTxWarp>
            <a:normAutofit/>
          </a:bodyPr>
          <a:lstStyle>
            <a:defPPr>
              <a:defRPr lang="en-US"/>
            </a:defPPr>
            <a:lvl1pPr marL="0" algn="l" defTabSz="914400" rtl="0" eaLnBrk="1" latinLnBrk="0" hangingPunct="1">
              <a:defRPr sz="900" kern="1200">
                <a:solidFill>
                  <a:schemeClr val="bg1">
                    <a:lumMod val="50000"/>
                  </a:schemeClr>
                </a:solidFill>
                <a:latin typeface="Arial Nova"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ts val="600"/>
              </a:spcAft>
              <a:defRPr/>
            </a:pPr>
            <a:r>
              <a:rPr lang="en-US" b="1" dirty="0">
                <a:cs typeface="Arial" charset="0"/>
              </a:rPr>
              <a:t>Date: 07/24/2024</a:t>
            </a:r>
          </a:p>
        </p:txBody>
      </p:sp>
      <p:sp>
        <p:nvSpPr>
          <p:cNvPr id="16" name="Rectangle 15">
            <a:extLst>
              <a:ext uri="{FF2B5EF4-FFF2-40B4-BE49-F238E27FC236}">
                <a16:creationId xmlns:a16="http://schemas.microsoft.com/office/drawing/2014/main" id="{421306A7-47F3-C850-CC09-E99AAD717A43}"/>
              </a:ext>
            </a:extLst>
          </p:cNvPr>
          <p:cNvSpPr/>
          <p:nvPr/>
        </p:nvSpPr>
        <p:spPr>
          <a:xfrm>
            <a:off x="259044" y="2019843"/>
            <a:ext cx="977573" cy="975906"/>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1000" b="-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EDFE0C25-3233-CF8D-DEAE-76EBFCE0DEF6}"/>
              </a:ext>
            </a:extLst>
          </p:cNvPr>
          <p:cNvSpPr/>
          <p:nvPr/>
        </p:nvSpPr>
        <p:spPr>
          <a:xfrm>
            <a:off x="344487" y="4518874"/>
            <a:ext cx="800779" cy="837407"/>
          </a:xfrm>
          <a:prstGeom prst="rect">
            <a:avLst/>
          </a:prstGeom>
          <a: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t="-5000" b="-5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389683840"/>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6C8FB-06D4-4FC3-933D-41AF0854337A}"/>
              </a:ext>
            </a:extLst>
          </p:cNvPr>
          <p:cNvSpPr>
            <a:spLocks noGrp="1"/>
          </p:cNvSpPr>
          <p:nvPr>
            <p:ph type="title"/>
          </p:nvPr>
        </p:nvSpPr>
        <p:spPr>
          <a:xfrm>
            <a:off x="838200" y="365125"/>
            <a:ext cx="10515600" cy="1325563"/>
          </a:xfrm>
        </p:spPr>
        <p:txBody>
          <a:bodyPr>
            <a:normAutofit/>
          </a:bodyPr>
          <a:lstStyle/>
          <a:p>
            <a:r>
              <a:rPr lang="en-US" sz="5400" dirty="0"/>
              <a:t>Challenges and Solutions</a:t>
            </a:r>
          </a:p>
        </p:txBody>
      </p:sp>
      <p:sp>
        <p:nvSpPr>
          <p:cNvPr id="2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6">
            <a:extLst>
              <a:ext uri="{FF2B5EF4-FFF2-40B4-BE49-F238E27FC236}">
                <a16:creationId xmlns:a16="http://schemas.microsoft.com/office/drawing/2014/main" id="{21BBD4A4-8033-FD91-8B16-8B8A301D35B2}"/>
              </a:ext>
            </a:extLst>
          </p:cNvPr>
          <p:cNvGraphicFramePr>
            <a:graphicFrameLocks noGrp="1"/>
          </p:cNvGraphicFramePr>
          <p:nvPr>
            <p:ph idx="1"/>
            <p:extLst>
              <p:ext uri="{D42A27DB-BD31-4B8C-83A1-F6EECF244321}">
                <p14:modId xmlns:p14="http://schemas.microsoft.com/office/powerpoint/2010/main" val="1562744023"/>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74E7A2A1-3A5D-42C8-8FEF-32C7BB250BCD}"/>
              </a:ext>
            </a:extLst>
          </p:cNvPr>
          <p:cNvSpPr>
            <a:spLocks noGrp="1"/>
          </p:cNvSpPr>
          <p:nvPr>
            <p:ph type="dt" sz="half" idx="10"/>
          </p:nvPr>
        </p:nvSpPr>
        <p:spPr>
          <a:xfrm>
            <a:off x="838200" y="6442295"/>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sp>
        <p:nvSpPr>
          <p:cNvPr id="5" name="Slide Number Placeholder 4">
            <a:extLst>
              <a:ext uri="{FF2B5EF4-FFF2-40B4-BE49-F238E27FC236}">
                <a16:creationId xmlns:a16="http://schemas.microsoft.com/office/drawing/2014/main" id="{A0A97537-6253-4A28-9B2C-9AB69E5E6A93}"/>
              </a:ext>
            </a:extLst>
          </p:cNvPr>
          <p:cNvSpPr>
            <a:spLocks noGrp="1"/>
          </p:cNvSpPr>
          <p:nvPr>
            <p:ph type="sldNum" sz="quarter" idx="12"/>
          </p:nvPr>
        </p:nvSpPr>
        <p:spPr>
          <a:xfrm>
            <a:off x="164024" y="6420926"/>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fld id="{DDC9F34B-F2F2-4128-A236-977A351855D1}" type="slidenum">
              <a:rPr kumimoji="0" lang="en-US" b="0" i="0" u="none" strike="noStrike" kern="1200" cap="none" spc="0" normalizeH="0" baseline="0" noProof="0" smtClean="0">
                <a:ln>
                  <a:noFill/>
                </a:ln>
                <a:effectLst/>
                <a:uLnTx/>
                <a:uFillTx/>
                <a:latin typeface="Arial Nova" panose="020B0504020202020204" pitchFamily="34" charset="0"/>
                <a:ea typeface="+mn-ea"/>
                <a:cs typeface="Arial" charset="0"/>
              </a:rPr>
              <a:pPr marL="0" marR="0" lvl="0" indent="0" defTabSz="914400" rtl="0" eaLnBrk="1" fontAlgn="base" latinLnBrk="0" hangingPunct="1">
                <a:spcBef>
                  <a:spcPct val="0"/>
                </a:spcBef>
                <a:spcAft>
                  <a:spcPts val="600"/>
                </a:spcAft>
                <a:buClrTx/>
                <a:buSzTx/>
                <a:buFontTx/>
                <a:buNone/>
                <a:tabLst/>
                <a:defRPr/>
              </a:pPr>
              <a:t>11</a:t>
            </a:fld>
            <a:endParaRPr kumimoji="0" lang="en-US" b="0" i="0" u="none" strike="noStrike" kern="1200" cap="none" spc="0" normalizeH="0" baseline="0" noProof="0">
              <a:ln>
                <a:noFill/>
              </a:ln>
              <a:effectLst/>
              <a:uLnTx/>
              <a:uFillTx/>
              <a:latin typeface="Arial Nova" panose="020B0504020202020204" pitchFamily="34" charset="0"/>
              <a:ea typeface="+mn-ea"/>
              <a:cs typeface="Arial" charset="0"/>
            </a:endParaRPr>
          </a:p>
        </p:txBody>
      </p:sp>
      <p:pic>
        <p:nvPicPr>
          <p:cNvPr id="4" name="Picture 3">
            <a:extLst>
              <a:ext uri="{FF2B5EF4-FFF2-40B4-BE49-F238E27FC236}">
                <a16:creationId xmlns:a16="http://schemas.microsoft.com/office/drawing/2014/main" id="{DFB9FBF9-4C8B-8CB1-F3BD-99E09BAAEAE2}"/>
              </a:ext>
            </a:extLst>
          </p:cNvPr>
          <p:cNvPicPr>
            <a:picLocks noChangeAspect="1"/>
          </p:cNvPicPr>
          <p:nvPr/>
        </p:nvPicPr>
        <p:blipFill>
          <a:blip r:embed="rId7"/>
          <a:stretch>
            <a:fillRect/>
          </a:stretch>
        </p:blipFill>
        <p:spPr>
          <a:xfrm>
            <a:off x="9705975" y="6356350"/>
            <a:ext cx="2486025" cy="457200"/>
          </a:xfrm>
          <a:prstGeom prst="rect">
            <a:avLst/>
          </a:prstGeom>
        </p:spPr>
      </p:pic>
      <p:pic>
        <p:nvPicPr>
          <p:cNvPr id="8" name="Picture 7">
            <a:extLst>
              <a:ext uri="{FF2B5EF4-FFF2-40B4-BE49-F238E27FC236}">
                <a16:creationId xmlns:a16="http://schemas.microsoft.com/office/drawing/2014/main" id="{484D2F82-6C3A-AEF5-FBF7-64E438730C10}"/>
              </a:ext>
            </a:extLst>
          </p:cNvPr>
          <p:cNvPicPr>
            <a:picLocks noChangeAspect="1"/>
          </p:cNvPicPr>
          <p:nvPr/>
        </p:nvPicPr>
        <p:blipFill>
          <a:blip r:embed="rId8"/>
          <a:stretch>
            <a:fillRect/>
          </a:stretch>
        </p:blipFill>
        <p:spPr>
          <a:xfrm>
            <a:off x="4982150" y="6448172"/>
            <a:ext cx="1485900" cy="371475"/>
          </a:xfrm>
          <a:prstGeom prst="rect">
            <a:avLst/>
          </a:prstGeom>
        </p:spPr>
      </p:pic>
    </p:spTree>
    <p:extLst>
      <p:ext uri="{BB962C8B-B14F-4D97-AF65-F5344CB8AC3E}">
        <p14:creationId xmlns:p14="http://schemas.microsoft.com/office/powerpoint/2010/main" val="2857652117"/>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116F-9A4F-A905-BAD5-15C4AF3B40AB}"/>
              </a:ext>
            </a:extLst>
          </p:cNvPr>
          <p:cNvSpPr>
            <a:spLocks noGrp="1"/>
          </p:cNvSpPr>
          <p:nvPr>
            <p:ph type="title"/>
          </p:nvPr>
        </p:nvSpPr>
        <p:spPr/>
        <p:txBody>
          <a:bodyPr/>
          <a:lstStyle/>
          <a:p>
            <a:r>
              <a:rPr lang="en-US" dirty="0"/>
              <a:t>More Challenges - Fields with Missing Data:</a:t>
            </a:r>
          </a:p>
        </p:txBody>
      </p:sp>
      <p:sp>
        <p:nvSpPr>
          <p:cNvPr id="6" name="Slide Number Placeholder 5">
            <a:extLst>
              <a:ext uri="{FF2B5EF4-FFF2-40B4-BE49-F238E27FC236}">
                <a16:creationId xmlns:a16="http://schemas.microsoft.com/office/drawing/2014/main" id="{19E7E2B9-6B19-9CEE-E48F-505E7667A670}"/>
              </a:ext>
            </a:extLst>
          </p:cNvPr>
          <p:cNvSpPr>
            <a:spLocks noGrp="1"/>
          </p:cNvSpPr>
          <p:nvPr>
            <p:ph type="sldNum" sz="quarter" idx="12"/>
          </p:nvPr>
        </p:nvSpPr>
        <p:spPr>
          <a:xfrm>
            <a:off x="65173" y="6631762"/>
            <a:ext cx="396875" cy="138499"/>
          </a:xfrm>
        </p:spPr>
        <p:txBody>
          <a:bodyPr/>
          <a:lstStyle/>
          <a:p>
            <a:pPr>
              <a:defRPr/>
            </a:pPr>
            <a:fld id="{DDC9F34B-F2F2-4128-A236-977A351855D1}" type="slidenum">
              <a:rPr lang="en-US" smtClean="0"/>
              <a:pPr>
                <a:defRPr/>
              </a:pPr>
              <a:t>12</a:t>
            </a:fld>
            <a:endParaRPr lang="en-US"/>
          </a:p>
        </p:txBody>
      </p:sp>
      <p:pic>
        <p:nvPicPr>
          <p:cNvPr id="7" name="Picture Placeholder 8" descr="Updated_All Incidents(Current&amp;2023)">
            <a:extLst>
              <a:ext uri="{FF2B5EF4-FFF2-40B4-BE49-F238E27FC236}">
                <a16:creationId xmlns:a16="http://schemas.microsoft.com/office/drawing/2014/main" id="{AE30382A-3026-5473-A45D-27613E2F66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969458" y="1605516"/>
            <a:ext cx="4760595" cy="4357013"/>
          </a:xfrm>
          <a:prstGeom prst="rect">
            <a:avLst/>
          </a:prstGeom>
          <a:noFill/>
          <a:ln w="9525">
            <a:noFill/>
            <a:miter lim="800000"/>
            <a:headEnd/>
            <a:tailEnd/>
          </a:ln>
        </p:spPr>
      </p:pic>
      <p:pic>
        <p:nvPicPr>
          <p:cNvPr id="8" name="Picture 7">
            <a:extLst>
              <a:ext uri="{FF2B5EF4-FFF2-40B4-BE49-F238E27FC236}">
                <a16:creationId xmlns:a16="http://schemas.microsoft.com/office/drawing/2014/main" id="{C0FD3334-A29C-8788-2D7E-5F1E2CB532D7}"/>
              </a:ext>
            </a:extLst>
          </p:cNvPr>
          <p:cNvPicPr>
            <a:picLocks noChangeAspect="1"/>
          </p:cNvPicPr>
          <p:nvPr/>
        </p:nvPicPr>
        <p:blipFill>
          <a:blip r:embed="rId4"/>
          <a:stretch>
            <a:fillRect/>
          </a:stretch>
        </p:blipFill>
        <p:spPr>
          <a:xfrm>
            <a:off x="9442364" y="6303962"/>
            <a:ext cx="2486025" cy="457200"/>
          </a:xfrm>
          <a:prstGeom prst="rect">
            <a:avLst/>
          </a:prstGeom>
        </p:spPr>
      </p:pic>
      <p:pic>
        <p:nvPicPr>
          <p:cNvPr id="10" name="Picture 9">
            <a:extLst>
              <a:ext uri="{FF2B5EF4-FFF2-40B4-BE49-F238E27FC236}">
                <a16:creationId xmlns:a16="http://schemas.microsoft.com/office/drawing/2014/main" id="{07736D50-3CC6-FC47-6C6C-8C70C600485F}"/>
              </a:ext>
            </a:extLst>
          </p:cNvPr>
          <p:cNvPicPr>
            <a:picLocks noChangeAspect="1"/>
          </p:cNvPicPr>
          <p:nvPr/>
        </p:nvPicPr>
        <p:blipFill>
          <a:blip r:embed="rId5"/>
          <a:stretch>
            <a:fillRect/>
          </a:stretch>
        </p:blipFill>
        <p:spPr>
          <a:xfrm>
            <a:off x="6397755" y="6303962"/>
            <a:ext cx="1485900" cy="371475"/>
          </a:xfrm>
          <a:prstGeom prst="rect">
            <a:avLst/>
          </a:prstGeom>
        </p:spPr>
      </p:pic>
      <p:sp>
        <p:nvSpPr>
          <p:cNvPr id="11" name="Date Placeholder 5">
            <a:extLst>
              <a:ext uri="{FF2B5EF4-FFF2-40B4-BE49-F238E27FC236}">
                <a16:creationId xmlns:a16="http://schemas.microsoft.com/office/drawing/2014/main" id="{0E50C77D-BB76-5EC0-3567-7373EDEE330E}"/>
              </a:ext>
            </a:extLst>
          </p:cNvPr>
          <p:cNvSpPr>
            <a:spLocks noGrp="1"/>
          </p:cNvSpPr>
          <p:nvPr>
            <p:ph type="dt" sz="half" idx="10"/>
          </p:nvPr>
        </p:nvSpPr>
        <p:spPr>
          <a:xfrm>
            <a:off x="884170" y="6516734"/>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graphicFrame>
        <p:nvGraphicFramePr>
          <p:cNvPr id="14" name="Content Placeholder 3">
            <a:extLst>
              <a:ext uri="{FF2B5EF4-FFF2-40B4-BE49-F238E27FC236}">
                <a16:creationId xmlns:a16="http://schemas.microsoft.com/office/drawing/2014/main" id="{FAB4AB9C-D7A3-31A3-21A3-06E043DB2B21}"/>
              </a:ext>
            </a:extLst>
          </p:cNvPr>
          <p:cNvGraphicFramePr>
            <a:graphicFrameLocks noGrp="1"/>
          </p:cNvGraphicFramePr>
          <p:nvPr>
            <p:ph idx="1"/>
          </p:nvPr>
        </p:nvGraphicFramePr>
        <p:xfrm>
          <a:off x="344489" y="1063322"/>
          <a:ext cx="5907455" cy="532100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5" name="Picture Placeholder 8" descr="Updated_All Incidents(Current&amp;2023)">
            <a:extLst>
              <a:ext uri="{FF2B5EF4-FFF2-40B4-BE49-F238E27FC236}">
                <a16:creationId xmlns:a16="http://schemas.microsoft.com/office/drawing/2014/main" id="{49C2CF17-2590-0E92-A8FB-42CB7BB6E0E7}"/>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gray">
          <a:xfrm>
            <a:off x="6879264" y="859200"/>
            <a:ext cx="5049125" cy="575599"/>
          </a:xfrm>
          <a:prstGeom prst="rect">
            <a:avLst/>
          </a:prstGeom>
          <a:noFill/>
          <a:ln w="9525">
            <a:noFill/>
            <a:miter lim="800000"/>
            <a:headEnd/>
            <a:tailEnd/>
          </a:ln>
        </p:spPr>
      </p:pic>
    </p:spTree>
    <p:extLst>
      <p:ext uri="{BB962C8B-B14F-4D97-AF65-F5344CB8AC3E}">
        <p14:creationId xmlns:p14="http://schemas.microsoft.com/office/powerpoint/2010/main" val="3398777825"/>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97DA-BF95-3B7D-CBB0-F0AD03F81050}"/>
              </a:ext>
            </a:extLst>
          </p:cNvPr>
          <p:cNvSpPr>
            <a:spLocks noGrp="1"/>
          </p:cNvSpPr>
          <p:nvPr>
            <p:ph type="title"/>
          </p:nvPr>
        </p:nvSpPr>
        <p:spPr/>
        <p:txBody>
          <a:bodyPr/>
          <a:lstStyle/>
          <a:p>
            <a:r>
              <a:rPr lang="en-US"/>
              <a:t>More Challenges – Data Inconsistency</a:t>
            </a:r>
          </a:p>
        </p:txBody>
      </p:sp>
      <p:graphicFrame>
        <p:nvGraphicFramePr>
          <p:cNvPr id="13" name="Content Placeholder 2">
            <a:extLst>
              <a:ext uri="{FF2B5EF4-FFF2-40B4-BE49-F238E27FC236}">
                <a16:creationId xmlns:a16="http://schemas.microsoft.com/office/drawing/2014/main" id="{14145F22-82CE-0B38-8A6A-F970504D773C}"/>
              </a:ext>
            </a:extLst>
          </p:cNvPr>
          <p:cNvGraphicFramePr>
            <a:graphicFrameLocks noGrp="1"/>
          </p:cNvGraphicFramePr>
          <p:nvPr>
            <p:ph idx="1"/>
            <p:extLst>
              <p:ext uri="{D42A27DB-BD31-4B8C-83A1-F6EECF244321}">
                <p14:modId xmlns:p14="http://schemas.microsoft.com/office/powerpoint/2010/main" val="4187062476"/>
              </p:ext>
            </p:extLst>
          </p:nvPr>
        </p:nvGraphicFramePr>
        <p:xfrm>
          <a:off x="344489" y="1063322"/>
          <a:ext cx="6545410" cy="5321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9F5A2412-4F94-522A-3BAA-FDA946495BCC}"/>
              </a:ext>
            </a:extLst>
          </p:cNvPr>
          <p:cNvSpPr>
            <a:spLocks noGrp="1"/>
          </p:cNvSpPr>
          <p:nvPr>
            <p:ph type="sldNum" sz="quarter" idx="12"/>
          </p:nvPr>
        </p:nvSpPr>
        <p:spPr>
          <a:xfrm>
            <a:off x="65173" y="6559917"/>
            <a:ext cx="396875" cy="138499"/>
          </a:xfrm>
        </p:spPr>
        <p:txBody>
          <a:bodyPr/>
          <a:lstStyle/>
          <a:p>
            <a:pPr>
              <a:defRPr/>
            </a:pPr>
            <a:fld id="{DDC9F34B-F2F2-4128-A236-977A351855D1}" type="slidenum">
              <a:rPr lang="en-US" smtClean="0"/>
              <a:pPr>
                <a:defRPr/>
              </a:pPr>
              <a:t>13</a:t>
            </a:fld>
            <a:endParaRPr lang="en-US"/>
          </a:p>
        </p:txBody>
      </p:sp>
      <p:pic>
        <p:nvPicPr>
          <p:cNvPr id="9" name="Picture Placeholder 5" descr="Updated_All Incidents(Current&amp;2023)">
            <a:extLst>
              <a:ext uri="{FF2B5EF4-FFF2-40B4-BE49-F238E27FC236}">
                <a16:creationId xmlns:a16="http://schemas.microsoft.com/office/drawing/2014/main" id="{7059B793-3558-D498-DA97-60037F6B0E8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a:xfrm>
            <a:off x="7347098" y="473743"/>
            <a:ext cx="4284921" cy="5639978"/>
          </a:xfrm>
          <a:prstGeom prst="rect">
            <a:avLst/>
          </a:prstGeom>
        </p:spPr>
      </p:pic>
      <p:pic>
        <p:nvPicPr>
          <p:cNvPr id="8" name="Picture 7">
            <a:extLst>
              <a:ext uri="{FF2B5EF4-FFF2-40B4-BE49-F238E27FC236}">
                <a16:creationId xmlns:a16="http://schemas.microsoft.com/office/drawing/2014/main" id="{42388481-8893-2399-5D3F-776B8DB59F48}"/>
              </a:ext>
            </a:extLst>
          </p:cNvPr>
          <p:cNvPicPr>
            <a:picLocks noChangeAspect="1"/>
          </p:cNvPicPr>
          <p:nvPr/>
        </p:nvPicPr>
        <p:blipFill>
          <a:blip r:embed="rId8"/>
          <a:stretch>
            <a:fillRect/>
          </a:stretch>
        </p:blipFill>
        <p:spPr>
          <a:xfrm>
            <a:off x="9442364" y="6328734"/>
            <a:ext cx="2486025" cy="457200"/>
          </a:xfrm>
          <a:prstGeom prst="rect">
            <a:avLst/>
          </a:prstGeom>
        </p:spPr>
      </p:pic>
      <p:pic>
        <p:nvPicPr>
          <p:cNvPr id="10" name="Picture 9">
            <a:extLst>
              <a:ext uri="{FF2B5EF4-FFF2-40B4-BE49-F238E27FC236}">
                <a16:creationId xmlns:a16="http://schemas.microsoft.com/office/drawing/2014/main" id="{481E4AC0-E61B-07B6-77C7-059CB44EB194}"/>
              </a:ext>
            </a:extLst>
          </p:cNvPr>
          <p:cNvPicPr>
            <a:picLocks noChangeAspect="1"/>
          </p:cNvPicPr>
          <p:nvPr/>
        </p:nvPicPr>
        <p:blipFill>
          <a:blip r:embed="rId9"/>
          <a:stretch>
            <a:fillRect/>
          </a:stretch>
        </p:blipFill>
        <p:spPr>
          <a:xfrm>
            <a:off x="6375549" y="6384257"/>
            <a:ext cx="1485900" cy="371475"/>
          </a:xfrm>
          <a:prstGeom prst="rect">
            <a:avLst/>
          </a:prstGeom>
        </p:spPr>
      </p:pic>
      <p:sp>
        <p:nvSpPr>
          <p:cNvPr id="11" name="Date Placeholder 5">
            <a:extLst>
              <a:ext uri="{FF2B5EF4-FFF2-40B4-BE49-F238E27FC236}">
                <a16:creationId xmlns:a16="http://schemas.microsoft.com/office/drawing/2014/main" id="{194A992B-8D91-FAE8-D59D-45EC2923A9BD}"/>
              </a:ext>
            </a:extLst>
          </p:cNvPr>
          <p:cNvSpPr>
            <a:spLocks noGrp="1"/>
          </p:cNvSpPr>
          <p:nvPr>
            <p:ph type="dt" sz="half" idx="10"/>
          </p:nvPr>
        </p:nvSpPr>
        <p:spPr>
          <a:xfrm>
            <a:off x="884170" y="6495468"/>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spTree>
    <p:extLst>
      <p:ext uri="{BB962C8B-B14F-4D97-AF65-F5344CB8AC3E}">
        <p14:creationId xmlns:p14="http://schemas.microsoft.com/office/powerpoint/2010/main" val="1904387992"/>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599ACF1-F57C-8A92-5C76-3896C1E4A55F}"/>
              </a:ext>
            </a:extLst>
          </p:cNvPr>
          <p:cNvSpPr>
            <a:spLocks noGrp="1"/>
          </p:cNvSpPr>
          <p:nvPr>
            <p:ph type="title"/>
          </p:nvPr>
        </p:nvSpPr>
        <p:spPr>
          <a:xfrm>
            <a:off x="838200" y="673770"/>
            <a:ext cx="3220329" cy="2027227"/>
          </a:xfrm>
        </p:spPr>
        <p:txBody>
          <a:bodyPr anchor="t">
            <a:normAutofit/>
          </a:bodyPr>
          <a:lstStyle/>
          <a:p>
            <a:pPr>
              <a:spcBef>
                <a:spcPts val="1000"/>
              </a:spcBef>
            </a:pPr>
            <a:r>
              <a:rPr lang="en" sz="2600" b="1" dirty="0">
                <a:solidFill>
                  <a:srgbClr val="FFFFFF"/>
                </a:solidFill>
                <a:latin typeface="Arial"/>
                <a:cs typeface="Arial"/>
              </a:rPr>
              <a:t>Recommendations for the future dataset:</a:t>
            </a:r>
            <a:endParaRPr lang="en-US" sz="2600" dirty="0">
              <a:solidFill>
                <a:srgbClr val="FFFFFF"/>
              </a:solidFill>
              <a:latin typeface="Arial"/>
              <a:cs typeface="Arial"/>
            </a:endParaRPr>
          </a:p>
          <a:p>
            <a:endParaRPr lang="en-US" sz="2600" dirty="0">
              <a:solidFill>
                <a:srgbClr val="FFFFFF"/>
              </a:solidFill>
            </a:endParaRPr>
          </a:p>
        </p:txBody>
      </p:sp>
      <p:sp>
        <p:nvSpPr>
          <p:cNvPr id="6" name="Slide Number Placeholder 5">
            <a:extLst>
              <a:ext uri="{FF2B5EF4-FFF2-40B4-BE49-F238E27FC236}">
                <a16:creationId xmlns:a16="http://schemas.microsoft.com/office/drawing/2014/main" id="{53B6D72E-975C-1BF8-44F2-14F0194BF6AF}"/>
              </a:ext>
            </a:extLst>
          </p:cNvPr>
          <p:cNvSpPr>
            <a:spLocks noGrp="1"/>
          </p:cNvSpPr>
          <p:nvPr>
            <p:ph type="sldNum" sz="quarter" idx="12"/>
          </p:nvPr>
        </p:nvSpPr>
        <p:spPr>
          <a:xfrm>
            <a:off x="104554" y="6492874"/>
            <a:ext cx="2743200" cy="365125"/>
          </a:xfrm>
        </p:spPr>
        <p:txBody>
          <a:bodyPr>
            <a:normAutofit/>
          </a:bodyPr>
          <a:lstStyle/>
          <a:p>
            <a:pPr>
              <a:spcAft>
                <a:spcPts val="600"/>
              </a:spcAft>
              <a:defRPr/>
            </a:pPr>
            <a:fld id="{DDC9F34B-F2F2-4128-A236-977A351855D1}" type="slidenum">
              <a:rPr lang="en-US" smtClean="0"/>
              <a:pPr>
                <a:spcAft>
                  <a:spcPts val="600"/>
                </a:spcAft>
                <a:defRPr/>
              </a:pPr>
              <a:t>14</a:t>
            </a:fld>
            <a:endParaRPr lang="en-US"/>
          </a:p>
        </p:txBody>
      </p:sp>
      <p:graphicFrame>
        <p:nvGraphicFramePr>
          <p:cNvPr id="42" name="Content Placeholder 2">
            <a:extLst>
              <a:ext uri="{FF2B5EF4-FFF2-40B4-BE49-F238E27FC236}">
                <a16:creationId xmlns:a16="http://schemas.microsoft.com/office/drawing/2014/main" id="{C79BEFA3-62FF-2DA0-1744-B85E780D3A4B}"/>
              </a:ext>
            </a:extLst>
          </p:cNvPr>
          <p:cNvGraphicFramePr>
            <a:graphicFrameLocks noGrp="1"/>
          </p:cNvGraphicFramePr>
          <p:nvPr>
            <p:ph idx="1"/>
            <p:extLst>
              <p:ext uri="{D42A27DB-BD31-4B8C-83A1-F6EECF244321}">
                <p14:modId xmlns:p14="http://schemas.microsoft.com/office/powerpoint/2010/main" val="1640515369"/>
              </p:ext>
            </p:extLst>
          </p:nvPr>
        </p:nvGraphicFramePr>
        <p:xfrm>
          <a:off x="5542672" y="284752"/>
          <a:ext cx="5811128" cy="5758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C5C10AC8-61AD-9382-CD32-89B33A97C09F}"/>
              </a:ext>
            </a:extLst>
          </p:cNvPr>
          <p:cNvPicPr>
            <a:picLocks noChangeAspect="1"/>
          </p:cNvPicPr>
          <p:nvPr/>
        </p:nvPicPr>
        <p:blipFill>
          <a:blip r:embed="rId7"/>
          <a:stretch>
            <a:fillRect/>
          </a:stretch>
        </p:blipFill>
        <p:spPr>
          <a:xfrm>
            <a:off x="9705975" y="6382127"/>
            <a:ext cx="2486025" cy="457200"/>
          </a:xfrm>
          <a:prstGeom prst="rect">
            <a:avLst/>
          </a:prstGeom>
        </p:spPr>
      </p:pic>
      <p:pic>
        <p:nvPicPr>
          <p:cNvPr id="8" name="Picture 7">
            <a:extLst>
              <a:ext uri="{FF2B5EF4-FFF2-40B4-BE49-F238E27FC236}">
                <a16:creationId xmlns:a16="http://schemas.microsoft.com/office/drawing/2014/main" id="{8797CAE5-60CB-1884-19EF-D4958EF4F72F}"/>
              </a:ext>
            </a:extLst>
          </p:cNvPr>
          <p:cNvPicPr>
            <a:picLocks noChangeAspect="1"/>
          </p:cNvPicPr>
          <p:nvPr/>
        </p:nvPicPr>
        <p:blipFill>
          <a:blip r:embed="rId8"/>
          <a:stretch>
            <a:fillRect/>
          </a:stretch>
        </p:blipFill>
        <p:spPr>
          <a:xfrm>
            <a:off x="4991423" y="6440442"/>
            <a:ext cx="1485900" cy="371475"/>
          </a:xfrm>
          <a:prstGeom prst="rect">
            <a:avLst/>
          </a:prstGeom>
        </p:spPr>
      </p:pic>
      <p:sp>
        <p:nvSpPr>
          <p:cNvPr id="9" name="Date Placeholder 5">
            <a:extLst>
              <a:ext uri="{FF2B5EF4-FFF2-40B4-BE49-F238E27FC236}">
                <a16:creationId xmlns:a16="http://schemas.microsoft.com/office/drawing/2014/main" id="{8B1AEC95-E8AF-87C4-4AE5-767E9FE1877D}"/>
              </a:ext>
            </a:extLst>
          </p:cNvPr>
          <p:cNvSpPr>
            <a:spLocks noGrp="1"/>
          </p:cNvSpPr>
          <p:nvPr>
            <p:ph type="dt" sz="half" idx="10"/>
          </p:nvPr>
        </p:nvSpPr>
        <p:spPr>
          <a:xfrm>
            <a:off x="884170" y="6495468"/>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spTree>
    <p:extLst>
      <p:ext uri="{BB962C8B-B14F-4D97-AF65-F5344CB8AC3E}">
        <p14:creationId xmlns:p14="http://schemas.microsoft.com/office/powerpoint/2010/main" val="2059440122"/>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60CB0-D922-626A-71E3-144ABB180A4A}"/>
              </a:ext>
            </a:extLst>
          </p:cNvPr>
          <p:cNvSpPr>
            <a:spLocks noGrp="1"/>
          </p:cNvSpPr>
          <p:nvPr>
            <p:ph type="title"/>
          </p:nvPr>
        </p:nvSpPr>
        <p:spPr>
          <a:xfrm>
            <a:off x="838200" y="365125"/>
            <a:ext cx="10515600" cy="1325563"/>
          </a:xfrm>
        </p:spPr>
        <p:txBody>
          <a:bodyPr>
            <a:normAutofit fontScale="90000"/>
          </a:bodyPr>
          <a:lstStyle/>
          <a:p>
            <a:r>
              <a:rPr lang="en-US" sz="4400" dirty="0"/>
              <a:t>More Recommendations for Future Dataset</a:t>
            </a:r>
            <a:br>
              <a:rPr lang="en-US" sz="5400" dirty="0"/>
            </a:br>
            <a:endParaRPr lang="en-US" sz="5400" dirty="0"/>
          </a:p>
        </p:txBody>
      </p:sp>
      <p:sp>
        <p:nvSpPr>
          <p:cNvPr id="3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6711416-2A9A-3042-4F13-40B9F1AB70F9}"/>
              </a:ext>
            </a:extLst>
          </p:cNvPr>
          <p:cNvSpPr>
            <a:spLocks noGrp="1"/>
          </p:cNvSpPr>
          <p:nvPr>
            <p:ph type="sldNum" sz="quarter" idx="12"/>
          </p:nvPr>
        </p:nvSpPr>
        <p:spPr>
          <a:xfrm>
            <a:off x="104554" y="6474202"/>
            <a:ext cx="2743200" cy="365125"/>
          </a:xfrm>
        </p:spPr>
        <p:txBody>
          <a:bodyPr>
            <a:normAutofit/>
          </a:bodyPr>
          <a:lstStyle/>
          <a:p>
            <a:pPr>
              <a:spcAft>
                <a:spcPts val="600"/>
              </a:spcAft>
              <a:defRPr/>
            </a:pPr>
            <a:fld id="{DDC9F34B-F2F2-4128-A236-977A351855D1}" type="slidenum">
              <a:rPr lang="en-US" smtClean="0"/>
              <a:pPr>
                <a:spcAft>
                  <a:spcPts val="600"/>
                </a:spcAft>
                <a:defRPr/>
              </a:pPr>
              <a:t>15</a:t>
            </a:fld>
            <a:endParaRPr lang="en-US"/>
          </a:p>
        </p:txBody>
      </p:sp>
      <p:graphicFrame>
        <p:nvGraphicFramePr>
          <p:cNvPr id="8" name="Content Placeholder 2">
            <a:extLst>
              <a:ext uri="{FF2B5EF4-FFF2-40B4-BE49-F238E27FC236}">
                <a16:creationId xmlns:a16="http://schemas.microsoft.com/office/drawing/2014/main" id="{6E90AF76-ADAA-29C4-F4FA-E7EA9686726A}"/>
              </a:ext>
            </a:extLst>
          </p:cNvPr>
          <p:cNvGraphicFramePr>
            <a:graphicFrameLocks noGrp="1"/>
          </p:cNvGraphicFramePr>
          <p:nvPr>
            <p:ph idx="1"/>
            <p:extLst>
              <p:ext uri="{D42A27DB-BD31-4B8C-83A1-F6EECF244321}">
                <p14:modId xmlns:p14="http://schemas.microsoft.com/office/powerpoint/2010/main" val="2042131895"/>
              </p:ext>
            </p:extLst>
          </p:nvPr>
        </p:nvGraphicFramePr>
        <p:xfrm>
          <a:off x="838200" y="2055813"/>
          <a:ext cx="10515600" cy="4121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24B62F12-38CF-36B1-9F92-0087BD9F962F}"/>
              </a:ext>
            </a:extLst>
          </p:cNvPr>
          <p:cNvPicPr>
            <a:picLocks noChangeAspect="1"/>
          </p:cNvPicPr>
          <p:nvPr/>
        </p:nvPicPr>
        <p:blipFill>
          <a:blip r:embed="rId7"/>
          <a:stretch>
            <a:fillRect/>
          </a:stretch>
        </p:blipFill>
        <p:spPr>
          <a:xfrm>
            <a:off x="9705975" y="6382127"/>
            <a:ext cx="2486025" cy="457200"/>
          </a:xfrm>
          <a:prstGeom prst="rect">
            <a:avLst/>
          </a:prstGeom>
        </p:spPr>
      </p:pic>
      <p:sp>
        <p:nvSpPr>
          <p:cNvPr id="9" name="Date Placeholder 5">
            <a:extLst>
              <a:ext uri="{FF2B5EF4-FFF2-40B4-BE49-F238E27FC236}">
                <a16:creationId xmlns:a16="http://schemas.microsoft.com/office/drawing/2014/main" id="{67D1F9DE-981A-8480-B406-2728F67B2A77}"/>
              </a:ext>
            </a:extLst>
          </p:cNvPr>
          <p:cNvSpPr>
            <a:spLocks noGrp="1"/>
          </p:cNvSpPr>
          <p:nvPr>
            <p:ph type="dt" sz="half" idx="10"/>
          </p:nvPr>
        </p:nvSpPr>
        <p:spPr>
          <a:xfrm>
            <a:off x="884170" y="6495468"/>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spTree>
    <p:extLst>
      <p:ext uri="{BB962C8B-B14F-4D97-AF65-F5344CB8AC3E}">
        <p14:creationId xmlns:p14="http://schemas.microsoft.com/office/powerpoint/2010/main" val="1675934198"/>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6C8FB-06D4-4FC3-933D-41AF0854337A}"/>
              </a:ext>
            </a:extLst>
          </p:cNvPr>
          <p:cNvSpPr>
            <a:spLocks noGrp="1"/>
          </p:cNvSpPr>
          <p:nvPr>
            <p:ph type="title"/>
          </p:nvPr>
        </p:nvSpPr>
        <p:spPr>
          <a:xfrm>
            <a:off x="838200" y="365125"/>
            <a:ext cx="10515600" cy="1325563"/>
          </a:xfrm>
        </p:spPr>
        <p:txBody>
          <a:bodyPr>
            <a:normAutofit/>
          </a:bodyPr>
          <a:lstStyle/>
          <a:p>
            <a:r>
              <a:rPr lang="en-US" sz="5400" dirty="0"/>
              <a:t>Next Steps</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6">
            <a:extLst>
              <a:ext uri="{FF2B5EF4-FFF2-40B4-BE49-F238E27FC236}">
                <a16:creationId xmlns:a16="http://schemas.microsoft.com/office/drawing/2014/main" id="{A8328DBB-06B9-FD77-33C4-44C9B8519A33}"/>
              </a:ext>
            </a:extLst>
          </p:cNvPr>
          <p:cNvGraphicFramePr>
            <a:graphicFrameLocks noGrp="1"/>
          </p:cNvGraphicFramePr>
          <p:nvPr>
            <p:ph idx="1"/>
            <p:extLst>
              <p:ext uri="{D42A27DB-BD31-4B8C-83A1-F6EECF244321}">
                <p14:modId xmlns:p14="http://schemas.microsoft.com/office/powerpoint/2010/main" val="2544818873"/>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74E7A2A1-3A5D-42C8-8FEF-32C7BB250BCD}"/>
              </a:ext>
            </a:extLst>
          </p:cNvPr>
          <p:cNvSpPr>
            <a:spLocks noGrp="1"/>
          </p:cNvSpPr>
          <p:nvPr>
            <p:ph type="dt" sz="half" idx="10"/>
          </p:nvPr>
        </p:nvSpPr>
        <p:spPr>
          <a:xfrm>
            <a:off x="838200" y="6486775"/>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sp>
        <p:nvSpPr>
          <p:cNvPr id="5" name="Slide Number Placeholder 4">
            <a:extLst>
              <a:ext uri="{FF2B5EF4-FFF2-40B4-BE49-F238E27FC236}">
                <a16:creationId xmlns:a16="http://schemas.microsoft.com/office/drawing/2014/main" id="{A0A97537-6253-4A28-9B2C-9AB69E5E6A93}"/>
              </a:ext>
            </a:extLst>
          </p:cNvPr>
          <p:cNvSpPr>
            <a:spLocks noGrp="1"/>
          </p:cNvSpPr>
          <p:nvPr>
            <p:ph type="sldNum" sz="quarter" idx="12"/>
          </p:nvPr>
        </p:nvSpPr>
        <p:spPr>
          <a:xfrm>
            <a:off x="164024" y="6498418"/>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fld id="{DDC9F34B-F2F2-4128-A236-977A351855D1}" type="slidenum">
              <a:rPr kumimoji="0" lang="en-US" b="0" i="0" u="none" strike="noStrike" kern="1200" cap="none" spc="0" normalizeH="0" baseline="0" noProof="0" smtClean="0">
                <a:ln>
                  <a:noFill/>
                </a:ln>
                <a:effectLst/>
                <a:uLnTx/>
                <a:uFillTx/>
                <a:latin typeface="Arial Nova" panose="020B0504020202020204" pitchFamily="34" charset="0"/>
                <a:ea typeface="+mn-ea"/>
                <a:cs typeface="Arial" charset="0"/>
              </a:rPr>
              <a:pPr marL="0" marR="0" lvl="0" indent="0" defTabSz="914400" rtl="0" eaLnBrk="1" fontAlgn="base" latinLnBrk="0" hangingPunct="1">
                <a:spcBef>
                  <a:spcPct val="0"/>
                </a:spcBef>
                <a:spcAft>
                  <a:spcPts val="600"/>
                </a:spcAft>
                <a:buClrTx/>
                <a:buSzTx/>
                <a:buFontTx/>
                <a:buNone/>
                <a:tabLst/>
                <a:defRPr/>
              </a:pPr>
              <a:t>16</a:t>
            </a:fld>
            <a:endParaRPr kumimoji="0" lang="en-US" b="0" i="0" u="none" strike="noStrike" kern="1200" cap="none" spc="0" normalizeH="0" baseline="0" noProof="0">
              <a:ln>
                <a:noFill/>
              </a:ln>
              <a:effectLst/>
              <a:uLnTx/>
              <a:uFillTx/>
              <a:latin typeface="Arial Nova" panose="020B0504020202020204" pitchFamily="34" charset="0"/>
              <a:ea typeface="+mn-ea"/>
              <a:cs typeface="Arial" charset="0"/>
            </a:endParaRPr>
          </a:p>
        </p:txBody>
      </p:sp>
      <p:pic>
        <p:nvPicPr>
          <p:cNvPr id="4" name="Picture 3">
            <a:extLst>
              <a:ext uri="{FF2B5EF4-FFF2-40B4-BE49-F238E27FC236}">
                <a16:creationId xmlns:a16="http://schemas.microsoft.com/office/drawing/2014/main" id="{86AAFBE6-A58E-A590-D81F-8930D62A4D09}"/>
              </a:ext>
            </a:extLst>
          </p:cNvPr>
          <p:cNvPicPr>
            <a:picLocks noChangeAspect="1"/>
          </p:cNvPicPr>
          <p:nvPr/>
        </p:nvPicPr>
        <p:blipFill>
          <a:blip r:embed="rId7"/>
          <a:stretch>
            <a:fillRect/>
          </a:stretch>
        </p:blipFill>
        <p:spPr>
          <a:xfrm>
            <a:off x="9705975" y="6373435"/>
            <a:ext cx="2486025" cy="457200"/>
          </a:xfrm>
          <a:prstGeom prst="rect">
            <a:avLst/>
          </a:prstGeom>
        </p:spPr>
      </p:pic>
      <p:pic>
        <p:nvPicPr>
          <p:cNvPr id="9" name="Picture 8">
            <a:extLst>
              <a:ext uri="{FF2B5EF4-FFF2-40B4-BE49-F238E27FC236}">
                <a16:creationId xmlns:a16="http://schemas.microsoft.com/office/drawing/2014/main" id="{16DF4411-BDBB-EDC8-FF17-4D06D2EA75CE}"/>
              </a:ext>
            </a:extLst>
          </p:cNvPr>
          <p:cNvPicPr>
            <a:picLocks noChangeAspect="1"/>
          </p:cNvPicPr>
          <p:nvPr/>
        </p:nvPicPr>
        <p:blipFill>
          <a:blip r:embed="rId8"/>
          <a:stretch>
            <a:fillRect/>
          </a:stretch>
        </p:blipFill>
        <p:spPr>
          <a:xfrm>
            <a:off x="4982150" y="6459160"/>
            <a:ext cx="1485900" cy="371475"/>
          </a:xfrm>
          <a:prstGeom prst="rect">
            <a:avLst/>
          </a:prstGeom>
        </p:spPr>
      </p:pic>
    </p:spTree>
    <p:extLst>
      <p:ext uri="{BB962C8B-B14F-4D97-AF65-F5344CB8AC3E}">
        <p14:creationId xmlns:p14="http://schemas.microsoft.com/office/powerpoint/2010/main" val="3683874334"/>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
            <a:extLst>
              <a:ext uri="{FF2B5EF4-FFF2-40B4-BE49-F238E27FC236}">
                <a16:creationId xmlns:a16="http://schemas.microsoft.com/office/drawing/2014/main" id="{1EB670F7-7DB3-4113-A003-BD889D8E7542}"/>
              </a:ext>
            </a:extLst>
          </p:cNvPr>
          <p:cNvSpPr>
            <a:spLocks noChangeArrowheads="1"/>
          </p:cNvSpPr>
          <p:nvPr/>
        </p:nvSpPr>
        <p:spPr bwMode="gray">
          <a:xfrm>
            <a:off x="5120640" y="1989601"/>
            <a:ext cx="7071361" cy="858477"/>
          </a:xfrm>
          <a:prstGeom prst="rect">
            <a:avLst/>
          </a:prstGeom>
          <a:gradFill rotWithShape="1">
            <a:gsLst>
              <a:gs pos="0">
                <a:schemeClr val="accent4">
                  <a:lumMod val="60000"/>
                  <a:lumOff val="40000"/>
                </a:schemeClr>
              </a:gs>
              <a:gs pos="100000">
                <a:schemeClr val="bg1"/>
              </a:gs>
            </a:gsLst>
            <a:lin ang="5400000" scaled="1"/>
          </a:gradFill>
          <a:ln>
            <a:noFill/>
          </a:ln>
          <a:effectLst/>
        </p:spPr>
        <p:txBody>
          <a:bodyPr wrap="square" lIns="0" tIns="0" rIns="0" bIns="0" anchor="ctr">
            <a:spAutoFit/>
          </a:bodyPr>
          <a:lstStyle>
            <a:lvl1pPr>
              <a:spcBef>
                <a:spcPct val="50000"/>
              </a:spcBef>
              <a:buClr>
                <a:schemeClr val="accent1"/>
              </a:buClr>
              <a:buSzPct val="65000"/>
              <a:buFont typeface="Monotype Sorts" panose="01010601010101010101" pitchFamily="2" charset="2"/>
              <a:buChar char="n"/>
              <a:defRPr sz="2200" b="1">
                <a:solidFill>
                  <a:schemeClr val="tx1"/>
                </a:solidFill>
                <a:latin typeface="Arial" panose="020B0604020202020204" pitchFamily="34" charset="0"/>
              </a:defRPr>
            </a:lvl1pPr>
            <a:lvl2pPr marL="742950" indent="-285750">
              <a:spcBef>
                <a:spcPct val="30000"/>
              </a:spcBef>
              <a:buClr>
                <a:schemeClr val="accent2"/>
              </a:buClr>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30000"/>
              </a:spcBef>
              <a:buClr>
                <a:schemeClr val="hlink"/>
              </a:buClr>
              <a:buFont typeface="Arial" panose="020B0604020202020204" pitchFamily="34" charset="0"/>
              <a:buChar char="–"/>
              <a:defRPr>
                <a:solidFill>
                  <a:schemeClr val="tx1"/>
                </a:solidFill>
                <a:latin typeface="Arial" panose="020B0604020202020204" pitchFamily="34" charset="0"/>
              </a:defRPr>
            </a:lvl3pPr>
            <a:lvl4pPr marL="1600200" indent="-228600">
              <a:spcBef>
                <a:spcPct val="30000"/>
              </a:spcBef>
              <a:buClr>
                <a:schemeClr val="folHlink"/>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30000"/>
              </a:spcBef>
              <a:buClr>
                <a:schemeClr val="accent1"/>
              </a:buClr>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30000"/>
              </a:spcBef>
              <a:spcAft>
                <a:spcPct val="0"/>
              </a:spcAft>
              <a:buClr>
                <a:schemeClr val="accent1"/>
              </a:buClr>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30000"/>
              </a:spcBef>
              <a:spcAft>
                <a:spcPct val="0"/>
              </a:spcAft>
              <a:buClr>
                <a:schemeClr val="accent1"/>
              </a:buClr>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30000"/>
              </a:spcBef>
              <a:spcAft>
                <a:spcPct val="0"/>
              </a:spcAft>
              <a:buClr>
                <a:schemeClr val="accent1"/>
              </a:buClr>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30000"/>
              </a:spcBef>
              <a:spcAft>
                <a:spcPct val="0"/>
              </a:spcAft>
              <a:buClr>
                <a:schemeClr val="accent1"/>
              </a:buClr>
              <a:buFont typeface="Arial" panose="020B0604020202020204" pitchFamily="34" charset="0"/>
              <a:buChar char="–"/>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charset="0"/>
            </a:endParaRPr>
          </a:p>
        </p:txBody>
      </p:sp>
      <p:grpSp>
        <p:nvGrpSpPr>
          <p:cNvPr id="35" name="Group 34">
            <a:extLst>
              <a:ext uri="{FF2B5EF4-FFF2-40B4-BE49-F238E27FC236}">
                <a16:creationId xmlns:a16="http://schemas.microsoft.com/office/drawing/2014/main" id="{12066BC5-ED86-4C0E-B3AD-CAF023F3AD6A}"/>
              </a:ext>
            </a:extLst>
          </p:cNvPr>
          <p:cNvGrpSpPr/>
          <p:nvPr/>
        </p:nvGrpSpPr>
        <p:grpSpPr>
          <a:xfrm>
            <a:off x="6295848" y="1524851"/>
            <a:ext cx="4840511" cy="1462189"/>
            <a:chOff x="6087116" y="1524851"/>
            <a:chExt cx="4840511" cy="1462189"/>
          </a:xfrm>
        </p:grpSpPr>
        <p:sp>
          <p:nvSpPr>
            <p:cNvPr id="27" name="WordArt 4">
              <a:extLst>
                <a:ext uri="{FF2B5EF4-FFF2-40B4-BE49-F238E27FC236}">
                  <a16:creationId xmlns:a16="http://schemas.microsoft.com/office/drawing/2014/main" id="{F9099D7B-35E0-4B70-9D13-599B5227F386}"/>
                </a:ext>
              </a:extLst>
            </p:cNvPr>
            <p:cNvSpPr>
              <a:spLocks noChangeArrowheads="1" noChangeShapeType="1" noTextEdit="1"/>
            </p:cNvSpPr>
            <p:nvPr/>
          </p:nvSpPr>
          <p:spPr bwMode="gray">
            <a:xfrm flipV="1">
              <a:off x="6087116" y="2241278"/>
              <a:ext cx="4840511" cy="745762"/>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10" cap="none" spc="0" normalizeH="0" baseline="0" noProof="0" dirty="0">
                  <a:ln w="9525">
                    <a:solidFill>
                      <a:srgbClr val="FFFFFF">
                        <a:alpha val="70979"/>
                      </a:srgbClr>
                    </a:solidFill>
                    <a:round/>
                    <a:headEnd/>
                    <a:tailEnd/>
                  </a:ln>
                  <a:gradFill rotWithShape="1">
                    <a:gsLst>
                      <a:gs pos="0">
                        <a:prstClr val="white">
                          <a:alpha val="0"/>
                        </a:prstClr>
                      </a:gs>
                      <a:gs pos="100000">
                        <a:srgbClr val="ACB0B9">
                          <a:alpha val="49000"/>
                        </a:srgbClr>
                      </a:gs>
                    </a:gsLst>
                    <a:lin ang="5400000" scaled="1"/>
                  </a:gradFill>
                  <a:effectLst/>
                  <a:uLnTx/>
                  <a:uFillTx/>
                  <a:latin typeface="Arial" charset="0"/>
                  <a:ea typeface="+mn-ea"/>
                  <a:cs typeface="Arial" panose="020B0604020202020204" pitchFamily="34" charset="0"/>
                </a:rPr>
                <a:t>Thank You</a:t>
              </a:r>
            </a:p>
          </p:txBody>
        </p:sp>
        <p:sp>
          <p:nvSpPr>
            <p:cNvPr id="28" name="WordArt 5">
              <a:extLst>
                <a:ext uri="{FF2B5EF4-FFF2-40B4-BE49-F238E27FC236}">
                  <a16:creationId xmlns:a16="http://schemas.microsoft.com/office/drawing/2014/main" id="{9CD41534-F662-418E-9943-DDB67E6A07F3}"/>
                </a:ext>
              </a:extLst>
            </p:cNvPr>
            <p:cNvSpPr>
              <a:spLocks noChangeArrowheads="1" noChangeShapeType="1" noTextEdit="1"/>
            </p:cNvSpPr>
            <p:nvPr/>
          </p:nvSpPr>
          <p:spPr bwMode="gray">
            <a:xfrm>
              <a:off x="6087116" y="1524851"/>
              <a:ext cx="4840511" cy="745762"/>
            </a:xfrm>
            <a:prstGeom prst="rect">
              <a:avLst/>
            </a:prstGeom>
          </p:spPr>
          <p:txBody>
            <a:bodyPr wrap="none" fromWordArt="1">
              <a:prstTxWarp prst="textPlain">
                <a:avLst>
                  <a:gd name="adj" fmla="val 50000"/>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10" cap="none" spc="0" normalizeH="0" baseline="0" noProof="0" dirty="0">
                  <a:ln w="12700">
                    <a:solidFill>
                      <a:prstClr val="white"/>
                    </a:solidFill>
                    <a:round/>
                    <a:headEnd/>
                    <a:tailEnd/>
                  </a:ln>
                  <a:solidFill>
                    <a:srgbClr val="ACB0B9"/>
                  </a:solidFill>
                  <a:effectLst/>
                  <a:uLnTx/>
                  <a:uFillTx/>
                  <a:latin typeface="Arial" charset="0"/>
                  <a:ea typeface="+mn-ea"/>
                  <a:cs typeface="Arial" panose="020B0604020202020204" pitchFamily="34" charset="0"/>
                </a:rPr>
                <a:t>Thank You</a:t>
              </a:r>
            </a:p>
          </p:txBody>
        </p:sp>
      </p:grpSp>
      <p:pic>
        <p:nvPicPr>
          <p:cNvPr id="34" name="Picture 33">
            <a:extLst>
              <a:ext uri="{FF2B5EF4-FFF2-40B4-BE49-F238E27FC236}">
                <a16:creationId xmlns:a16="http://schemas.microsoft.com/office/drawing/2014/main" id="{42FF010F-1FB1-4DD9-B6B4-B0FD9974CB9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155" r="9483"/>
          <a:stretch/>
        </p:blipFill>
        <p:spPr>
          <a:xfrm>
            <a:off x="0" y="1457605"/>
            <a:ext cx="5240206" cy="3911229"/>
          </a:xfrm>
          <a:prstGeom prst="rect">
            <a:avLst/>
          </a:prstGeom>
        </p:spPr>
      </p:pic>
      <p:sp>
        <p:nvSpPr>
          <p:cNvPr id="2" name="Rectangle 1">
            <a:extLst>
              <a:ext uri="{FF2B5EF4-FFF2-40B4-BE49-F238E27FC236}">
                <a16:creationId xmlns:a16="http://schemas.microsoft.com/office/drawing/2014/main" id="{3F6574F8-4C94-4E36-A2BC-08C2CE8383EB}"/>
              </a:ext>
            </a:extLst>
          </p:cNvPr>
          <p:cNvSpPr/>
          <p:nvPr/>
        </p:nvSpPr>
        <p:spPr bwMode="gray">
          <a:xfrm>
            <a:off x="0" y="174171"/>
            <a:ext cx="435429" cy="1367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EF252FEE-F7AA-48C4-A92A-2E58C48D7828}"/>
              </a:ext>
            </a:extLst>
          </p:cNvPr>
          <p:cNvSpPr/>
          <p:nvPr/>
        </p:nvSpPr>
        <p:spPr bwMode="gray">
          <a:xfrm>
            <a:off x="-1" y="0"/>
            <a:ext cx="5240206" cy="6858000"/>
          </a:xfrm>
          <a:prstGeom prst="rect">
            <a:avLst/>
          </a:prstGeom>
          <a:gradFill>
            <a:gsLst>
              <a:gs pos="0">
                <a:srgbClr val="17468F">
                  <a:alpha val="69000"/>
                </a:srgbClr>
              </a:gs>
              <a:gs pos="37000">
                <a:srgbClr val="307CBA">
                  <a:alpha val="82000"/>
                </a:srgbClr>
              </a:gs>
              <a:gs pos="100000">
                <a:srgbClr val="76BB30">
                  <a:alpha val="8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panose="020B0504020202020204" pitchFamily="34" charset="0"/>
              <a:ea typeface="+mn-ea"/>
              <a:cs typeface="+mn-cs"/>
            </a:endParaRPr>
          </a:p>
        </p:txBody>
      </p:sp>
      <p:sp>
        <p:nvSpPr>
          <p:cNvPr id="24" name="Rectangle 23">
            <a:extLst>
              <a:ext uri="{FF2B5EF4-FFF2-40B4-BE49-F238E27FC236}">
                <a16:creationId xmlns:a16="http://schemas.microsoft.com/office/drawing/2014/main" id="{CB31258C-5925-45B3-B21A-905701803B1E}"/>
              </a:ext>
            </a:extLst>
          </p:cNvPr>
          <p:cNvSpPr/>
          <p:nvPr/>
        </p:nvSpPr>
        <p:spPr bwMode="gray">
          <a:xfrm>
            <a:off x="6295848" y="6065520"/>
            <a:ext cx="5896153" cy="792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29" name="Picture 28">
            <a:extLst>
              <a:ext uri="{FF2B5EF4-FFF2-40B4-BE49-F238E27FC236}">
                <a16:creationId xmlns:a16="http://schemas.microsoft.com/office/drawing/2014/main" id="{6F818827-F73C-4BD8-B8A3-57BA1E3E7A8D}"/>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458541" y="3210150"/>
            <a:ext cx="4695236" cy="2683327"/>
          </a:xfrm>
          <a:prstGeom prst="rect">
            <a:avLst/>
          </a:prstGeom>
        </p:spPr>
      </p:pic>
      <p:sp>
        <p:nvSpPr>
          <p:cNvPr id="31" name="Slide Number Placeholder 9">
            <a:extLst>
              <a:ext uri="{FF2B5EF4-FFF2-40B4-BE49-F238E27FC236}">
                <a16:creationId xmlns:a16="http://schemas.microsoft.com/office/drawing/2014/main" id="{77C7EFF7-EEE2-4B11-B7C8-2F779F76BBF2}"/>
              </a:ext>
            </a:extLst>
          </p:cNvPr>
          <p:cNvSpPr>
            <a:spLocks noGrp="1"/>
          </p:cNvSpPr>
          <p:nvPr>
            <p:ph type="sldNum" sz="quarter" idx="12"/>
          </p:nvPr>
        </p:nvSpPr>
        <p:spPr>
          <a:xfrm>
            <a:off x="383542" y="6375932"/>
            <a:ext cx="396875" cy="138499"/>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047CB6E-D9A4-4CF2-8904-1C6573192BE1}" type="slidenum">
              <a:rPr kumimoji="0" lang="en-US" sz="900" b="0" i="0" u="none" strike="noStrike" kern="1200" cap="none" spc="0" normalizeH="0" baseline="0" noProof="0" smtClean="0">
                <a:ln>
                  <a:noFill/>
                </a:ln>
                <a:solidFill>
                  <a:prstClr val="white">
                    <a:alpha val="50000"/>
                  </a:prstClr>
                </a:solidFill>
                <a:effectLst/>
                <a:uLnTx/>
                <a:uFillTx/>
                <a:latin typeface="Arial Nova" panose="020B0504020202020204" pitchFamily="34" charset="0"/>
                <a:ea typeface="+mn-ea"/>
                <a:cs typeface="Arial" charset="0"/>
              </a:rPr>
              <a:pPr marL="0" marR="0" lvl="0" indent="0" algn="l" defTabSz="914400" rtl="0" eaLnBrk="1" fontAlgn="base" latinLnBrk="0" hangingPunct="1">
                <a:lnSpc>
                  <a:spcPct val="100000"/>
                </a:lnSpc>
                <a:spcBef>
                  <a:spcPct val="0"/>
                </a:spcBef>
                <a:spcAft>
                  <a:spcPct val="0"/>
                </a:spcAft>
                <a:buClrTx/>
                <a:buSzTx/>
                <a:buFontTx/>
                <a:buNone/>
                <a:tabLst/>
                <a:defRPr/>
              </a:pPr>
              <a:t>17</a:t>
            </a:fld>
            <a:endParaRPr kumimoji="0" lang="en-US" sz="900" b="0" i="0" u="none" strike="noStrike" kern="1200" cap="none" spc="0" normalizeH="0" baseline="0" noProof="0" dirty="0">
              <a:ln>
                <a:noFill/>
              </a:ln>
              <a:solidFill>
                <a:prstClr val="white">
                  <a:alpha val="50000"/>
                </a:prstClr>
              </a:solidFill>
              <a:effectLst/>
              <a:uLnTx/>
              <a:uFillTx/>
              <a:latin typeface="Arial Nova" panose="020B0504020202020204" pitchFamily="34" charset="0"/>
              <a:ea typeface="+mn-ea"/>
              <a:cs typeface="Arial" charset="0"/>
            </a:endParaRPr>
          </a:p>
        </p:txBody>
      </p:sp>
      <p:pic>
        <p:nvPicPr>
          <p:cNvPr id="36" name="Picture 35">
            <a:extLst>
              <a:ext uri="{FF2B5EF4-FFF2-40B4-BE49-F238E27FC236}">
                <a16:creationId xmlns:a16="http://schemas.microsoft.com/office/drawing/2014/main" id="{E833F3B0-719A-46AD-85D5-547CDC9BC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979" y="824517"/>
            <a:ext cx="3374014" cy="579038"/>
          </a:xfrm>
          <a:prstGeom prst="rect">
            <a:avLst/>
          </a:prstGeom>
        </p:spPr>
      </p:pic>
      <p:grpSp>
        <p:nvGrpSpPr>
          <p:cNvPr id="43" name="Group 4">
            <a:extLst>
              <a:ext uri="{FF2B5EF4-FFF2-40B4-BE49-F238E27FC236}">
                <a16:creationId xmlns:a16="http://schemas.microsoft.com/office/drawing/2014/main" id="{AF531956-0DA9-93C4-71BE-FCB23AA6AB94}"/>
              </a:ext>
            </a:extLst>
          </p:cNvPr>
          <p:cNvGrpSpPr>
            <a:grpSpLocks noChangeAspect="1"/>
          </p:cNvGrpSpPr>
          <p:nvPr/>
        </p:nvGrpSpPr>
        <p:grpSpPr bwMode="auto">
          <a:xfrm>
            <a:off x="851740" y="5117070"/>
            <a:ext cx="3482833" cy="503542"/>
            <a:chOff x="3095" y="2356"/>
            <a:chExt cx="1245" cy="180"/>
          </a:xfrm>
          <a:solidFill>
            <a:schemeClr val="bg1"/>
          </a:solidFill>
        </p:grpSpPr>
        <p:sp>
          <p:nvSpPr>
            <p:cNvPr id="44" name="Freeform 5">
              <a:extLst>
                <a:ext uri="{FF2B5EF4-FFF2-40B4-BE49-F238E27FC236}">
                  <a16:creationId xmlns:a16="http://schemas.microsoft.com/office/drawing/2014/main" id="{E7E25E45-8F7C-E936-A68A-892117859D76}"/>
                </a:ext>
              </a:extLst>
            </p:cNvPr>
            <p:cNvSpPr>
              <a:spLocks noEditPoints="1"/>
            </p:cNvSpPr>
            <p:nvPr userDrawn="1"/>
          </p:nvSpPr>
          <p:spPr bwMode="auto">
            <a:xfrm>
              <a:off x="3095" y="2359"/>
              <a:ext cx="116" cy="136"/>
            </a:xfrm>
            <a:custGeom>
              <a:avLst/>
              <a:gdLst>
                <a:gd name="T0" fmla="*/ 8 w 49"/>
                <a:gd name="T1" fmla="*/ 57 h 57"/>
                <a:gd name="T2" fmla="*/ 0 w 49"/>
                <a:gd name="T3" fmla="*/ 57 h 57"/>
                <a:gd name="T4" fmla="*/ 12 w 49"/>
                <a:gd name="T5" fmla="*/ 0 h 57"/>
                <a:gd name="T6" fmla="*/ 32 w 49"/>
                <a:gd name="T7" fmla="*/ 0 h 57"/>
                <a:gd name="T8" fmla="*/ 49 w 49"/>
                <a:gd name="T9" fmla="*/ 15 h 57"/>
                <a:gd name="T10" fmla="*/ 31 w 49"/>
                <a:gd name="T11" fmla="*/ 34 h 57"/>
                <a:gd name="T12" fmla="*/ 13 w 49"/>
                <a:gd name="T13" fmla="*/ 34 h 57"/>
                <a:gd name="T14" fmla="*/ 8 w 49"/>
                <a:gd name="T15" fmla="*/ 57 h 57"/>
                <a:gd name="T16" fmla="*/ 14 w 49"/>
                <a:gd name="T17" fmla="*/ 27 h 57"/>
                <a:gd name="T18" fmla="*/ 30 w 49"/>
                <a:gd name="T19" fmla="*/ 27 h 57"/>
                <a:gd name="T20" fmla="*/ 42 w 49"/>
                <a:gd name="T21" fmla="*/ 16 h 57"/>
                <a:gd name="T22" fmla="*/ 31 w 49"/>
                <a:gd name="T23" fmla="*/ 7 h 57"/>
                <a:gd name="T24" fmla="*/ 19 w 49"/>
                <a:gd name="T25" fmla="*/ 7 h 57"/>
                <a:gd name="T26" fmla="*/ 14 w 49"/>
                <a:gd name="T27"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 h="57">
                  <a:moveTo>
                    <a:pt x="8" y="57"/>
                  </a:moveTo>
                  <a:cubicBezTo>
                    <a:pt x="0" y="57"/>
                    <a:pt x="0" y="57"/>
                    <a:pt x="0" y="57"/>
                  </a:cubicBezTo>
                  <a:cubicBezTo>
                    <a:pt x="12" y="0"/>
                    <a:pt x="12" y="0"/>
                    <a:pt x="12" y="0"/>
                  </a:cubicBezTo>
                  <a:cubicBezTo>
                    <a:pt x="32" y="0"/>
                    <a:pt x="32" y="0"/>
                    <a:pt x="32" y="0"/>
                  </a:cubicBezTo>
                  <a:cubicBezTo>
                    <a:pt x="43" y="0"/>
                    <a:pt x="49" y="5"/>
                    <a:pt x="49" y="15"/>
                  </a:cubicBezTo>
                  <a:cubicBezTo>
                    <a:pt x="49" y="24"/>
                    <a:pt x="44" y="34"/>
                    <a:pt x="31" y="34"/>
                  </a:cubicBezTo>
                  <a:cubicBezTo>
                    <a:pt x="13" y="34"/>
                    <a:pt x="13" y="34"/>
                    <a:pt x="13" y="34"/>
                  </a:cubicBezTo>
                  <a:lnTo>
                    <a:pt x="8" y="57"/>
                  </a:lnTo>
                  <a:close/>
                  <a:moveTo>
                    <a:pt x="14" y="27"/>
                  </a:moveTo>
                  <a:cubicBezTo>
                    <a:pt x="30" y="27"/>
                    <a:pt x="30" y="27"/>
                    <a:pt x="30" y="27"/>
                  </a:cubicBezTo>
                  <a:cubicBezTo>
                    <a:pt x="40" y="27"/>
                    <a:pt x="42" y="19"/>
                    <a:pt x="42" y="16"/>
                  </a:cubicBezTo>
                  <a:cubicBezTo>
                    <a:pt x="42" y="10"/>
                    <a:pt x="39" y="7"/>
                    <a:pt x="31" y="7"/>
                  </a:cubicBezTo>
                  <a:cubicBezTo>
                    <a:pt x="19" y="7"/>
                    <a:pt x="19" y="7"/>
                    <a:pt x="19" y="7"/>
                  </a:cubicBezTo>
                  <a:lnTo>
                    <a:pt x="14"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5" name="Freeform 6">
              <a:extLst>
                <a:ext uri="{FF2B5EF4-FFF2-40B4-BE49-F238E27FC236}">
                  <a16:creationId xmlns:a16="http://schemas.microsoft.com/office/drawing/2014/main" id="{7EC04BD0-67F1-4132-54AC-B4A31C6072A4}"/>
                </a:ext>
              </a:extLst>
            </p:cNvPr>
            <p:cNvSpPr>
              <a:spLocks/>
            </p:cNvSpPr>
            <p:nvPr userDrawn="1"/>
          </p:nvSpPr>
          <p:spPr bwMode="auto">
            <a:xfrm>
              <a:off x="3228" y="2397"/>
              <a:ext cx="95" cy="100"/>
            </a:xfrm>
            <a:custGeom>
              <a:avLst/>
              <a:gdLst>
                <a:gd name="T0" fmla="*/ 31 w 40"/>
                <a:gd name="T1" fmla="*/ 41 h 42"/>
                <a:gd name="T2" fmla="*/ 24 w 40"/>
                <a:gd name="T3" fmla="*/ 41 h 42"/>
                <a:gd name="T4" fmla="*/ 26 w 40"/>
                <a:gd name="T5" fmla="*/ 35 h 42"/>
                <a:gd name="T6" fmla="*/ 11 w 40"/>
                <a:gd name="T7" fmla="*/ 42 h 42"/>
                <a:gd name="T8" fmla="*/ 0 w 40"/>
                <a:gd name="T9" fmla="*/ 33 h 42"/>
                <a:gd name="T10" fmla="*/ 1 w 40"/>
                <a:gd name="T11" fmla="*/ 25 h 42"/>
                <a:gd name="T12" fmla="*/ 7 w 40"/>
                <a:gd name="T13" fmla="*/ 0 h 42"/>
                <a:gd name="T14" fmla="*/ 14 w 40"/>
                <a:gd name="T15" fmla="*/ 0 h 42"/>
                <a:gd name="T16" fmla="*/ 8 w 40"/>
                <a:gd name="T17" fmla="*/ 25 h 42"/>
                <a:gd name="T18" fmla="*/ 7 w 40"/>
                <a:gd name="T19" fmla="*/ 31 h 42"/>
                <a:gd name="T20" fmla="*/ 14 w 40"/>
                <a:gd name="T21" fmla="*/ 36 h 42"/>
                <a:gd name="T22" fmla="*/ 28 w 40"/>
                <a:gd name="T23" fmla="*/ 23 h 42"/>
                <a:gd name="T24" fmla="*/ 33 w 40"/>
                <a:gd name="T25" fmla="*/ 0 h 42"/>
                <a:gd name="T26" fmla="*/ 40 w 40"/>
                <a:gd name="T27" fmla="*/ 0 h 42"/>
                <a:gd name="T28" fmla="*/ 31 w 40"/>
                <a:gd name="T29" fmla="*/ 4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31" y="41"/>
                  </a:moveTo>
                  <a:cubicBezTo>
                    <a:pt x="24" y="41"/>
                    <a:pt x="24" y="41"/>
                    <a:pt x="24" y="41"/>
                  </a:cubicBezTo>
                  <a:cubicBezTo>
                    <a:pt x="26" y="35"/>
                    <a:pt x="26" y="35"/>
                    <a:pt x="26" y="35"/>
                  </a:cubicBezTo>
                  <a:cubicBezTo>
                    <a:pt x="21" y="39"/>
                    <a:pt x="17" y="42"/>
                    <a:pt x="11" y="42"/>
                  </a:cubicBezTo>
                  <a:cubicBezTo>
                    <a:pt x="6" y="42"/>
                    <a:pt x="0" y="40"/>
                    <a:pt x="0" y="33"/>
                  </a:cubicBezTo>
                  <a:cubicBezTo>
                    <a:pt x="0" y="31"/>
                    <a:pt x="0" y="28"/>
                    <a:pt x="1" y="25"/>
                  </a:cubicBezTo>
                  <a:cubicBezTo>
                    <a:pt x="7" y="0"/>
                    <a:pt x="7" y="0"/>
                    <a:pt x="7" y="0"/>
                  </a:cubicBezTo>
                  <a:cubicBezTo>
                    <a:pt x="14" y="0"/>
                    <a:pt x="14" y="0"/>
                    <a:pt x="14" y="0"/>
                  </a:cubicBezTo>
                  <a:cubicBezTo>
                    <a:pt x="8" y="25"/>
                    <a:pt x="8" y="25"/>
                    <a:pt x="8" y="25"/>
                  </a:cubicBezTo>
                  <a:cubicBezTo>
                    <a:pt x="8" y="28"/>
                    <a:pt x="7" y="29"/>
                    <a:pt x="7" y="31"/>
                  </a:cubicBezTo>
                  <a:cubicBezTo>
                    <a:pt x="7" y="34"/>
                    <a:pt x="9" y="36"/>
                    <a:pt x="14" y="36"/>
                  </a:cubicBezTo>
                  <a:cubicBezTo>
                    <a:pt x="21" y="36"/>
                    <a:pt x="27" y="29"/>
                    <a:pt x="28" y="23"/>
                  </a:cubicBezTo>
                  <a:cubicBezTo>
                    <a:pt x="33" y="0"/>
                    <a:pt x="33" y="0"/>
                    <a:pt x="33" y="0"/>
                  </a:cubicBezTo>
                  <a:cubicBezTo>
                    <a:pt x="40" y="0"/>
                    <a:pt x="40" y="0"/>
                    <a:pt x="40" y="0"/>
                  </a:cubicBezTo>
                  <a:lnTo>
                    <a:pt x="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6" name="Freeform 7">
              <a:extLst>
                <a:ext uri="{FF2B5EF4-FFF2-40B4-BE49-F238E27FC236}">
                  <a16:creationId xmlns:a16="http://schemas.microsoft.com/office/drawing/2014/main" id="{D6C604BD-F9A4-79A7-2912-211917BCC846}"/>
                </a:ext>
              </a:extLst>
            </p:cNvPr>
            <p:cNvSpPr>
              <a:spLocks noEditPoints="1"/>
            </p:cNvSpPr>
            <p:nvPr userDrawn="1"/>
          </p:nvSpPr>
          <p:spPr bwMode="auto">
            <a:xfrm>
              <a:off x="3342" y="2359"/>
              <a:ext cx="105" cy="141"/>
            </a:xfrm>
            <a:custGeom>
              <a:avLst/>
              <a:gdLst>
                <a:gd name="T0" fmla="*/ 13 w 44"/>
                <a:gd name="T1" fmla="*/ 0 h 59"/>
                <a:gd name="T2" fmla="*/ 20 w 44"/>
                <a:gd name="T3" fmla="*/ 0 h 59"/>
                <a:gd name="T4" fmla="*/ 15 w 44"/>
                <a:gd name="T5" fmla="*/ 20 h 59"/>
                <a:gd name="T6" fmla="*/ 28 w 44"/>
                <a:gd name="T7" fmla="*/ 15 h 59"/>
                <a:gd name="T8" fmla="*/ 44 w 44"/>
                <a:gd name="T9" fmla="*/ 32 h 59"/>
                <a:gd name="T10" fmla="*/ 37 w 44"/>
                <a:gd name="T11" fmla="*/ 52 h 59"/>
                <a:gd name="T12" fmla="*/ 21 w 44"/>
                <a:gd name="T13" fmla="*/ 59 h 59"/>
                <a:gd name="T14" fmla="*/ 9 w 44"/>
                <a:gd name="T15" fmla="*/ 53 h 59"/>
                <a:gd name="T16" fmla="*/ 8 w 44"/>
                <a:gd name="T17" fmla="*/ 51 h 59"/>
                <a:gd name="T18" fmla="*/ 7 w 44"/>
                <a:gd name="T19" fmla="*/ 57 h 59"/>
                <a:gd name="T20" fmla="*/ 0 w 44"/>
                <a:gd name="T21" fmla="*/ 57 h 59"/>
                <a:gd name="T22" fmla="*/ 13 w 44"/>
                <a:gd name="T23" fmla="*/ 0 h 59"/>
                <a:gd name="T24" fmla="*/ 14 w 44"/>
                <a:gd name="T25" fmla="*/ 50 h 59"/>
                <a:gd name="T26" fmla="*/ 21 w 44"/>
                <a:gd name="T27" fmla="*/ 53 h 59"/>
                <a:gd name="T28" fmla="*/ 36 w 44"/>
                <a:gd name="T29" fmla="*/ 32 h 59"/>
                <a:gd name="T30" fmla="*/ 26 w 44"/>
                <a:gd name="T31" fmla="*/ 21 h 59"/>
                <a:gd name="T32" fmla="*/ 11 w 44"/>
                <a:gd name="T33" fmla="*/ 41 h 59"/>
                <a:gd name="T34" fmla="*/ 14 w 44"/>
                <a:gd name="T35"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9">
                  <a:moveTo>
                    <a:pt x="13" y="0"/>
                  </a:moveTo>
                  <a:cubicBezTo>
                    <a:pt x="20" y="0"/>
                    <a:pt x="20" y="0"/>
                    <a:pt x="20" y="0"/>
                  </a:cubicBezTo>
                  <a:cubicBezTo>
                    <a:pt x="15" y="20"/>
                    <a:pt x="15" y="20"/>
                    <a:pt x="15" y="20"/>
                  </a:cubicBezTo>
                  <a:cubicBezTo>
                    <a:pt x="18" y="17"/>
                    <a:pt x="22" y="15"/>
                    <a:pt x="28" y="15"/>
                  </a:cubicBezTo>
                  <a:cubicBezTo>
                    <a:pt x="42" y="15"/>
                    <a:pt x="44" y="27"/>
                    <a:pt x="44" y="32"/>
                  </a:cubicBezTo>
                  <a:cubicBezTo>
                    <a:pt x="44" y="36"/>
                    <a:pt x="42" y="46"/>
                    <a:pt x="37" y="52"/>
                  </a:cubicBezTo>
                  <a:cubicBezTo>
                    <a:pt x="34" y="54"/>
                    <a:pt x="30" y="59"/>
                    <a:pt x="21" y="59"/>
                  </a:cubicBezTo>
                  <a:cubicBezTo>
                    <a:pt x="16" y="59"/>
                    <a:pt x="12" y="57"/>
                    <a:pt x="9" y="53"/>
                  </a:cubicBezTo>
                  <a:cubicBezTo>
                    <a:pt x="9" y="52"/>
                    <a:pt x="9" y="51"/>
                    <a:pt x="8" y="51"/>
                  </a:cubicBezTo>
                  <a:cubicBezTo>
                    <a:pt x="7" y="57"/>
                    <a:pt x="7" y="57"/>
                    <a:pt x="7" y="57"/>
                  </a:cubicBezTo>
                  <a:cubicBezTo>
                    <a:pt x="0" y="57"/>
                    <a:pt x="0" y="57"/>
                    <a:pt x="0" y="57"/>
                  </a:cubicBezTo>
                  <a:lnTo>
                    <a:pt x="13" y="0"/>
                  </a:lnTo>
                  <a:close/>
                  <a:moveTo>
                    <a:pt x="14" y="50"/>
                  </a:moveTo>
                  <a:cubicBezTo>
                    <a:pt x="16" y="52"/>
                    <a:pt x="19" y="53"/>
                    <a:pt x="21" y="53"/>
                  </a:cubicBezTo>
                  <a:cubicBezTo>
                    <a:pt x="32" y="53"/>
                    <a:pt x="36" y="38"/>
                    <a:pt x="36" y="32"/>
                  </a:cubicBezTo>
                  <a:cubicBezTo>
                    <a:pt x="36" y="23"/>
                    <a:pt x="31" y="21"/>
                    <a:pt x="26" y="21"/>
                  </a:cubicBezTo>
                  <a:cubicBezTo>
                    <a:pt x="15" y="21"/>
                    <a:pt x="11" y="33"/>
                    <a:pt x="11" y="41"/>
                  </a:cubicBezTo>
                  <a:cubicBezTo>
                    <a:pt x="11" y="45"/>
                    <a:pt x="12" y="47"/>
                    <a:pt x="14"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7" name="Freeform 8">
              <a:extLst>
                <a:ext uri="{FF2B5EF4-FFF2-40B4-BE49-F238E27FC236}">
                  <a16:creationId xmlns:a16="http://schemas.microsoft.com/office/drawing/2014/main" id="{814A501D-E424-4C52-ACF0-9BF5A5391E3D}"/>
                </a:ext>
              </a:extLst>
            </p:cNvPr>
            <p:cNvSpPr>
              <a:spLocks/>
            </p:cNvSpPr>
            <p:nvPr userDrawn="1"/>
          </p:nvSpPr>
          <p:spPr bwMode="auto">
            <a:xfrm>
              <a:off x="3466" y="2359"/>
              <a:ext cx="45" cy="136"/>
            </a:xfrm>
            <a:custGeom>
              <a:avLst/>
              <a:gdLst>
                <a:gd name="T0" fmla="*/ 29 w 45"/>
                <a:gd name="T1" fmla="*/ 0 h 136"/>
                <a:gd name="T2" fmla="*/ 45 w 45"/>
                <a:gd name="T3" fmla="*/ 0 h 136"/>
                <a:gd name="T4" fmla="*/ 17 w 45"/>
                <a:gd name="T5" fmla="*/ 136 h 136"/>
                <a:gd name="T6" fmla="*/ 0 w 45"/>
                <a:gd name="T7" fmla="*/ 136 h 136"/>
                <a:gd name="T8" fmla="*/ 29 w 45"/>
                <a:gd name="T9" fmla="*/ 0 h 136"/>
              </a:gdLst>
              <a:ahLst/>
              <a:cxnLst>
                <a:cxn ang="0">
                  <a:pos x="T0" y="T1"/>
                </a:cxn>
                <a:cxn ang="0">
                  <a:pos x="T2" y="T3"/>
                </a:cxn>
                <a:cxn ang="0">
                  <a:pos x="T4" y="T5"/>
                </a:cxn>
                <a:cxn ang="0">
                  <a:pos x="T6" y="T7"/>
                </a:cxn>
                <a:cxn ang="0">
                  <a:pos x="T8" y="T9"/>
                </a:cxn>
              </a:cxnLst>
              <a:rect l="0" t="0" r="r" b="b"/>
              <a:pathLst>
                <a:path w="45" h="136">
                  <a:moveTo>
                    <a:pt x="29" y="0"/>
                  </a:moveTo>
                  <a:lnTo>
                    <a:pt x="45" y="0"/>
                  </a:lnTo>
                  <a:lnTo>
                    <a:pt x="17" y="136"/>
                  </a:lnTo>
                  <a:lnTo>
                    <a:pt x="0" y="136"/>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8" name="Freeform 9">
              <a:extLst>
                <a:ext uri="{FF2B5EF4-FFF2-40B4-BE49-F238E27FC236}">
                  <a16:creationId xmlns:a16="http://schemas.microsoft.com/office/drawing/2014/main" id="{95B7D58C-E9C4-824E-C3C9-AED59602BF0E}"/>
                </a:ext>
              </a:extLst>
            </p:cNvPr>
            <p:cNvSpPr>
              <a:spLocks noEditPoints="1"/>
            </p:cNvSpPr>
            <p:nvPr userDrawn="1"/>
          </p:nvSpPr>
          <p:spPr bwMode="auto">
            <a:xfrm>
              <a:off x="3519" y="2359"/>
              <a:ext cx="45" cy="136"/>
            </a:xfrm>
            <a:custGeom>
              <a:avLst/>
              <a:gdLst>
                <a:gd name="T0" fmla="*/ 19 w 45"/>
                <a:gd name="T1" fmla="*/ 38 h 136"/>
                <a:gd name="T2" fmla="*/ 38 w 45"/>
                <a:gd name="T3" fmla="*/ 38 h 136"/>
                <a:gd name="T4" fmla="*/ 16 w 45"/>
                <a:gd name="T5" fmla="*/ 136 h 136"/>
                <a:gd name="T6" fmla="*/ 0 w 45"/>
                <a:gd name="T7" fmla="*/ 136 h 136"/>
                <a:gd name="T8" fmla="*/ 19 w 45"/>
                <a:gd name="T9" fmla="*/ 38 h 136"/>
                <a:gd name="T10" fmla="*/ 28 w 45"/>
                <a:gd name="T11" fmla="*/ 0 h 136"/>
                <a:gd name="T12" fmla="*/ 45 w 45"/>
                <a:gd name="T13" fmla="*/ 0 h 136"/>
                <a:gd name="T14" fmla="*/ 40 w 45"/>
                <a:gd name="T15" fmla="*/ 19 h 136"/>
                <a:gd name="T16" fmla="*/ 23 w 45"/>
                <a:gd name="T17" fmla="*/ 19 h 136"/>
                <a:gd name="T18" fmla="*/ 28 w 45"/>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136">
                  <a:moveTo>
                    <a:pt x="19" y="38"/>
                  </a:moveTo>
                  <a:lnTo>
                    <a:pt x="38" y="38"/>
                  </a:lnTo>
                  <a:lnTo>
                    <a:pt x="16" y="136"/>
                  </a:lnTo>
                  <a:lnTo>
                    <a:pt x="0" y="136"/>
                  </a:lnTo>
                  <a:lnTo>
                    <a:pt x="19" y="38"/>
                  </a:lnTo>
                  <a:close/>
                  <a:moveTo>
                    <a:pt x="28" y="0"/>
                  </a:moveTo>
                  <a:lnTo>
                    <a:pt x="45" y="0"/>
                  </a:lnTo>
                  <a:lnTo>
                    <a:pt x="40" y="19"/>
                  </a:lnTo>
                  <a:lnTo>
                    <a:pt x="23" y="19"/>
                  </a:ln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9" name="Freeform 10">
              <a:extLst>
                <a:ext uri="{FF2B5EF4-FFF2-40B4-BE49-F238E27FC236}">
                  <a16:creationId xmlns:a16="http://schemas.microsoft.com/office/drawing/2014/main" id="{775403FC-0DB6-CEA7-6A81-730EA9CC5AD9}"/>
                </a:ext>
              </a:extLst>
            </p:cNvPr>
            <p:cNvSpPr>
              <a:spLocks/>
            </p:cNvSpPr>
            <p:nvPr userDrawn="1"/>
          </p:nvSpPr>
          <p:spPr bwMode="auto">
            <a:xfrm>
              <a:off x="3573" y="2392"/>
              <a:ext cx="93" cy="108"/>
            </a:xfrm>
            <a:custGeom>
              <a:avLst/>
              <a:gdLst>
                <a:gd name="T0" fmla="*/ 37 w 39"/>
                <a:gd name="T1" fmla="*/ 28 h 45"/>
                <a:gd name="T2" fmla="*/ 16 w 39"/>
                <a:gd name="T3" fmla="*/ 45 h 45"/>
                <a:gd name="T4" fmla="*/ 0 w 39"/>
                <a:gd name="T5" fmla="*/ 27 h 45"/>
                <a:gd name="T6" fmla="*/ 23 w 39"/>
                <a:gd name="T7" fmla="*/ 0 h 45"/>
                <a:gd name="T8" fmla="*/ 39 w 39"/>
                <a:gd name="T9" fmla="*/ 16 h 45"/>
                <a:gd name="T10" fmla="*/ 32 w 39"/>
                <a:gd name="T11" fmla="*/ 16 h 45"/>
                <a:gd name="T12" fmla="*/ 22 w 39"/>
                <a:gd name="T13" fmla="*/ 7 h 45"/>
                <a:gd name="T14" fmla="*/ 7 w 39"/>
                <a:gd name="T15" fmla="*/ 28 h 45"/>
                <a:gd name="T16" fmla="*/ 17 w 39"/>
                <a:gd name="T17" fmla="*/ 39 h 45"/>
                <a:gd name="T18" fmla="*/ 29 w 39"/>
                <a:gd name="T19" fmla="*/ 28 h 45"/>
                <a:gd name="T20" fmla="*/ 37 w 39"/>
                <a:gd name="T21"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5">
                  <a:moveTo>
                    <a:pt x="37" y="28"/>
                  </a:moveTo>
                  <a:cubicBezTo>
                    <a:pt x="34" y="37"/>
                    <a:pt x="27" y="45"/>
                    <a:pt x="16" y="45"/>
                  </a:cubicBezTo>
                  <a:cubicBezTo>
                    <a:pt x="8" y="45"/>
                    <a:pt x="0" y="40"/>
                    <a:pt x="0" y="27"/>
                  </a:cubicBezTo>
                  <a:cubicBezTo>
                    <a:pt x="0" y="13"/>
                    <a:pt x="8" y="0"/>
                    <a:pt x="23" y="0"/>
                  </a:cubicBezTo>
                  <a:cubicBezTo>
                    <a:pt x="32" y="0"/>
                    <a:pt x="39" y="5"/>
                    <a:pt x="39" y="16"/>
                  </a:cubicBezTo>
                  <a:cubicBezTo>
                    <a:pt x="32" y="16"/>
                    <a:pt x="32" y="16"/>
                    <a:pt x="32" y="16"/>
                  </a:cubicBezTo>
                  <a:cubicBezTo>
                    <a:pt x="32" y="10"/>
                    <a:pt x="28" y="7"/>
                    <a:pt x="22" y="7"/>
                  </a:cubicBezTo>
                  <a:cubicBezTo>
                    <a:pt x="12" y="7"/>
                    <a:pt x="7" y="19"/>
                    <a:pt x="7" y="28"/>
                  </a:cubicBezTo>
                  <a:cubicBezTo>
                    <a:pt x="7" y="33"/>
                    <a:pt x="10" y="39"/>
                    <a:pt x="17" y="39"/>
                  </a:cubicBezTo>
                  <a:cubicBezTo>
                    <a:pt x="24" y="39"/>
                    <a:pt x="28" y="33"/>
                    <a:pt x="29" y="28"/>
                  </a:cubicBezTo>
                  <a:lnTo>
                    <a:pt x="3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50" name="Freeform 11">
              <a:extLst>
                <a:ext uri="{FF2B5EF4-FFF2-40B4-BE49-F238E27FC236}">
                  <a16:creationId xmlns:a16="http://schemas.microsoft.com/office/drawing/2014/main" id="{984B87BC-ED70-3CAA-713F-C59CFF5CD25A}"/>
                </a:ext>
              </a:extLst>
            </p:cNvPr>
            <p:cNvSpPr>
              <a:spLocks/>
            </p:cNvSpPr>
            <p:nvPr userDrawn="1"/>
          </p:nvSpPr>
          <p:spPr bwMode="auto">
            <a:xfrm>
              <a:off x="3757" y="2356"/>
              <a:ext cx="114" cy="144"/>
            </a:xfrm>
            <a:custGeom>
              <a:avLst/>
              <a:gdLst>
                <a:gd name="T0" fmla="*/ 8 w 48"/>
                <a:gd name="T1" fmla="*/ 39 h 60"/>
                <a:gd name="T2" fmla="*/ 8 w 48"/>
                <a:gd name="T3" fmla="*/ 42 h 60"/>
                <a:gd name="T4" fmla="*/ 22 w 48"/>
                <a:gd name="T5" fmla="*/ 53 h 60"/>
                <a:gd name="T6" fmla="*/ 36 w 48"/>
                <a:gd name="T7" fmla="*/ 43 h 60"/>
                <a:gd name="T8" fmla="*/ 7 w 48"/>
                <a:gd name="T9" fmla="*/ 16 h 60"/>
                <a:gd name="T10" fmla="*/ 27 w 48"/>
                <a:gd name="T11" fmla="*/ 0 h 60"/>
                <a:gd name="T12" fmla="*/ 48 w 48"/>
                <a:gd name="T13" fmla="*/ 18 h 60"/>
                <a:gd name="T14" fmla="*/ 40 w 48"/>
                <a:gd name="T15" fmla="*/ 18 h 60"/>
                <a:gd name="T16" fmla="*/ 26 w 48"/>
                <a:gd name="T17" fmla="*/ 6 h 60"/>
                <a:gd name="T18" fmla="*/ 15 w 48"/>
                <a:gd name="T19" fmla="*/ 16 h 60"/>
                <a:gd name="T20" fmla="*/ 21 w 48"/>
                <a:gd name="T21" fmla="*/ 23 h 60"/>
                <a:gd name="T22" fmla="*/ 31 w 48"/>
                <a:gd name="T23" fmla="*/ 27 h 60"/>
                <a:gd name="T24" fmla="*/ 43 w 48"/>
                <a:gd name="T25" fmla="*/ 42 h 60"/>
                <a:gd name="T26" fmla="*/ 21 w 48"/>
                <a:gd name="T27" fmla="*/ 60 h 60"/>
                <a:gd name="T28" fmla="*/ 0 w 48"/>
                <a:gd name="T29" fmla="*/ 42 h 60"/>
                <a:gd name="T30" fmla="*/ 0 w 48"/>
                <a:gd name="T31" fmla="*/ 39 h 60"/>
                <a:gd name="T32" fmla="*/ 8 w 48"/>
                <a:gd name="T33" fmla="*/ 3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60">
                  <a:moveTo>
                    <a:pt x="8" y="39"/>
                  </a:moveTo>
                  <a:cubicBezTo>
                    <a:pt x="8" y="40"/>
                    <a:pt x="8" y="41"/>
                    <a:pt x="8" y="42"/>
                  </a:cubicBezTo>
                  <a:cubicBezTo>
                    <a:pt x="8" y="49"/>
                    <a:pt x="15" y="53"/>
                    <a:pt x="22" y="53"/>
                  </a:cubicBezTo>
                  <a:cubicBezTo>
                    <a:pt x="29" y="53"/>
                    <a:pt x="36" y="50"/>
                    <a:pt x="36" y="43"/>
                  </a:cubicBezTo>
                  <a:cubicBezTo>
                    <a:pt x="36" y="30"/>
                    <a:pt x="7" y="34"/>
                    <a:pt x="7" y="16"/>
                  </a:cubicBezTo>
                  <a:cubicBezTo>
                    <a:pt x="7" y="9"/>
                    <a:pt x="12" y="0"/>
                    <a:pt x="27" y="0"/>
                  </a:cubicBezTo>
                  <a:cubicBezTo>
                    <a:pt x="40" y="0"/>
                    <a:pt x="48" y="6"/>
                    <a:pt x="48" y="18"/>
                  </a:cubicBezTo>
                  <a:cubicBezTo>
                    <a:pt x="40" y="18"/>
                    <a:pt x="40" y="18"/>
                    <a:pt x="40" y="18"/>
                  </a:cubicBezTo>
                  <a:cubicBezTo>
                    <a:pt x="40" y="12"/>
                    <a:pt x="38" y="6"/>
                    <a:pt x="26" y="6"/>
                  </a:cubicBezTo>
                  <a:cubicBezTo>
                    <a:pt x="21" y="6"/>
                    <a:pt x="15" y="9"/>
                    <a:pt x="15" y="16"/>
                  </a:cubicBezTo>
                  <a:cubicBezTo>
                    <a:pt x="15" y="20"/>
                    <a:pt x="18" y="22"/>
                    <a:pt x="21" y="23"/>
                  </a:cubicBezTo>
                  <a:cubicBezTo>
                    <a:pt x="31" y="27"/>
                    <a:pt x="31" y="27"/>
                    <a:pt x="31" y="27"/>
                  </a:cubicBezTo>
                  <a:cubicBezTo>
                    <a:pt x="38" y="30"/>
                    <a:pt x="43" y="34"/>
                    <a:pt x="43" y="42"/>
                  </a:cubicBezTo>
                  <a:cubicBezTo>
                    <a:pt x="43" y="55"/>
                    <a:pt x="33" y="60"/>
                    <a:pt x="21" y="60"/>
                  </a:cubicBezTo>
                  <a:cubicBezTo>
                    <a:pt x="9" y="60"/>
                    <a:pt x="0" y="53"/>
                    <a:pt x="0" y="42"/>
                  </a:cubicBezTo>
                  <a:cubicBezTo>
                    <a:pt x="0" y="41"/>
                    <a:pt x="0" y="41"/>
                    <a:pt x="0" y="39"/>
                  </a:cubicBezTo>
                  <a:lnTo>
                    <a:pt x="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51" name="Freeform 12">
              <a:extLst>
                <a:ext uri="{FF2B5EF4-FFF2-40B4-BE49-F238E27FC236}">
                  <a16:creationId xmlns:a16="http://schemas.microsoft.com/office/drawing/2014/main" id="{883F6C6F-770A-FD08-4206-443850A483BB}"/>
                </a:ext>
              </a:extLst>
            </p:cNvPr>
            <p:cNvSpPr>
              <a:spLocks noEditPoints="1"/>
            </p:cNvSpPr>
            <p:nvPr userDrawn="1"/>
          </p:nvSpPr>
          <p:spPr bwMode="auto">
            <a:xfrm>
              <a:off x="3888" y="2392"/>
              <a:ext cx="90" cy="108"/>
            </a:xfrm>
            <a:custGeom>
              <a:avLst/>
              <a:gdLst>
                <a:gd name="T0" fmla="*/ 34 w 38"/>
                <a:gd name="T1" fmla="*/ 32 h 45"/>
                <a:gd name="T2" fmla="*/ 33 w 38"/>
                <a:gd name="T3" fmla="*/ 36 h 45"/>
                <a:gd name="T4" fmla="*/ 36 w 38"/>
                <a:gd name="T5" fmla="*/ 39 h 45"/>
                <a:gd name="T6" fmla="*/ 38 w 38"/>
                <a:gd name="T7" fmla="*/ 39 h 45"/>
                <a:gd name="T8" fmla="*/ 36 w 38"/>
                <a:gd name="T9" fmla="*/ 44 h 45"/>
                <a:gd name="T10" fmla="*/ 33 w 38"/>
                <a:gd name="T11" fmla="*/ 44 h 45"/>
                <a:gd name="T12" fmla="*/ 26 w 38"/>
                <a:gd name="T13" fmla="*/ 39 h 45"/>
                <a:gd name="T14" fmla="*/ 26 w 38"/>
                <a:gd name="T15" fmla="*/ 39 h 45"/>
                <a:gd name="T16" fmla="*/ 13 w 38"/>
                <a:gd name="T17" fmla="*/ 45 h 45"/>
                <a:gd name="T18" fmla="*/ 0 w 38"/>
                <a:gd name="T19" fmla="*/ 33 h 45"/>
                <a:gd name="T20" fmla="*/ 14 w 38"/>
                <a:gd name="T21" fmla="*/ 19 h 45"/>
                <a:gd name="T22" fmla="*/ 24 w 38"/>
                <a:gd name="T23" fmla="*/ 18 h 45"/>
                <a:gd name="T24" fmla="*/ 31 w 38"/>
                <a:gd name="T25" fmla="*/ 12 h 45"/>
                <a:gd name="T26" fmla="*/ 22 w 38"/>
                <a:gd name="T27" fmla="*/ 6 h 45"/>
                <a:gd name="T28" fmla="*/ 12 w 38"/>
                <a:gd name="T29" fmla="*/ 14 h 45"/>
                <a:gd name="T30" fmla="*/ 5 w 38"/>
                <a:gd name="T31" fmla="*/ 14 h 45"/>
                <a:gd name="T32" fmla="*/ 23 w 38"/>
                <a:gd name="T33" fmla="*/ 0 h 45"/>
                <a:gd name="T34" fmla="*/ 38 w 38"/>
                <a:gd name="T35" fmla="*/ 10 h 45"/>
                <a:gd name="T36" fmla="*/ 37 w 38"/>
                <a:gd name="T37" fmla="*/ 18 h 45"/>
                <a:gd name="T38" fmla="*/ 34 w 38"/>
                <a:gd name="T39" fmla="*/ 32 h 45"/>
                <a:gd name="T40" fmla="*/ 29 w 38"/>
                <a:gd name="T41" fmla="*/ 22 h 45"/>
                <a:gd name="T42" fmla="*/ 17 w 38"/>
                <a:gd name="T43" fmla="*/ 24 h 45"/>
                <a:gd name="T44" fmla="*/ 7 w 38"/>
                <a:gd name="T45" fmla="*/ 32 h 45"/>
                <a:gd name="T46" fmla="*/ 15 w 38"/>
                <a:gd name="T47" fmla="*/ 39 h 45"/>
                <a:gd name="T48" fmla="*/ 29 w 38"/>
                <a:gd name="T49"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5">
                  <a:moveTo>
                    <a:pt x="34" y="32"/>
                  </a:moveTo>
                  <a:cubicBezTo>
                    <a:pt x="33" y="34"/>
                    <a:pt x="33" y="35"/>
                    <a:pt x="33" y="36"/>
                  </a:cubicBezTo>
                  <a:cubicBezTo>
                    <a:pt x="33" y="38"/>
                    <a:pt x="34" y="39"/>
                    <a:pt x="36" y="39"/>
                  </a:cubicBezTo>
                  <a:cubicBezTo>
                    <a:pt x="36" y="39"/>
                    <a:pt x="37" y="39"/>
                    <a:pt x="38" y="39"/>
                  </a:cubicBezTo>
                  <a:cubicBezTo>
                    <a:pt x="36" y="44"/>
                    <a:pt x="36" y="44"/>
                    <a:pt x="36" y="44"/>
                  </a:cubicBezTo>
                  <a:cubicBezTo>
                    <a:pt x="35" y="44"/>
                    <a:pt x="34" y="44"/>
                    <a:pt x="33" y="44"/>
                  </a:cubicBezTo>
                  <a:cubicBezTo>
                    <a:pt x="28" y="44"/>
                    <a:pt x="26" y="41"/>
                    <a:pt x="26" y="39"/>
                  </a:cubicBezTo>
                  <a:cubicBezTo>
                    <a:pt x="26" y="39"/>
                    <a:pt x="26" y="39"/>
                    <a:pt x="26" y="39"/>
                  </a:cubicBezTo>
                  <a:cubicBezTo>
                    <a:pt x="25" y="40"/>
                    <a:pt x="21" y="45"/>
                    <a:pt x="13" y="45"/>
                  </a:cubicBezTo>
                  <a:cubicBezTo>
                    <a:pt x="3" y="45"/>
                    <a:pt x="0" y="38"/>
                    <a:pt x="0" y="33"/>
                  </a:cubicBezTo>
                  <a:cubicBezTo>
                    <a:pt x="0" y="23"/>
                    <a:pt x="7" y="19"/>
                    <a:pt x="14" y="19"/>
                  </a:cubicBezTo>
                  <a:cubicBezTo>
                    <a:pt x="24" y="18"/>
                    <a:pt x="24" y="18"/>
                    <a:pt x="24" y="18"/>
                  </a:cubicBezTo>
                  <a:cubicBezTo>
                    <a:pt x="30" y="18"/>
                    <a:pt x="31" y="15"/>
                    <a:pt x="31" y="12"/>
                  </a:cubicBezTo>
                  <a:cubicBezTo>
                    <a:pt x="31" y="8"/>
                    <a:pt x="28" y="6"/>
                    <a:pt x="22" y="6"/>
                  </a:cubicBezTo>
                  <a:cubicBezTo>
                    <a:pt x="16" y="6"/>
                    <a:pt x="12" y="9"/>
                    <a:pt x="12" y="14"/>
                  </a:cubicBezTo>
                  <a:cubicBezTo>
                    <a:pt x="5" y="14"/>
                    <a:pt x="5" y="14"/>
                    <a:pt x="5" y="14"/>
                  </a:cubicBezTo>
                  <a:cubicBezTo>
                    <a:pt x="6" y="4"/>
                    <a:pt x="14" y="0"/>
                    <a:pt x="23" y="0"/>
                  </a:cubicBezTo>
                  <a:cubicBezTo>
                    <a:pt x="29" y="0"/>
                    <a:pt x="38" y="2"/>
                    <a:pt x="38" y="10"/>
                  </a:cubicBezTo>
                  <a:cubicBezTo>
                    <a:pt x="38" y="13"/>
                    <a:pt x="37" y="15"/>
                    <a:pt x="37" y="18"/>
                  </a:cubicBezTo>
                  <a:lnTo>
                    <a:pt x="34" y="32"/>
                  </a:lnTo>
                  <a:close/>
                  <a:moveTo>
                    <a:pt x="29" y="22"/>
                  </a:moveTo>
                  <a:cubicBezTo>
                    <a:pt x="27" y="23"/>
                    <a:pt x="22" y="24"/>
                    <a:pt x="17" y="24"/>
                  </a:cubicBezTo>
                  <a:cubicBezTo>
                    <a:pt x="11" y="25"/>
                    <a:pt x="7" y="28"/>
                    <a:pt x="7" y="32"/>
                  </a:cubicBezTo>
                  <a:cubicBezTo>
                    <a:pt x="7" y="37"/>
                    <a:pt x="10" y="39"/>
                    <a:pt x="15" y="39"/>
                  </a:cubicBezTo>
                  <a:cubicBezTo>
                    <a:pt x="23" y="39"/>
                    <a:pt x="27" y="32"/>
                    <a:pt x="2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52" name="Freeform 13">
              <a:extLst>
                <a:ext uri="{FF2B5EF4-FFF2-40B4-BE49-F238E27FC236}">
                  <a16:creationId xmlns:a16="http://schemas.microsoft.com/office/drawing/2014/main" id="{2804EEAA-D533-B432-89B8-4A1CE4B7292E}"/>
                </a:ext>
              </a:extLst>
            </p:cNvPr>
            <p:cNvSpPr>
              <a:spLocks/>
            </p:cNvSpPr>
            <p:nvPr userDrawn="1"/>
          </p:nvSpPr>
          <p:spPr bwMode="auto">
            <a:xfrm>
              <a:off x="4002" y="2356"/>
              <a:ext cx="62" cy="139"/>
            </a:xfrm>
            <a:custGeom>
              <a:avLst/>
              <a:gdLst>
                <a:gd name="T0" fmla="*/ 11 w 26"/>
                <a:gd name="T1" fmla="*/ 7 h 58"/>
                <a:gd name="T2" fmla="*/ 21 w 26"/>
                <a:gd name="T3" fmla="*/ 0 h 58"/>
                <a:gd name="T4" fmla="*/ 26 w 26"/>
                <a:gd name="T5" fmla="*/ 1 h 58"/>
                <a:gd name="T6" fmla="*/ 24 w 26"/>
                <a:gd name="T7" fmla="*/ 7 h 58"/>
                <a:gd name="T8" fmla="*/ 21 w 26"/>
                <a:gd name="T9" fmla="*/ 7 h 58"/>
                <a:gd name="T10" fmla="*/ 17 w 26"/>
                <a:gd name="T11" fmla="*/ 11 h 58"/>
                <a:gd name="T12" fmla="*/ 16 w 26"/>
                <a:gd name="T13" fmla="*/ 17 h 58"/>
                <a:gd name="T14" fmla="*/ 23 w 26"/>
                <a:gd name="T15" fmla="*/ 17 h 58"/>
                <a:gd name="T16" fmla="*/ 22 w 26"/>
                <a:gd name="T17" fmla="*/ 23 h 58"/>
                <a:gd name="T18" fmla="*/ 15 w 26"/>
                <a:gd name="T19" fmla="*/ 23 h 58"/>
                <a:gd name="T20" fmla="*/ 7 w 26"/>
                <a:gd name="T21" fmla="*/ 58 h 58"/>
                <a:gd name="T22" fmla="*/ 0 w 26"/>
                <a:gd name="T23" fmla="*/ 58 h 58"/>
                <a:gd name="T24" fmla="*/ 8 w 26"/>
                <a:gd name="T25" fmla="*/ 23 h 58"/>
                <a:gd name="T26" fmla="*/ 2 w 26"/>
                <a:gd name="T27" fmla="*/ 23 h 58"/>
                <a:gd name="T28" fmla="*/ 3 w 26"/>
                <a:gd name="T29" fmla="*/ 17 h 58"/>
                <a:gd name="T30" fmla="*/ 9 w 26"/>
                <a:gd name="T31" fmla="*/ 17 h 58"/>
                <a:gd name="T32" fmla="*/ 11 w 26"/>
                <a:gd name="T33" fmla="*/ 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8">
                  <a:moveTo>
                    <a:pt x="11" y="7"/>
                  </a:moveTo>
                  <a:cubicBezTo>
                    <a:pt x="12" y="2"/>
                    <a:pt x="17" y="0"/>
                    <a:pt x="21" y="0"/>
                  </a:cubicBezTo>
                  <a:cubicBezTo>
                    <a:pt x="23" y="0"/>
                    <a:pt x="24" y="1"/>
                    <a:pt x="26" y="1"/>
                  </a:cubicBezTo>
                  <a:cubicBezTo>
                    <a:pt x="24" y="7"/>
                    <a:pt x="24" y="7"/>
                    <a:pt x="24" y="7"/>
                  </a:cubicBezTo>
                  <a:cubicBezTo>
                    <a:pt x="23" y="7"/>
                    <a:pt x="22" y="7"/>
                    <a:pt x="21" y="7"/>
                  </a:cubicBezTo>
                  <a:cubicBezTo>
                    <a:pt x="18" y="7"/>
                    <a:pt x="18" y="9"/>
                    <a:pt x="17" y="11"/>
                  </a:cubicBezTo>
                  <a:cubicBezTo>
                    <a:pt x="16" y="17"/>
                    <a:pt x="16" y="17"/>
                    <a:pt x="16" y="17"/>
                  </a:cubicBezTo>
                  <a:cubicBezTo>
                    <a:pt x="23" y="17"/>
                    <a:pt x="23" y="17"/>
                    <a:pt x="23" y="17"/>
                  </a:cubicBezTo>
                  <a:cubicBezTo>
                    <a:pt x="22" y="23"/>
                    <a:pt x="22" y="23"/>
                    <a:pt x="22" y="23"/>
                  </a:cubicBezTo>
                  <a:cubicBezTo>
                    <a:pt x="15" y="23"/>
                    <a:pt x="15" y="23"/>
                    <a:pt x="15" y="23"/>
                  </a:cubicBezTo>
                  <a:cubicBezTo>
                    <a:pt x="7" y="58"/>
                    <a:pt x="7" y="58"/>
                    <a:pt x="7" y="58"/>
                  </a:cubicBezTo>
                  <a:cubicBezTo>
                    <a:pt x="0" y="58"/>
                    <a:pt x="0" y="58"/>
                    <a:pt x="0" y="58"/>
                  </a:cubicBezTo>
                  <a:cubicBezTo>
                    <a:pt x="8" y="23"/>
                    <a:pt x="8" y="23"/>
                    <a:pt x="8" y="23"/>
                  </a:cubicBezTo>
                  <a:cubicBezTo>
                    <a:pt x="2" y="23"/>
                    <a:pt x="2" y="23"/>
                    <a:pt x="2" y="23"/>
                  </a:cubicBezTo>
                  <a:cubicBezTo>
                    <a:pt x="3" y="17"/>
                    <a:pt x="3" y="17"/>
                    <a:pt x="3" y="17"/>
                  </a:cubicBezTo>
                  <a:cubicBezTo>
                    <a:pt x="9" y="17"/>
                    <a:pt x="9" y="17"/>
                    <a:pt x="9" y="17"/>
                  </a:cubicBezTo>
                  <a:lnTo>
                    <a:pt x="1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53" name="Freeform 14">
              <a:extLst>
                <a:ext uri="{FF2B5EF4-FFF2-40B4-BE49-F238E27FC236}">
                  <a16:creationId xmlns:a16="http://schemas.microsoft.com/office/drawing/2014/main" id="{F58FB8FC-9BF5-7ED1-08D6-5E1C4CFC4926}"/>
                </a:ext>
              </a:extLst>
            </p:cNvPr>
            <p:cNvSpPr>
              <a:spLocks noEditPoints="1"/>
            </p:cNvSpPr>
            <p:nvPr userDrawn="1"/>
          </p:nvSpPr>
          <p:spPr bwMode="auto">
            <a:xfrm>
              <a:off x="4066" y="2392"/>
              <a:ext cx="91" cy="108"/>
            </a:xfrm>
            <a:custGeom>
              <a:avLst/>
              <a:gdLst>
                <a:gd name="T0" fmla="*/ 7 w 38"/>
                <a:gd name="T1" fmla="*/ 25 h 45"/>
                <a:gd name="T2" fmla="*/ 7 w 38"/>
                <a:gd name="T3" fmla="*/ 27 h 45"/>
                <a:gd name="T4" fmla="*/ 17 w 38"/>
                <a:gd name="T5" fmla="*/ 39 h 45"/>
                <a:gd name="T6" fmla="*/ 29 w 38"/>
                <a:gd name="T7" fmla="*/ 30 h 45"/>
                <a:gd name="T8" fmla="*/ 36 w 38"/>
                <a:gd name="T9" fmla="*/ 30 h 45"/>
                <a:gd name="T10" fmla="*/ 16 w 38"/>
                <a:gd name="T11" fmla="*/ 45 h 45"/>
                <a:gd name="T12" fmla="*/ 0 w 38"/>
                <a:gd name="T13" fmla="*/ 27 h 45"/>
                <a:gd name="T14" fmla="*/ 22 w 38"/>
                <a:gd name="T15" fmla="*/ 0 h 45"/>
                <a:gd name="T16" fmla="*/ 38 w 38"/>
                <a:gd name="T17" fmla="*/ 18 h 45"/>
                <a:gd name="T18" fmla="*/ 38 w 38"/>
                <a:gd name="T19" fmla="*/ 25 h 45"/>
                <a:gd name="T20" fmla="*/ 7 w 38"/>
                <a:gd name="T21" fmla="*/ 25 h 45"/>
                <a:gd name="T22" fmla="*/ 31 w 38"/>
                <a:gd name="T23" fmla="*/ 19 h 45"/>
                <a:gd name="T24" fmla="*/ 31 w 38"/>
                <a:gd name="T25" fmla="*/ 17 h 45"/>
                <a:gd name="T26" fmla="*/ 22 w 38"/>
                <a:gd name="T27" fmla="*/ 7 h 45"/>
                <a:gd name="T28" fmla="*/ 8 w 38"/>
                <a:gd name="T29" fmla="*/ 19 h 45"/>
                <a:gd name="T30" fmla="*/ 31 w 38"/>
                <a:gd name="T31" fmla="*/ 1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45">
                  <a:moveTo>
                    <a:pt x="7" y="25"/>
                  </a:moveTo>
                  <a:cubicBezTo>
                    <a:pt x="7" y="25"/>
                    <a:pt x="7" y="26"/>
                    <a:pt x="7" y="27"/>
                  </a:cubicBezTo>
                  <a:cubicBezTo>
                    <a:pt x="7" y="34"/>
                    <a:pt x="10" y="39"/>
                    <a:pt x="17" y="39"/>
                  </a:cubicBezTo>
                  <a:cubicBezTo>
                    <a:pt x="23" y="39"/>
                    <a:pt x="27" y="35"/>
                    <a:pt x="29" y="30"/>
                  </a:cubicBezTo>
                  <a:cubicBezTo>
                    <a:pt x="36" y="30"/>
                    <a:pt x="36" y="30"/>
                    <a:pt x="36" y="30"/>
                  </a:cubicBezTo>
                  <a:cubicBezTo>
                    <a:pt x="33" y="39"/>
                    <a:pt x="27" y="45"/>
                    <a:pt x="16" y="45"/>
                  </a:cubicBezTo>
                  <a:cubicBezTo>
                    <a:pt x="6" y="45"/>
                    <a:pt x="0" y="38"/>
                    <a:pt x="0" y="27"/>
                  </a:cubicBezTo>
                  <a:cubicBezTo>
                    <a:pt x="0" y="13"/>
                    <a:pt x="8" y="0"/>
                    <a:pt x="22" y="0"/>
                  </a:cubicBezTo>
                  <a:cubicBezTo>
                    <a:pt x="36" y="0"/>
                    <a:pt x="38" y="13"/>
                    <a:pt x="38" y="18"/>
                  </a:cubicBezTo>
                  <a:cubicBezTo>
                    <a:pt x="38" y="21"/>
                    <a:pt x="38" y="23"/>
                    <a:pt x="38" y="25"/>
                  </a:cubicBezTo>
                  <a:lnTo>
                    <a:pt x="7" y="25"/>
                  </a:lnTo>
                  <a:close/>
                  <a:moveTo>
                    <a:pt x="31" y="19"/>
                  </a:moveTo>
                  <a:cubicBezTo>
                    <a:pt x="31" y="17"/>
                    <a:pt x="31" y="17"/>
                    <a:pt x="31" y="17"/>
                  </a:cubicBezTo>
                  <a:cubicBezTo>
                    <a:pt x="31" y="9"/>
                    <a:pt x="27" y="7"/>
                    <a:pt x="22" y="7"/>
                  </a:cubicBezTo>
                  <a:cubicBezTo>
                    <a:pt x="14" y="7"/>
                    <a:pt x="10" y="12"/>
                    <a:pt x="8" y="19"/>
                  </a:cubicBezTo>
                  <a:lnTo>
                    <a:pt x="31"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54" name="Freeform 15">
              <a:extLst>
                <a:ext uri="{FF2B5EF4-FFF2-40B4-BE49-F238E27FC236}">
                  <a16:creationId xmlns:a16="http://schemas.microsoft.com/office/drawing/2014/main" id="{E2C145E7-480D-B845-B2F9-9EEF08900AE6}"/>
                </a:ext>
              </a:extLst>
            </p:cNvPr>
            <p:cNvSpPr>
              <a:spLocks/>
            </p:cNvSpPr>
            <p:nvPr userDrawn="1"/>
          </p:nvSpPr>
          <p:spPr bwMode="auto">
            <a:xfrm>
              <a:off x="4183" y="2371"/>
              <a:ext cx="52" cy="126"/>
            </a:xfrm>
            <a:custGeom>
              <a:avLst/>
              <a:gdLst>
                <a:gd name="T0" fmla="*/ 6 w 22"/>
                <a:gd name="T1" fmla="*/ 17 h 53"/>
                <a:gd name="T2" fmla="*/ 0 w 22"/>
                <a:gd name="T3" fmla="*/ 17 h 53"/>
                <a:gd name="T4" fmla="*/ 1 w 22"/>
                <a:gd name="T5" fmla="*/ 11 h 53"/>
                <a:gd name="T6" fmla="*/ 7 w 22"/>
                <a:gd name="T7" fmla="*/ 11 h 53"/>
                <a:gd name="T8" fmla="*/ 10 w 22"/>
                <a:gd name="T9" fmla="*/ 0 h 53"/>
                <a:gd name="T10" fmla="*/ 17 w 22"/>
                <a:gd name="T11" fmla="*/ 0 h 53"/>
                <a:gd name="T12" fmla="*/ 14 w 22"/>
                <a:gd name="T13" fmla="*/ 11 h 53"/>
                <a:gd name="T14" fmla="*/ 22 w 22"/>
                <a:gd name="T15" fmla="*/ 11 h 53"/>
                <a:gd name="T16" fmla="*/ 21 w 22"/>
                <a:gd name="T17" fmla="*/ 17 h 53"/>
                <a:gd name="T18" fmla="*/ 13 w 22"/>
                <a:gd name="T19" fmla="*/ 17 h 53"/>
                <a:gd name="T20" fmla="*/ 8 w 22"/>
                <a:gd name="T21" fmla="*/ 41 h 53"/>
                <a:gd name="T22" fmla="*/ 7 w 22"/>
                <a:gd name="T23" fmla="*/ 45 h 53"/>
                <a:gd name="T24" fmla="*/ 10 w 22"/>
                <a:gd name="T25" fmla="*/ 47 h 53"/>
                <a:gd name="T26" fmla="*/ 15 w 22"/>
                <a:gd name="T27" fmla="*/ 47 h 53"/>
                <a:gd name="T28" fmla="*/ 13 w 22"/>
                <a:gd name="T29" fmla="*/ 52 h 53"/>
                <a:gd name="T30" fmla="*/ 9 w 22"/>
                <a:gd name="T31" fmla="*/ 53 h 53"/>
                <a:gd name="T32" fmla="*/ 0 w 22"/>
                <a:gd name="T33" fmla="*/ 46 h 53"/>
                <a:gd name="T34" fmla="*/ 0 w 22"/>
                <a:gd name="T35" fmla="*/ 44 h 53"/>
                <a:gd name="T36" fmla="*/ 6 w 22"/>
                <a:gd name="T37" fmla="*/ 1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3">
                  <a:moveTo>
                    <a:pt x="6" y="17"/>
                  </a:moveTo>
                  <a:cubicBezTo>
                    <a:pt x="0" y="17"/>
                    <a:pt x="0" y="17"/>
                    <a:pt x="0" y="17"/>
                  </a:cubicBezTo>
                  <a:cubicBezTo>
                    <a:pt x="1" y="11"/>
                    <a:pt x="1" y="11"/>
                    <a:pt x="1" y="11"/>
                  </a:cubicBezTo>
                  <a:cubicBezTo>
                    <a:pt x="7" y="11"/>
                    <a:pt x="7" y="11"/>
                    <a:pt x="7" y="11"/>
                  </a:cubicBezTo>
                  <a:cubicBezTo>
                    <a:pt x="10" y="0"/>
                    <a:pt x="10" y="0"/>
                    <a:pt x="10" y="0"/>
                  </a:cubicBezTo>
                  <a:cubicBezTo>
                    <a:pt x="17" y="0"/>
                    <a:pt x="17" y="0"/>
                    <a:pt x="17" y="0"/>
                  </a:cubicBezTo>
                  <a:cubicBezTo>
                    <a:pt x="14" y="11"/>
                    <a:pt x="14" y="11"/>
                    <a:pt x="14" y="11"/>
                  </a:cubicBezTo>
                  <a:cubicBezTo>
                    <a:pt x="22" y="11"/>
                    <a:pt x="22" y="11"/>
                    <a:pt x="22" y="11"/>
                  </a:cubicBezTo>
                  <a:cubicBezTo>
                    <a:pt x="21" y="17"/>
                    <a:pt x="21" y="17"/>
                    <a:pt x="21" y="17"/>
                  </a:cubicBezTo>
                  <a:cubicBezTo>
                    <a:pt x="13" y="17"/>
                    <a:pt x="13" y="17"/>
                    <a:pt x="13" y="17"/>
                  </a:cubicBezTo>
                  <a:cubicBezTo>
                    <a:pt x="8" y="41"/>
                    <a:pt x="8" y="41"/>
                    <a:pt x="8" y="41"/>
                  </a:cubicBezTo>
                  <a:cubicBezTo>
                    <a:pt x="7" y="43"/>
                    <a:pt x="7" y="44"/>
                    <a:pt x="7" y="45"/>
                  </a:cubicBezTo>
                  <a:cubicBezTo>
                    <a:pt x="7" y="46"/>
                    <a:pt x="8" y="47"/>
                    <a:pt x="10" y="47"/>
                  </a:cubicBezTo>
                  <a:cubicBezTo>
                    <a:pt x="12" y="47"/>
                    <a:pt x="13" y="47"/>
                    <a:pt x="15" y="47"/>
                  </a:cubicBezTo>
                  <a:cubicBezTo>
                    <a:pt x="13" y="52"/>
                    <a:pt x="13" y="52"/>
                    <a:pt x="13" y="52"/>
                  </a:cubicBezTo>
                  <a:cubicBezTo>
                    <a:pt x="12" y="53"/>
                    <a:pt x="11" y="53"/>
                    <a:pt x="9" y="53"/>
                  </a:cubicBezTo>
                  <a:cubicBezTo>
                    <a:pt x="3" y="53"/>
                    <a:pt x="0" y="51"/>
                    <a:pt x="0" y="46"/>
                  </a:cubicBezTo>
                  <a:cubicBezTo>
                    <a:pt x="0" y="46"/>
                    <a:pt x="0" y="44"/>
                    <a:pt x="0" y="44"/>
                  </a:cubicBezTo>
                  <a:lnTo>
                    <a:pt x="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55" name="Freeform 16">
              <a:extLst>
                <a:ext uri="{FF2B5EF4-FFF2-40B4-BE49-F238E27FC236}">
                  <a16:creationId xmlns:a16="http://schemas.microsoft.com/office/drawing/2014/main" id="{498457D1-1C7E-3B7C-CBE9-DBFC359698F3}"/>
                </a:ext>
              </a:extLst>
            </p:cNvPr>
            <p:cNvSpPr>
              <a:spLocks/>
            </p:cNvSpPr>
            <p:nvPr userDrawn="1"/>
          </p:nvSpPr>
          <p:spPr bwMode="auto">
            <a:xfrm>
              <a:off x="4238" y="2397"/>
              <a:ext cx="102" cy="139"/>
            </a:xfrm>
            <a:custGeom>
              <a:avLst/>
              <a:gdLst>
                <a:gd name="T0" fmla="*/ 7 w 43"/>
                <a:gd name="T1" fmla="*/ 0 h 58"/>
                <a:gd name="T2" fmla="*/ 14 w 43"/>
                <a:gd name="T3" fmla="*/ 0 h 58"/>
                <a:gd name="T4" fmla="*/ 17 w 43"/>
                <a:gd name="T5" fmla="*/ 34 h 58"/>
                <a:gd name="T6" fmla="*/ 17 w 43"/>
                <a:gd name="T7" fmla="*/ 34 h 58"/>
                <a:gd name="T8" fmla="*/ 35 w 43"/>
                <a:gd name="T9" fmla="*/ 0 h 58"/>
                <a:gd name="T10" fmla="*/ 43 w 43"/>
                <a:gd name="T11" fmla="*/ 0 h 58"/>
                <a:gd name="T12" fmla="*/ 16 w 43"/>
                <a:gd name="T13" fmla="*/ 49 h 58"/>
                <a:gd name="T14" fmla="*/ 4 w 43"/>
                <a:gd name="T15" fmla="*/ 58 h 58"/>
                <a:gd name="T16" fmla="*/ 0 w 43"/>
                <a:gd name="T17" fmla="*/ 58 h 58"/>
                <a:gd name="T18" fmla="*/ 1 w 43"/>
                <a:gd name="T19" fmla="*/ 52 h 58"/>
                <a:gd name="T20" fmla="*/ 4 w 43"/>
                <a:gd name="T21" fmla="*/ 52 h 58"/>
                <a:gd name="T22" fmla="*/ 10 w 43"/>
                <a:gd name="T23" fmla="*/ 47 h 58"/>
                <a:gd name="T24" fmla="*/ 12 w 43"/>
                <a:gd name="T25" fmla="*/ 43 h 58"/>
                <a:gd name="T26" fmla="*/ 7 w 43"/>
                <a:gd name="T2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58">
                  <a:moveTo>
                    <a:pt x="7" y="0"/>
                  </a:moveTo>
                  <a:cubicBezTo>
                    <a:pt x="14" y="0"/>
                    <a:pt x="14" y="0"/>
                    <a:pt x="14" y="0"/>
                  </a:cubicBezTo>
                  <a:cubicBezTo>
                    <a:pt x="17" y="34"/>
                    <a:pt x="17" y="34"/>
                    <a:pt x="17" y="34"/>
                  </a:cubicBezTo>
                  <a:cubicBezTo>
                    <a:pt x="17" y="34"/>
                    <a:pt x="17" y="34"/>
                    <a:pt x="17" y="34"/>
                  </a:cubicBezTo>
                  <a:cubicBezTo>
                    <a:pt x="35" y="0"/>
                    <a:pt x="35" y="0"/>
                    <a:pt x="35" y="0"/>
                  </a:cubicBezTo>
                  <a:cubicBezTo>
                    <a:pt x="43" y="0"/>
                    <a:pt x="43" y="0"/>
                    <a:pt x="43" y="0"/>
                  </a:cubicBezTo>
                  <a:cubicBezTo>
                    <a:pt x="16" y="49"/>
                    <a:pt x="16" y="49"/>
                    <a:pt x="16" y="49"/>
                  </a:cubicBezTo>
                  <a:cubicBezTo>
                    <a:pt x="14" y="54"/>
                    <a:pt x="11" y="58"/>
                    <a:pt x="4" y="58"/>
                  </a:cubicBezTo>
                  <a:cubicBezTo>
                    <a:pt x="3" y="58"/>
                    <a:pt x="2" y="58"/>
                    <a:pt x="0" y="58"/>
                  </a:cubicBezTo>
                  <a:cubicBezTo>
                    <a:pt x="1" y="52"/>
                    <a:pt x="1" y="52"/>
                    <a:pt x="1" y="52"/>
                  </a:cubicBezTo>
                  <a:cubicBezTo>
                    <a:pt x="2" y="52"/>
                    <a:pt x="3" y="52"/>
                    <a:pt x="4" y="52"/>
                  </a:cubicBezTo>
                  <a:cubicBezTo>
                    <a:pt x="7" y="52"/>
                    <a:pt x="9" y="49"/>
                    <a:pt x="10" y="47"/>
                  </a:cubicBezTo>
                  <a:cubicBezTo>
                    <a:pt x="12" y="43"/>
                    <a:pt x="12" y="43"/>
                    <a:pt x="12" y="43"/>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Arial" charset="0"/>
              </a:endParaRPr>
            </a:p>
          </p:txBody>
        </p:sp>
      </p:grpSp>
    </p:spTree>
    <p:extLst>
      <p:ext uri="{BB962C8B-B14F-4D97-AF65-F5344CB8AC3E}">
        <p14:creationId xmlns:p14="http://schemas.microsoft.com/office/powerpoint/2010/main" val="3025991696"/>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5B6C8FB-06D4-4FC3-933D-41AF0854337A}"/>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rPr>
              <a:t>Brief Introduction</a:t>
            </a:r>
          </a:p>
        </p:txBody>
      </p:sp>
      <p:sp>
        <p:nvSpPr>
          <p:cNvPr id="7" name="Content Placeholder 6">
            <a:extLst>
              <a:ext uri="{FF2B5EF4-FFF2-40B4-BE49-F238E27FC236}">
                <a16:creationId xmlns:a16="http://schemas.microsoft.com/office/drawing/2014/main" id="{A62D2B77-4A90-1005-EB36-7AAF9F37A7F8}"/>
              </a:ext>
            </a:extLst>
          </p:cNvPr>
          <p:cNvSpPr>
            <a:spLocks noGrp="1"/>
          </p:cNvSpPr>
          <p:nvPr>
            <p:ph idx="1"/>
          </p:nvPr>
        </p:nvSpPr>
        <p:spPr>
          <a:xfrm>
            <a:off x="838200" y="2586789"/>
            <a:ext cx="10515600" cy="3590174"/>
          </a:xfrm>
        </p:spPr>
        <p:txBody>
          <a:bodyPr>
            <a:normAutofit/>
          </a:bodyPr>
          <a:lstStyle/>
          <a:p>
            <a:pPr>
              <a:lnSpc>
                <a:spcPct val="90000"/>
              </a:lnSpc>
            </a:pPr>
            <a:r>
              <a:rPr lang="en-US" sz="1700" b="1" dirty="0"/>
              <a:t>Name:</a:t>
            </a:r>
            <a:r>
              <a:rPr lang="en-US" sz="1700" dirty="0"/>
              <a:t> Gopichand Tadapaneni</a:t>
            </a:r>
          </a:p>
          <a:p>
            <a:pPr>
              <a:lnSpc>
                <a:spcPct val="90000"/>
              </a:lnSpc>
            </a:pPr>
            <a:r>
              <a:rPr lang="en-US" sz="1700" b="1" dirty="0"/>
              <a:t>Role:</a:t>
            </a:r>
            <a:r>
              <a:rPr lang="en-US" sz="1700" dirty="0"/>
              <a:t> Data Analytics Co-Op</a:t>
            </a:r>
          </a:p>
          <a:p>
            <a:pPr>
              <a:lnSpc>
                <a:spcPct val="90000"/>
              </a:lnSpc>
            </a:pPr>
            <a:r>
              <a:rPr lang="en-US" sz="1700" b="1" dirty="0"/>
              <a:t>Department:</a:t>
            </a:r>
            <a:r>
              <a:rPr lang="en-US" sz="1700" dirty="0"/>
              <a:t> Public Safety</a:t>
            </a:r>
          </a:p>
          <a:p>
            <a:pPr>
              <a:lnSpc>
                <a:spcPct val="90000"/>
              </a:lnSpc>
            </a:pPr>
            <a:r>
              <a:rPr lang="en-US" sz="1700" b="1" dirty="0"/>
              <a:t>Manager:</a:t>
            </a:r>
            <a:r>
              <a:rPr lang="en-US" sz="1700" dirty="0"/>
              <a:t> Candy Webb</a:t>
            </a:r>
          </a:p>
          <a:p>
            <a:pPr>
              <a:lnSpc>
                <a:spcPct val="90000"/>
              </a:lnSpc>
            </a:pPr>
            <a:r>
              <a:rPr lang="en-US" sz="1700" b="1" dirty="0">
                <a:ea typeface="+mn-lt"/>
                <a:cs typeface="+mn-lt"/>
              </a:rPr>
              <a:t>School:</a:t>
            </a:r>
            <a:r>
              <a:rPr lang="en-US" sz="1700" dirty="0">
                <a:ea typeface="+mn-lt"/>
                <a:cs typeface="+mn-lt"/>
              </a:rPr>
              <a:t> Trine University</a:t>
            </a:r>
          </a:p>
          <a:p>
            <a:pPr>
              <a:lnSpc>
                <a:spcPct val="90000"/>
              </a:lnSpc>
            </a:pPr>
            <a:r>
              <a:rPr lang="en-US" sz="1700" b="1" dirty="0">
                <a:ea typeface="+mn-lt"/>
                <a:cs typeface="+mn-lt"/>
              </a:rPr>
              <a:t>Expected Graduation Date: </a:t>
            </a:r>
            <a:r>
              <a:rPr lang="en-US" sz="1700" dirty="0">
                <a:ea typeface="+mn-lt"/>
                <a:cs typeface="+mn-lt"/>
              </a:rPr>
              <a:t>December 2024</a:t>
            </a:r>
            <a:endParaRPr lang="en-US" sz="1700" dirty="0"/>
          </a:p>
          <a:p>
            <a:pPr>
              <a:lnSpc>
                <a:spcPct val="90000"/>
              </a:lnSpc>
            </a:pPr>
            <a:r>
              <a:rPr lang="en-US" sz="1700" b="1" dirty="0"/>
              <a:t>Major:</a:t>
            </a:r>
            <a:r>
              <a:rPr lang="en-US" sz="1700" dirty="0"/>
              <a:t> Completed Masters in Computer Science and Currently pursuing Masters in Business Analytics.</a:t>
            </a:r>
          </a:p>
          <a:p>
            <a:pPr>
              <a:lnSpc>
                <a:spcPct val="90000"/>
              </a:lnSpc>
            </a:pPr>
            <a:r>
              <a:rPr lang="en-US" sz="1700" b="1" dirty="0"/>
              <a:t>Rotation #: </a:t>
            </a:r>
            <a:r>
              <a:rPr lang="en-US" sz="1700" dirty="0"/>
              <a:t>1</a:t>
            </a:r>
          </a:p>
          <a:p>
            <a:pPr>
              <a:lnSpc>
                <a:spcPct val="90000"/>
              </a:lnSpc>
            </a:pPr>
            <a:r>
              <a:rPr lang="en-US" sz="1700" b="1" dirty="0"/>
              <a:t>Future Goal: </a:t>
            </a:r>
            <a:r>
              <a:rPr lang="en-US" sz="1700" dirty="0"/>
              <a:t>To become a Data Scientist/Machine Learning Engineer.</a:t>
            </a:r>
          </a:p>
          <a:p>
            <a:pPr marL="0" indent="0">
              <a:lnSpc>
                <a:spcPct val="90000"/>
              </a:lnSpc>
              <a:buNone/>
            </a:pPr>
            <a:endParaRPr lang="en-US" sz="1700" dirty="0"/>
          </a:p>
        </p:txBody>
      </p:sp>
      <p:sp>
        <p:nvSpPr>
          <p:cNvPr id="3" name="Slide Number Placeholder 4">
            <a:extLst>
              <a:ext uri="{FF2B5EF4-FFF2-40B4-BE49-F238E27FC236}">
                <a16:creationId xmlns:a16="http://schemas.microsoft.com/office/drawing/2014/main" id="{B980756D-255C-17AE-26AA-0F6F94F3B7E7}"/>
              </a:ext>
            </a:extLst>
          </p:cNvPr>
          <p:cNvSpPr txBox="1">
            <a:spLocks/>
          </p:cNvSpPr>
          <p:nvPr/>
        </p:nvSpPr>
        <p:spPr bwMode="gray">
          <a:xfrm>
            <a:off x="104775" y="6489700"/>
            <a:ext cx="2743200" cy="365125"/>
          </a:xfrm>
          <a:prstGeom prst="rect">
            <a:avLst/>
          </a:prstGeom>
        </p:spPr>
        <p:txBody>
          <a:bodyPr vert="horz" wrap="square" lIns="0" tIns="0" rIns="0" bIns="0" numCol="1" anchor="ctr" anchorCtr="0" compatLnSpc="1">
            <a:prstTxWarp prst="textNoShape">
              <a:avLst/>
            </a:prstTxWarp>
            <a:normAutofit/>
          </a:bodyPr>
          <a:lstStyle>
            <a:defPPr>
              <a:defRPr lang="en-US"/>
            </a:defPPr>
            <a:lvl1pPr marL="0" algn="l" defTabSz="914400" rtl="0" eaLnBrk="1" latinLnBrk="0" hangingPunct="1">
              <a:defRPr lang="en-US" sz="900" kern="1200">
                <a:solidFill>
                  <a:schemeClr val="bg1">
                    <a:lumMod val="50000"/>
                  </a:schemeClr>
                </a:solidFill>
                <a:latin typeface="Arial Nova"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ts val="600"/>
              </a:spcAft>
              <a:defRPr/>
            </a:pPr>
            <a:fld id="{DDC9F34B-F2F2-4128-A236-977A351855D1}" type="slidenum">
              <a:rPr lang="en-US" smtClean="0">
                <a:cs typeface="Arial" charset="0"/>
              </a:rPr>
              <a:pPr fontAlgn="base">
                <a:spcBef>
                  <a:spcPct val="0"/>
                </a:spcBef>
                <a:spcAft>
                  <a:spcPts val="600"/>
                </a:spcAft>
                <a:defRPr/>
              </a:pPr>
              <a:t>2</a:t>
            </a:fld>
            <a:endParaRPr lang="en-US">
              <a:cs typeface="Arial" charset="0"/>
            </a:endParaRPr>
          </a:p>
        </p:txBody>
      </p:sp>
      <p:sp>
        <p:nvSpPr>
          <p:cNvPr id="4" name="Date Placeholder 5">
            <a:extLst>
              <a:ext uri="{FF2B5EF4-FFF2-40B4-BE49-F238E27FC236}">
                <a16:creationId xmlns:a16="http://schemas.microsoft.com/office/drawing/2014/main" id="{9704E355-79FA-0038-F81C-786BABA10BCD}"/>
              </a:ext>
            </a:extLst>
          </p:cNvPr>
          <p:cNvSpPr>
            <a:spLocks noGrp="1"/>
          </p:cNvSpPr>
          <p:nvPr>
            <p:ph type="dt" sz="half" idx="10"/>
          </p:nvPr>
        </p:nvSpPr>
        <p:spPr>
          <a:xfrm>
            <a:off x="884170" y="6474202"/>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dirty="0">
                <a:ln>
                  <a:noFill/>
                </a:ln>
                <a:effectLst/>
                <a:uLnTx/>
                <a:uFillTx/>
                <a:latin typeface="Arial Nova" panose="020B0504020202020204" pitchFamily="34" charset="0"/>
                <a:ea typeface="+mn-ea"/>
                <a:cs typeface="Arial" charset="0"/>
              </a:rPr>
              <a:t>Date</a:t>
            </a:r>
            <a:r>
              <a:rPr lang="en-US" b="1" dirty="0">
                <a:cs typeface="Arial" charset="0"/>
              </a:rPr>
              <a:t>: 07/24/2024</a:t>
            </a:r>
            <a:endParaRPr kumimoji="0" lang="en-US" b="1" i="0" u="none" strike="noStrike" kern="1200" cap="none" spc="0" normalizeH="0" baseline="0" noProof="0" dirty="0">
              <a:ln>
                <a:noFill/>
              </a:ln>
              <a:effectLst/>
              <a:uLnTx/>
              <a:uFillTx/>
              <a:latin typeface="Arial Nova" panose="020B0504020202020204" pitchFamily="34" charset="0"/>
              <a:ea typeface="+mn-ea"/>
              <a:cs typeface="Arial" charset="0"/>
            </a:endParaRPr>
          </a:p>
        </p:txBody>
      </p:sp>
      <p:pic>
        <p:nvPicPr>
          <p:cNvPr id="6" name="Picture 5">
            <a:extLst>
              <a:ext uri="{FF2B5EF4-FFF2-40B4-BE49-F238E27FC236}">
                <a16:creationId xmlns:a16="http://schemas.microsoft.com/office/drawing/2014/main" id="{BF4D16CE-ED23-D9AE-D280-EF58364391A9}"/>
              </a:ext>
            </a:extLst>
          </p:cNvPr>
          <p:cNvPicPr>
            <a:picLocks noChangeAspect="1"/>
          </p:cNvPicPr>
          <p:nvPr/>
        </p:nvPicPr>
        <p:blipFill>
          <a:blip r:embed="rId2"/>
          <a:stretch>
            <a:fillRect/>
          </a:stretch>
        </p:blipFill>
        <p:spPr>
          <a:xfrm>
            <a:off x="5159321" y="6484991"/>
            <a:ext cx="1485900" cy="371475"/>
          </a:xfrm>
          <a:prstGeom prst="rect">
            <a:avLst/>
          </a:prstGeom>
        </p:spPr>
      </p:pic>
      <p:pic>
        <p:nvPicPr>
          <p:cNvPr id="8" name="Picture 7">
            <a:extLst>
              <a:ext uri="{FF2B5EF4-FFF2-40B4-BE49-F238E27FC236}">
                <a16:creationId xmlns:a16="http://schemas.microsoft.com/office/drawing/2014/main" id="{30F335FE-8C23-ECA6-40F3-F3483373FACA}"/>
              </a:ext>
            </a:extLst>
          </p:cNvPr>
          <p:cNvPicPr>
            <a:picLocks noChangeAspect="1"/>
          </p:cNvPicPr>
          <p:nvPr/>
        </p:nvPicPr>
        <p:blipFill>
          <a:blip r:embed="rId3"/>
          <a:stretch>
            <a:fillRect/>
          </a:stretch>
        </p:blipFill>
        <p:spPr>
          <a:xfrm>
            <a:off x="9705975" y="6382127"/>
            <a:ext cx="2486025" cy="457200"/>
          </a:xfrm>
          <a:prstGeom prst="rect">
            <a:avLst/>
          </a:prstGeom>
        </p:spPr>
      </p:pic>
    </p:spTree>
    <p:extLst>
      <p:ext uri="{BB962C8B-B14F-4D97-AF65-F5344CB8AC3E}">
        <p14:creationId xmlns:p14="http://schemas.microsoft.com/office/powerpoint/2010/main" val="3277316213"/>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6C8FB-06D4-4FC3-933D-41AF0854337A}"/>
              </a:ext>
            </a:extLst>
          </p:cNvPr>
          <p:cNvSpPr>
            <a:spLocks noGrp="1"/>
          </p:cNvSpPr>
          <p:nvPr>
            <p:ph type="title"/>
          </p:nvPr>
        </p:nvSpPr>
        <p:spPr>
          <a:xfrm>
            <a:off x="635000" y="640823"/>
            <a:ext cx="3418659" cy="5583148"/>
          </a:xfrm>
        </p:spPr>
        <p:txBody>
          <a:bodyPr anchor="ctr">
            <a:normAutofit/>
          </a:bodyPr>
          <a:lstStyle/>
          <a:p>
            <a:r>
              <a:rPr lang="en-US" sz="5400" dirty="0"/>
              <a:t>Agenda</a:t>
            </a:r>
          </a:p>
        </p:txBody>
      </p:sp>
      <p:sp>
        <p:nvSpPr>
          <p:cNvPr id="6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74E7A2A1-3A5D-42C8-8FEF-32C7BB250BCD}"/>
              </a:ext>
            </a:extLst>
          </p:cNvPr>
          <p:cNvSpPr>
            <a:spLocks noGrp="1"/>
          </p:cNvSpPr>
          <p:nvPr>
            <p:ph type="dt" sz="half" idx="10"/>
          </p:nvPr>
        </p:nvSpPr>
        <p:spPr>
          <a:xfrm>
            <a:off x="884170" y="6474202"/>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sp>
        <p:nvSpPr>
          <p:cNvPr id="5" name="Slide Number Placeholder 4">
            <a:extLst>
              <a:ext uri="{FF2B5EF4-FFF2-40B4-BE49-F238E27FC236}">
                <a16:creationId xmlns:a16="http://schemas.microsoft.com/office/drawing/2014/main" id="{A0A97537-6253-4A28-9B2C-9AB69E5E6A93}"/>
              </a:ext>
            </a:extLst>
          </p:cNvPr>
          <p:cNvSpPr>
            <a:spLocks noGrp="1"/>
          </p:cNvSpPr>
          <p:nvPr>
            <p:ph type="sldNum" sz="quarter" idx="12"/>
          </p:nvPr>
        </p:nvSpPr>
        <p:spPr>
          <a:xfrm>
            <a:off x="104775" y="6489700"/>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fld id="{DDC9F34B-F2F2-4128-A236-977A351855D1}" type="slidenum">
              <a:rPr kumimoji="0" lang="en-US" b="0" i="0" u="none" strike="noStrike" kern="1200" cap="none" spc="0" normalizeH="0" baseline="0" noProof="0" smtClean="0">
                <a:ln>
                  <a:noFill/>
                </a:ln>
                <a:effectLst/>
                <a:uLnTx/>
                <a:uFillTx/>
                <a:latin typeface="Arial Nova" panose="020B0504020202020204" pitchFamily="34" charset="0"/>
                <a:ea typeface="+mn-ea"/>
                <a:cs typeface="Arial" charset="0"/>
              </a:rPr>
              <a:pPr marL="0" marR="0" lvl="0" indent="0" defTabSz="914400" rtl="0" eaLnBrk="1" fontAlgn="base" latinLnBrk="0" hangingPunct="1">
                <a:spcBef>
                  <a:spcPct val="0"/>
                </a:spcBef>
                <a:spcAft>
                  <a:spcPts val="600"/>
                </a:spcAft>
                <a:buClrTx/>
                <a:buSzTx/>
                <a:buFontTx/>
                <a:buNone/>
                <a:tabLst/>
                <a:defRPr/>
              </a:pPr>
              <a:t>3</a:t>
            </a:fld>
            <a:endParaRPr kumimoji="0" lang="en-US" b="0" i="0" u="none" strike="noStrike" kern="1200" cap="none" spc="0" normalizeH="0" baseline="0" noProof="0">
              <a:ln>
                <a:noFill/>
              </a:ln>
              <a:effectLst/>
              <a:uLnTx/>
              <a:uFillTx/>
              <a:latin typeface="Arial Nova" panose="020B0504020202020204" pitchFamily="34" charset="0"/>
              <a:ea typeface="+mn-ea"/>
              <a:cs typeface="Arial" charset="0"/>
            </a:endParaRPr>
          </a:p>
        </p:txBody>
      </p:sp>
      <p:graphicFrame>
        <p:nvGraphicFramePr>
          <p:cNvPr id="47" name="Content Placeholder 6">
            <a:extLst>
              <a:ext uri="{FF2B5EF4-FFF2-40B4-BE49-F238E27FC236}">
                <a16:creationId xmlns:a16="http://schemas.microsoft.com/office/drawing/2014/main" id="{5C7F6B4A-00E5-DA2E-9B97-E222D54A511D}"/>
              </a:ext>
            </a:extLst>
          </p:cNvPr>
          <p:cNvGraphicFramePr>
            <a:graphicFrameLocks noGrp="1"/>
          </p:cNvGraphicFramePr>
          <p:nvPr>
            <p:ph idx="1"/>
            <p:extLst>
              <p:ext uri="{D42A27DB-BD31-4B8C-83A1-F6EECF244321}">
                <p14:modId xmlns:p14="http://schemas.microsoft.com/office/powerpoint/2010/main" val="23891608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 name="Picture 50">
            <a:extLst>
              <a:ext uri="{FF2B5EF4-FFF2-40B4-BE49-F238E27FC236}">
                <a16:creationId xmlns:a16="http://schemas.microsoft.com/office/drawing/2014/main" id="{D7AAB896-F6E6-592A-64D5-DD32C7717D63}"/>
              </a:ext>
            </a:extLst>
          </p:cNvPr>
          <p:cNvPicPr>
            <a:picLocks noChangeAspect="1"/>
          </p:cNvPicPr>
          <p:nvPr/>
        </p:nvPicPr>
        <p:blipFill>
          <a:blip r:embed="rId7"/>
          <a:stretch>
            <a:fillRect/>
          </a:stretch>
        </p:blipFill>
        <p:spPr>
          <a:xfrm>
            <a:off x="9705975" y="6382127"/>
            <a:ext cx="2486025" cy="457200"/>
          </a:xfrm>
          <a:prstGeom prst="rect">
            <a:avLst/>
          </a:prstGeom>
        </p:spPr>
      </p:pic>
      <p:pic>
        <p:nvPicPr>
          <p:cNvPr id="76" name="Picture 75">
            <a:extLst>
              <a:ext uri="{FF2B5EF4-FFF2-40B4-BE49-F238E27FC236}">
                <a16:creationId xmlns:a16="http://schemas.microsoft.com/office/drawing/2014/main" id="{0E7699CD-EC6C-FC4B-B27C-3FA34C1D692E}"/>
              </a:ext>
            </a:extLst>
          </p:cNvPr>
          <p:cNvPicPr>
            <a:picLocks noChangeAspect="1"/>
          </p:cNvPicPr>
          <p:nvPr/>
        </p:nvPicPr>
        <p:blipFill>
          <a:blip r:embed="rId8"/>
          <a:stretch>
            <a:fillRect/>
          </a:stretch>
        </p:blipFill>
        <p:spPr>
          <a:xfrm>
            <a:off x="5159321" y="6484991"/>
            <a:ext cx="1485900" cy="371475"/>
          </a:xfrm>
          <a:prstGeom prst="rect">
            <a:avLst/>
          </a:prstGeom>
        </p:spPr>
      </p:pic>
    </p:spTree>
    <p:extLst>
      <p:ext uri="{BB962C8B-B14F-4D97-AF65-F5344CB8AC3E}">
        <p14:creationId xmlns:p14="http://schemas.microsoft.com/office/powerpoint/2010/main" val="2580743425"/>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4D7F5-D351-7DB7-0C0E-195794F6D45D}"/>
              </a:ext>
            </a:extLst>
          </p:cNvPr>
          <p:cNvSpPr>
            <a:spLocks noGrp="1"/>
          </p:cNvSpPr>
          <p:nvPr>
            <p:ph type="title"/>
          </p:nvPr>
        </p:nvSpPr>
        <p:spPr>
          <a:xfrm>
            <a:off x="838200" y="365125"/>
            <a:ext cx="10515600" cy="1325563"/>
          </a:xfrm>
        </p:spPr>
        <p:txBody>
          <a:bodyPr>
            <a:normAutofit/>
          </a:bodyPr>
          <a:lstStyle/>
          <a:p>
            <a:r>
              <a:rPr lang="en-US" sz="4200" dirty="0"/>
              <a:t>Project: Motor Vehicle Accident(MVA) Data Analysis</a:t>
            </a:r>
          </a:p>
        </p:txBody>
      </p:sp>
      <p:sp>
        <p:nvSpPr>
          <p:cNvPr id="3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ontent Placeholder 2">
            <a:extLst>
              <a:ext uri="{FF2B5EF4-FFF2-40B4-BE49-F238E27FC236}">
                <a16:creationId xmlns:a16="http://schemas.microsoft.com/office/drawing/2014/main" id="{E0278D62-B8D1-730D-0737-094868298931}"/>
              </a:ext>
            </a:extLst>
          </p:cNvPr>
          <p:cNvGraphicFramePr>
            <a:graphicFrameLocks noGrp="1"/>
          </p:cNvGraphicFramePr>
          <p:nvPr>
            <p:ph idx="1"/>
            <p:extLst>
              <p:ext uri="{D42A27DB-BD31-4B8C-83A1-F6EECF244321}">
                <p14:modId xmlns:p14="http://schemas.microsoft.com/office/powerpoint/2010/main" val="3303293704"/>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CC7EB30D-B339-BFBE-9E14-764694FD6B8E}"/>
              </a:ext>
            </a:extLst>
          </p:cNvPr>
          <p:cNvSpPr>
            <a:spLocks noGrp="1"/>
          </p:cNvSpPr>
          <p:nvPr>
            <p:ph type="dt" sz="half" idx="10"/>
          </p:nvPr>
        </p:nvSpPr>
        <p:spPr>
          <a:xfrm>
            <a:off x="838200" y="6462335"/>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sp>
        <p:nvSpPr>
          <p:cNvPr id="6" name="Slide Number Placeholder 5">
            <a:extLst>
              <a:ext uri="{FF2B5EF4-FFF2-40B4-BE49-F238E27FC236}">
                <a16:creationId xmlns:a16="http://schemas.microsoft.com/office/drawing/2014/main" id="{F4075AD4-066F-004B-AE71-339EC669CA9A}"/>
              </a:ext>
            </a:extLst>
          </p:cNvPr>
          <p:cNvSpPr>
            <a:spLocks noGrp="1"/>
          </p:cNvSpPr>
          <p:nvPr>
            <p:ph type="sldNum" sz="quarter" idx="12"/>
          </p:nvPr>
        </p:nvSpPr>
        <p:spPr>
          <a:xfrm>
            <a:off x="151108" y="6498418"/>
            <a:ext cx="2743200" cy="365125"/>
          </a:xfrm>
        </p:spPr>
        <p:txBody>
          <a:bodyPr>
            <a:normAutofit/>
          </a:bodyPr>
          <a:lstStyle/>
          <a:p>
            <a:pPr>
              <a:spcAft>
                <a:spcPts val="600"/>
              </a:spcAft>
              <a:defRPr/>
            </a:pPr>
            <a:fld id="{DDC9F34B-F2F2-4128-A236-977A351855D1}" type="slidenum">
              <a:rPr lang="en-US" smtClean="0"/>
              <a:pPr>
                <a:spcAft>
                  <a:spcPts val="600"/>
                </a:spcAft>
                <a:defRPr/>
              </a:pPr>
              <a:t>4</a:t>
            </a:fld>
            <a:endParaRPr lang="en-US"/>
          </a:p>
        </p:txBody>
      </p:sp>
      <p:pic>
        <p:nvPicPr>
          <p:cNvPr id="7" name="Picture 6">
            <a:extLst>
              <a:ext uri="{FF2B5EF4-FFF2-40B4-BE49-F238E27FC236}">
                <a16:creationId xmlns:a16="http://schemas.microsoft.com/office/drawing/2014/main" id="{A6BA3C03-9BC3-9BF0-E9EA-72D36EAFFD83}"/>
              </a:ext>
            </a:extLst>
          </p:cNvPr>
          <p:cNvPicPr>
            <a:picLocks noChangeAspect="1"/>
          </p:cNvPicPr>
          <p:nvPr/>
        </p:nvPicPr>
        <p:blipFill>
          <a:blip r:embed="rId8"/>
          <a:stretch>
            <a:fillRect/>
          </a:stretch>
        </p:blipFill>
        <p:spPr>
          <a:xfrm>
            <a:off x="9709124" y="6416298"/>
            <a:ext cx="2486025" cy="457200"/>
          </a:xfrm>
          <a:prstGeom prst="rect">
            <a:avLst/>
          </a:prstGeom>
        </p:spPr>
      </p:pic>
      <p:pic>
        <p:nvPicPr>
          <p:cNvPr id="9" name="Picture 8">
            <a:extLst>
              <a:ext uri="{FF2B5EF4-FFF2-40B4-BE49-F238E27FC236}">
                <a16:creationId xmlns:a16="http://schemas.microsoft.com/office/drawing/2014/main" id="{681AD973-F4B4-C7AA-AE86-DD4F0870D105}"/>
              </a:ext>
            </a:extLst>
          </p:cNvPr>
          <p:cNvPicPr>
            <a:picLocks noChangeAspect="1"/>
          </p:cNvPicPr>
          <p:nvPr/>
        </p:nvPicPr>
        <p:blipFill>
          <a:blip r:embed="rId9"/>
          <a:stretch>
            <a:fillRect/>
          </a:stretch>
        </p:blipFill>
        <p:spPr>
          <a:xfrm>
            <a:off x="4991423" y="6497906"/>
            <a:ext cx="1485900" cy="371475"/>
          </a:xfrm>
          <a:prstGeom prst="rect">
            <a:avLst/>
          </a:prstGeom>
        </p:spPr>
      </p:pic>
    </p:spTree>
    <p:extLst>
      <p:ext uri="{BB962C8B-B14F-4D97-AF65-F5344CB8AC3E}">
        <p14:creationId xmlns:p14="http://schemas.microsoft.com/office/powerpoint/2010/main" val="3865496063"/>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6C8FB-06D4-4FC3-933D-41AF0854337A}"/>
              </a:ext>
            </a:extLst>
          </p:cNvPr>
          <p:cNvSpPr>
            <a:spLocks noGrp="1"/>
          </p:cNvSpPr>
          <p:nvPr>
            <p:ph type="title"/>
          </p:nvPr>
        </p:nvSpPr>
        <p:spPr>
          <a:xfrm>
            <a:off x="838200" y="365125"/>
            <a:ext cx="10515600" cy="1325563"/>
          </a:xfrm>
        </p:spPr>
        <p:txBody>
          <a:bodyPr>
            <a:normAutofit/>
          </a:bodyPr>
          <a:lstStyle/>
          <a:p>
            <a:r>
              <a:rPr lang="en-US" sz="5400" dirty="0"/>
              <a:t>Summer Goals</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Content Placeholder 6">
            <a:extLst>
              <a:ext uri="{FF2B5EF4-FFF2-40B4-BE49-F238E27FC236}">
                <a16:creationId xmlns:a16="http://schemas.microsoft.com/office/drawing/2014/main" id="{88673EFC-595D-6ECF-ED91-30E6D752B599}"/>
              </a:ext>
            </a:extLst>
          </p:cNvPr>
          <p:cNvGraphicFramePr>
            <a:graphicFrameLocks noGrp="1"/>
          </p:cNvGraphicFramePr>
          <p:nvPr>
            <p:ph idx="1"/>
            <p:extLst>
              <p:ext uri="{D42A27DB-BD31-4B8C-83A1-F6EECF244321}">
                <p14:modId xmlns:p14="http://schemas.microsoft.com/office/powerpoint/2010/main" val="1434755980"/>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74E7A2A1-3A5D-42C8-8FEF-32C7BB250BCD}"/>
              </a:ext>
            </a:extLst>
          </p:cNvPr>
          <p:cNvSpPr>
            <a:spLocks noGrp="1"/>
          </p:cNvSpPr>
          <p:nvPr>
            <p:ph type="dt" sz="half" idx="10"/>
          </p:nvPr>
        </p:nvSpPr>
        <p:spPr>
          <a:xfrm>
            <a:off x="838200" y="6472849"/>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sp>
        <p:nvSpPr>
          <p:cNvPr id="5" name="Slide Number Placeholder 4">
            <a:extLst>
              <a:ext uri="{FF2B5EF4-FFF2-40B4-BE49-F238E27FC236}">
                <a16:creationId xmlns:a16="http://schemas.microsoft.com/office/drawing/2014/main" id="{A0A97537-6253-4A28-9B2C-9AB69E5E6A93}"/>
              </a:ext>
            </a:extLst>
          </p:cNvPr>
          <p:cNvSpPr>
            <a:spLocks noGrp="1"/>
          </p:cNvSpPr>
          <p:nvPr>
            <p:ph type="sldNum" sz="quarter" idx="12"/>
          </p:nvPr>
        </p:nvSpPr>
        <p:spPr>
          <a:xfrm>
            <a:off x="151108" y="6459672"/>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fld id="{DDC9F34B-F2F2-4128-A236-977A351855D1}" type="slidenum">
              <a:rPr kumimoji="0" lang="en-US" b="0" i="0" u="none" strike="noStrike" kern="1200" cap="none" spc="0" normalizeH="0" baseline="0" noProof="0" smtClean="0">
                <a:ln>
                  <a:noFill/>
                </a:ln>
                <a:effectLst/>
                <a:uLnTx/>
                <a:uFillTx/>
                <a:latin typeface="Arial Nova" panose="020B0504020202020204" pitchFamily="34" charset="0"/>
                <a:ea typeface="+mn-ea"/>
                <a:cs typeface="Arial" charset="0"/>
              </a:rPr>
              <a:pPr marL="0" marR="0" lvl="0" indent="0" defTabSz="914400" rtl="0" eaLnBrk="1" fontAlgn="base" latinLnBrk="0" hangingPunct="1">
                <a:spcBef>
                  <a:spcPct val="0"/>
                </a:spcBef>
                <a:spcAft>
                  <a:spcPts val="600"/>
                </a:spcAft>
                <a:buClrTx/>
                <a:buSzTx/>
                <a:buFontTx/>
                <a:buNone/>
                <a:tabLst/>
                <a:defRPr/>
              </a:pPr>
              <a:t>5</a:t>
            </a:fld>
            <a:endParaRPr kumimoji="0" lang="en-US" b="0" i="0" u="none" strike="noStrike" kern="1200" cap="none" spc="0" normalizeH="0" baseline="0" noProof="0">
              <a:ln>
                <a:noFill/>
              </a:ln>
              <a:effectLst/>
              <a:uLnTx/>
              <a:uFillTx/>
              <a:latin typeface="Arial Nova" panose="020B0504020202020204" pitchFamily="34" charset="0"/>
              <a:ea typeface="+mn-ea"/>
              <a:cs typeface="Arial" charset="0"/>
            </a:endParaRPr>
          </a:p>
        </p:txBody>
      </p:sp>
      <p:pic>
        <p:nvPicPr>
          <p:cNvPr id="4" name="Picture 3">
            <a:extLst>
              <a:ext uri="{FF2B5EF4-FFF2-40B4-BE49-F238E27FC236}">
                <a16:creationId xmlns:a16="http://schemas.microsoft.com/office/drawing/2014/main" id="{21FB3F23-BCBD-D696-A81D-E9F1CBC55E37}"/>
              </a:ext>
            </a:extLst>
          </p:cNvPr>
          <p:cNvPicPr>
            <a:picLocks noChangeAspect="1"/>
          </p:cNvPicPr>
          <p:nvPr/>
        </p:nvPicPr>
        <p:blipFill>
          <a:blip r:embed="rId7"/>
          <a:stretch>
            <a:fillRect/>
          </a:stretch>
        </p:blipFill>
        <p:spPr>
          <a:xfrm>
            <a:off x="9705975" y="6376152"/>
            <a:ext cx="2486025" cy="457200"/>
          </a:xfrm>
          <a:prstGeom prst="rect">
            <a:avLst/>
          </a:prstGeom>
        </p:spPr>
      </p:pic>
      <p:pic>
        <p:nvPicPr>
          <p:cNvPr id="9" name="Picture 8">
            <a:extLst>
              <a:ext uri="{FF2B5EF4-FFF2-40B4-BE49-F238E27FC236}">
                <a16:creationId xmlns:a16="http://schemas.microsoft.com/office/drawing/2014/main" id="{8DD6D2DE-3036-8C8A-C26E-EFE6AC292770}"/>
              </a:ext>
            </a:extLst>
          </p:cNvPr>
          <p:cNvPicPr>
            <a:picLocks noChangeAspect="1"/>
          </p:cNvPicPr>
          <p:nvPr/>
        </p:nvPicPr>
        <p:blipFill>
          <a:blip r:embed="rId8"/>
          <a:stretch>
            <a:fillRect/>
          </a:stretch>
        </p:blipFill>
        <p:spPr>
          <a:xfrm>
            <a:off x="4969234" y="6461877"/>
            <a:ext cx="1485900" cy="371475"/>
          </a:xfrm>
          <a:prstGeom prst="rect">
            <a:avLst/>
          </a:prstGeom>
        </p:spPr>
      </p:pic>
    </p:spTree>
    <p:extLst>
      <p:ext uri="{BB962C8B-B14F-4D97-AF65-F5344CB8AC3E}">
        <p14:creationId xmlns:p14="http://schemas.microsoft.com/office/powerpoint/2010/main" val="3847478069"/>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6C8FB-06D4-4FC3-933D-41AF0854337A}"/>
              </a:ext>
            </a:extLst>
          </p:cNvPr>
          <p:cNvSpPr>
            <a:spLocks noGrp="1"/>
          </p:cNvSpPr>
          <p:nvPr>
            <p:ph type="title"/>
          </p:nvPr>
        </p:nvSpPr>
        <p:spPr>
          <a:xfrm>
            <a:off x="838200" y="365125"/>
            <a:ext cx="10515600" cy="1325563"/>
          </a:xfrm>
        </p:spPr>
        <p:txBody>
          <a:bodyPr>
            <a:normAutofit/>
          </a:bodyPr>
          <a:lstStyle/>
          <a:p>
            <a:r>
              <a:rPr lang="en-US" sz="5400" dirty="0"/>
              <a:t>Proposed project schedule</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A62D2B77-4A90-1005-EB36-7AAF9F37A7F8}"/>
              </a:ext>
            </a:extLst>
          </p:cNvPr>
          <p:cNvSpPr>
            <a:spLocks noGrp="1"/>
          </p:cNvSpPr>
          <p:nvPr>
            <p:ph idx="1"/>
          </p:nvPr>
        </p:nvSpPr>
        <p:spPr>
          <a:xfrm>
            <a:off x="838200" y="1929384"/>
            <a:ext cx="10515600" cy="4251960"/>
          </a:xfrm>
        </p:spPr>
        <p:txBody>
          <a:bodyPr>
            <a:normAutofit lnSpcReduction="10000"/>
          </a:bodyPr>
          <a:lstStyle/>
          <a:p>
            <a:pPr marL="457200" indent="-457200">
              <a:lnSpc>
                <a:spcPct val="90000"/>
              </a:lnSpc>
              <a:buFont typeface="Wingdings" panose="020B0604020202020204" pitchFamily="34" charset="0"/>
              <a:buChar char="§"/>
            </a:pPr>
            <a:r>
              <a:rPr lang="en-US" sz="1700" b="1" dirty="0"/>
              <a:t>June:</a:t>
            </a:r>
          </a:p>
          <a:p>
            <a:pPr marL="914400" lvl="1">
              <a:lnSpc>
                <a:spcPct val="90000"/>
              </a:lnSpc>
            </a:pPr>
            <a:r>
              <a:rPr lang="en-US" sz="1700" dirty="0">
                <a:latin typeface="Arial Nova"/>
              </a:rPr>
              <a:t>Initial meetings and alignment on project scope.</a:t>
            </a:r>
          </a:p>
          <a:p>
            <a:pPr marL="914400" lvl="1">
              <a:lnSpc>
                <a:spcPct val="90000"/>
              </a:lnSpc>
            </a:pPr>
            <a:r>
              <a:rPr lang="en-US" sz="1700" dirty="0">
                <a:latin typeface="Arial Nova"/>
              </a:rPr>
              <a:t>Understand MVA Data</a:t>
            </a:r>
          </a:p>
          <a:p>
            <a:pPr marL="914400" lvl="1">
              <a:lnSpc>
                <a:spcPct val="90000"/>
              </a:lnSpc>
            </a:pPr>
            <a:r>
              <a:rPr lang="en-US" sz="1700" dirty="0">
                <a:latin typeface="Arial Nova"/>
              </a:rPr>
              <a:t>Initial Analysis and create first report page and discuss with team on improvements.</a:t>
            </a:r>
          </a:p>
          <a:p>
            <a:pPr marL="914400" lvl="1">
              <a:lnSpc>
                <a:spcPct val="90000"/>
              </a:lnSpc>
            </a:pPr>
            <a:r>
              <a:rPr lang="en-US" sz="1700" dirty="0"/>
              <a:t>Create/Add new columns for the report.</a:t>
            </a:r>
          </a:p>
          <a:p>
            <a:pPr marL="457200" indent="-457200">
              <a:lnSpc>
                <a:spcPct val="90000"/>
              </a:lnSpc>
              <a:buFont typeface="Wingdings" panose="020B0604020202020204" pitchFamily="34" charset="0"/>
              <a:buChar char="§"/>
            </a:pPr>
            <a:r>
              <a:rPr lang="en-US" sz="1700" b="1" dirty="0"/>
              <a:t>July:</a:t>
            </a:r>
          </a:p>
          <a:p>
            <a:pPr marL="914400" lvl="1"/>
            <a:r>
              <a:rPr lang="en-US" sz="1700" dirty="0">
                <a:latin typeface="Arial Nova"/>
              </a:rPr>
              <a:t>Create report on vehicle type, day of week, craft type and passengers.</a:t>
            </a:r>
          </a:p>
          <a:p>
            <a:pPr marL="914400" lvl="1"/>
            <a:r>
              <a:rPr lang="en-US" sz="1700" dirty="0">
                <a:latin typeface="Arial Nova"/>
              </a:rPr>
              <a:t>Create a report on all incidents for all the locations.</a:t>
            </a:r>
          </a:p>
          <a:p>
            <a:pPr marL="914400" lvl="1"/>
            <a:r>
              <a:rPr lang="en-US" sz="1700" dirty="0">
                <a:latin typeface="Arial Nova"/>
              </a:rPr>
              <a:t>Mid-project review and adjustments</a:t>
            </a:r>
          </a:p>
          <a:p>
            <a:pPr marL="457200" indent="-457200">
              <a:lnSpc>
                <a:spcPct val="90000"/>
              </a:lnSpc>
              <a:buFont typeface="Wingdings" panose="020B0604020202020204" pitchFamily="34" charset="0"/>
              <a:buChar char="§"/>
            </a:pPr>
            <a:r>
              <a:rPr lang="en-US" sz="1700" b="1" dirty="0"/>
              <a:t>August:</a:t>
            </a:r>
          </a:p>
          <a:p>
            <a:pPr marL="914400" lvl="1">
              <a:lnSpc>
                <a:spcPct val="90000"/>
              </a:lnSpc>
            </a:pPr>
            <a:r>
              <a:rPr lang="en-US" sz="1700" dirty="0">
                <a:latin typeface="Arial Nova"/>
              </a:rPr>
              <a:t>Start on automating data refresh by enabling automatic download from Intelex.</a:t>
            </a:r>
            <a:endParaRPr lang="en-US" sz="1700" dirty="0">
              <a:latin typeface="Arial Nova"/>
              <a:ea typeface="+mn-lt"/>
              <a:cs typeface="+mn-lt"/>
            </a:endParaRPr>
          </a:p>
          <a:p>
            <a:pPr marL="914400" lvl="1">
              <a:lnSpc>
                <a:spcPct val="90000"/>
              </a:lnSpc>
            </a:pPr>
            <a:r>
              <a:rPr lang="en-US" sz="1700" dirty="0">
                <a:latin typeface="Arial Nova"/>
                <a:ea typeface="+mn-lt"/>
                <a:cs typeface="+mn-lt"/>
              </a:rPr>
              <a:t>Include “Road/Weather condition” and “Backup Camera?” column's visuals in the report</a:t>
            </a:r>
          </a:p>
          <a:p>
            <a:pPr marL="914400" lvl="1">
              <a:lnSpc>
                <a:spcPct val="90000"/>
              </a:lnSpc>
            </a:pPr>
            <a:r>
              <a:rPr lang="en-US" sz="1700" dirty="0">
                <a:latin typeface="Arial Nova"/>
                <a:ea typeface="+mn-lt"/>
                <a:cs typeface="+mn-lt"/>
              </a:rPr>
              <a:t>Publish report for team and discuss incidents.</a:t>
            </a:r>
          </a:p>
          <a:p>
            <a:pPr marL="914400" lvl="1">
              <a:lnSpc>
                <a:spcPct val="90000"/>
              </a:lnSpc>
            </a:pPr>
            <a:r>
              <a:rPr lang="en-US" sz="1700" dirty="0">
                <a:ea typeface="+mn-lt"/>
                <a:cs typeface="+mn-lt"/>
              </a:rPr>
              <a:t>Find new trends and insights that could help to make decisions on motor vehicle accidents (MVAs).</a:t>
            </a:r>
            <a:endParaRPr lang="en-US" sz="1700" dirty="0"/>
          </a:p>
          <a:p>
            <a:pPr marL="0" indent="0">
              <a:lnSpc>
                <a:spcPct val="90000"/>
              </a:lnSpc>
              <a:buNone/>
            </a:pPr>
            <a:endParaRPr lang="en-US" sz="1700" dirty="0"/>
          </a:p>
        </p:txBody>
      </p:sp>
      <p:sp>
        <p:nvSpPr>
          <p:cNvPr id="6" name="Date Placeholder 5">
            <a:extLst>
              <a:ext uri="{FF2B5EF4-FFF2-40B4-BE49-F238E27FC236}">
                <a16:creationId xmlns:a16="http://schemas.microsoft.com/office/drawing/2014/main" id="{74E7A2A1-3A5D-42C8-8FEF-32C7BB250BCD}"/>
              </a:ext>
            </a:extLst>
          </p:cNvPr>
          <p:cNvSpPr>
            <a:spLocks noGrp="1"/>
          </p:cNvSpPr>
          <p:nvPr>
            <p:ph type="dt" sz="half" idx="10"/>
          </p:nvPr>
        </p:nvSpPr>
        <p:spPr>
          <a:xfrm>
            <a:off x="838200" y="6482347"/>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sp>
        <p:nvSpPr>
          <p:cNvPr id="5" name="Slide Number Placeholder 4">
            <a:extLst>
              <a:ext uri="{FF2B5EF4-FFF2-40B4-BE49-F238E27FC236}">
                <a16:creationId xmlns:a16="http://schemas.microsoft.com/office/drawing/2014/main" id="{A0A97537-6253-4A28-9B2C-9AB69E5E6A93}"/>
              </a:ext>
            </a:extLst>
          </p:cNvPr>
          <p:cNvSpPr>
            <a:spLocks noGrp="1"/>
          </p:cNvSpPr>
          <p:nvPr>
            <p:ph type="sldNum" sz="quarter" idx="12"/>
          </p:nvPr>
        </p:nvSpPr>
        <p:spPr>
          <a:xfrm>
            <a:off x="171612" y="6492875"/>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fld id="{DDC9F34B-F2F2-4128-A236-977A351855D1}" type="slidenum">
              <a:rPr kumimoji="0" lang="en-US" b="0" i="0" u="none" strike="noStrike" kern="1200" cap="none" spc="0" normalizeH="0" baseline="0" noProof="0" smtClean="0">
                <a:ln>
                  <a:noFill/>
                </a:ln>
                <a:effectLst/>
                <a:uLnTx/>
                <a:uFillTx/>
                <a:latin typeface="Arial Nova" panose="020B0504020202020204" pitchFamily="34" charset="0"/>
                <a:ea typeface="+mn-ea"/>
                <a:cs typeface="Arial" charset="0"/>
              </a:rPr>
              <a:pPr marL="0" marR="0" lvl="0" indent="0" defTabSz="914400" rtl="0" eaLnBrk="1" fontAlgn="base" latinLnBrk="0" hangingPunct="1">
                <a:spcBef>
                  <a:spcPct val="0"/>
                </a:spcBef>
                <a:spcAft>
                  <a:spcPts val="600"/>
                </a:spcAft>
                <a:buClrTx/>
                <a:buSzTx/>
                <a:buFontTx/>
                <a:buNone/>
                <a:tabLst/>
                <a:defRPr/>
              </a:pPr>
              <a:t>6</a:t>
            </a:fld>
            <a:endParaRPr kumimoji="0" lang="en-US" b="0" i="0" u="none" strike="noStrike" kern="1200" cap="none" spc="0" normalizeH="0" baseline="0" noProof="0">
              <a:ln>
                <a:noFill/>
              </a:ln>
              <a:effectLst/>
              <a:uLnTx/>
              <a:uFillTx/>
              <a:latin typeface="Arial Nova" panose="020B0504020202020204" pitchFamily="34" charset="0"/>
              <a:ea typeface="+mn-ea"/>
              <a:cs typeface="Arial" charset="0"/>
            </a:endParaRPr>
          </a:p>
        </p:txBody>
      </p:sp>
      <p:pic>
        <p:nvPicPr>
          <p:cNvPr id="4" name="Picture 3">
            <a:extLst>
              <a:ext uri="{FF2B5EF4-FFF2-40B4-BE49-F238E27FC236}">
                <a16:creationId xmlns:a16="http://schemas.microsoft.com/office/drawing/2014/main" id="{E1B51C0F-CD76-805A-3591-34CA728CAD44}"/>
              </a:ext>
            </a:extLst>
          </p:cNvPr>
          <p:cNvPicPr>
            <a:picLocks noChangeAspect="1"/>
          </p:cNvPicPr>
          <p:nvPr/>
        </p:nvPicPr>
        <p:blipFill>
          <a:blip r:embed="rId2"/>
          <a:stretch>
            <a:fillRect/>
          </a:stretch>
        </p:blipFill>
        <p:spPr>
          <a:xfrm>
            <a:off x="9705975" y="6354481"/>
            <a:ext cx="2486025" cy="457200"/>
          </a:xfrm>
          <a:prstGeom prst="rect">
            <a:avLst/>
          </a:prstGeom>
        </p:spPr>
      </p:pic>
      <p:pic>
        <p:nvPicPr>
          <p:cNvPr id="9" name="Picture 8">
            <a:extLst>
              <a:ext uri="{FF2B5EF4-FFF2-40B4-BE49-F238E27FC236}">
                <a16:creationId xmlns:a16="http://schemas.microsoft.com/office/drawing/2014/main" id="{3054BD9E-9134-6A96-8B5D-7AC22B969FF5}"/>
              </a:ext>
            </a:extLst>
          </p:cNvPr>
          <p:cNvPicPr>
            <a:picLocks noChangeAspect="1"/>
          </p:cNvPicPr>
          <p:nvPr/>
        </p:nvPicPr>
        <p:blipFill>
          <a:blip r:embed="rId3"/>
          <a:stretch>
            <a:fillRect/>
          </a:stretch>
        </p:blipFill>
        <p:spPr>
          <a:xfrm>
            <a:off x="4991423" y="6440206"/>
            <a:ext cx="1485900" cy="371475"/>
          </a:xfrm>
          <a:prstGeom prst="rect">
            <a:avLst/>
          </a:prstGeom>
        </p:spPr>
      </p:pic>
    </p:spTree>
    <p:extLst>
      <p:ext uri="{BB962C8B-B14F-4D97-AF65-F5344CB8AC3E}">
        <p14:creationId xmlns:p14="http://schemas.microsoft.com/office/powerpoint/2010/main" val="2280545935"/>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6C8FB-06D4-4FC3-933D-41AF0854337A}"/>
              </a:ext>
            </a:extLst>
          </p:cNvPr>
          <p:cNvSpPr>
            <a:spLocks noGrp="1"/>
          </p:cNvSpPr>
          <p:nvPr>
            <p:ph type="title"/>
          </p:nvPr>
        </p:nvSpPr>
        <p:spPr>
          <a:xfrm>
            <a:off x="838200" y="365125"/>
            <a:ext cx="10515600" cy="1325563"/>
          </a:xfrm>
        </p:spPr>
        <p:txBody>
          <a:bodyPr>
            <a:normAutofit/>
          </a:bodyPr>
          <a:lstStyle/>
          <a:p>
            <a:r>
              <a:rPr lang="en-US" sz="5400" dirty="0"/>
              <a:t>Achievements So Far</a:t>
            </a: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6">
            <a:extLst>
              <a:ext uri="{FF2B5EF4-FFF2-40B4-BE49-F238E27FC236}">
                <a16:creationId xmlns:a16="http://schemas.microsoft.com/office/drawing/2014/main" id="{3B318C26-37CC-9A6C-ED06-140741E04273}"/>
              </a:ext>
            </a:extLst>
          </p:cNvPr>
          <p:cNvGraphicFramePr>
            <a:graphicFrameLocks noGrp="1"/>
          </p:cNvGraphicFramePr>
          <p:nvPr>
            <p:ph idx="1"/>
            <p:extLst>
              <p:ext uri="{D42A27DB-BD31-4B8C-83A1-F6EECF244321}">
                <p14:modId xmlns:p14="http://schemas.microsoft.com/office/powerpoint/2010/main" val="1253325944"/>
              </p:ext>
            </p:extLst>
          </p:nvPr>
        </p:nvGraphicFramePr>
        <p:xfrm>
          <a:off x="838200" y="1929384"/>
          <a:ext cx="10515600" cy="4310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74E7A2A1-3A5D-42C8-8FEF-32C7BB250BCD}"/>
              </a:ext>
            </a:extLst>
          </p:cNvPr>
          <p:cNvSpPr>
            <a:spLocks noGrp="1"/>
          </p:cNvSpPr>
          <p:nvPr>
            <p:ph type="dt" sz="half" idx="10"/>
          </p:nvPr>
        </p:nvSpPr>
        <p:spPr>
          <a:xfrm>
            <a:off x="838200" y="6472587"/>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sp>
        <p:nvSpPr>
          <p:cNvPr id="5" name="Slide Number Placeholder 4">
            <a:extLst>
              <a:ext uri="{FF2B5EF4-FFF2-40B4-BE49-F238E27FC236}">
                <a16:creationId xmlns:a16="http://schemas.microsoft.com/office/drawing/2014/main" id="{A0A97537-6253-4A28-9B2C-9AB69E5E6A93}"/>
              </a:ext>
            </a:extLst>
          </p:cNvPr>
          <p:cNvSpPr>
            <a:spLocks noGrp="1"/>
          </p:cNvSpPr>
          <p:nvPr>
            <p:ph type="sldNum" sz="quarter" idx="12"/>
          </p:nvPr>
        </p:nvSpPr>
        <p:spPr>
          <a:xfrm>
            <a:off x="151108" y="6472587"/>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fld id="{DDC9F34B-F2F2-4128-A236-977A351855D1}" type="slidenum">
              <a:rPr kumimoji="0" lang="en-US" b="0" i="0" u="none" strike="noStrike" kern="1200" cap="none" spc="0" normalizeH="0" baseline="0" noProof="0" smtClean="0">
                <a:ln>
                  <a:noFill/>
                </a:ln>
                <a:effectLst/>
                <a:uLnTx/>
                <a:uFillTx/>
                <a:latin typeface="Arial Nova" panose="020B0504020202020204" pitchFamily="34" charset="0"/>
                <a:ea typeface="+mn-ea"/>
                <a:cs typeface="Arial" charset="0"/>
              </a:rPr>
              <a:pPr marL="0" marR="0" lvl="0" indent="0" defTabSz="914400" rtl="0" eaLnBrk="1" fontAlgn="base" latinLnBrk="0" hangingPunct="1">
                <a:spcBef>
                  <a:spcPct val="0"/>
                </a:spcBef>
                <a:spcAft>
                  <a:spcPts val="600"/>
                </a:spcAft>
                <a:buClrTx/>
                <a:buSzTx/>
                <a:buFontTx/>
                <a:buNone/>
                <a:tabLst/>
                <a:defRPr/>
              </a:pPr>
              <a:t>7</a:t>
            </a:fld>
            <a:endParaRPr kumimoji="0" lang="en-US" b="0" i="0" u="none" strike="noStrike" kern="1200" cap="none" spc="0" normalizeH="0" baseline="0" noProof="0">
              <a:ln>
                <a:noFill/>
              </a:ln>
              <a:effectLst/>
              <a:uLnTx/>
              <a:uFillTx/>
              <a:latin typeface="Arial Nova" panose="020B0504020202020204" pitchFamily="34" charset="0"/>
              <a:ea typeface="+mn-ea"/>
              <a:cs typeface="Arial" charset="0"/>
            </a:endParaRPr>
          </a:p>
        </p:txBody>
      </p:sp>
      <p:pic>
        <p:nvPicPr>
          <p:cNvPr id="4" name="Picture 3">
            <a:extLst>
              <a:ext uri="{FF2B5EF4-FFF2-40B4-BE49-F238E27FC236}">
                <a16:creationId xmlns:a16="http://schemas.microsoft.com/office/drawing/2014/main" id="{CEAEB464-8A9B-6AC0-4AFC-EAF7320F2EB1}"/>
              </a:ext>
            </a:extLst>
          </p:cNvPr>
          <p:cNvPicPr>
            <a:picLocks noChangeAspect="1"/>
          </p:cNvPicPr>
          <p:nvPr/>
        </p:nvPicPr>
        <p:blipFill>
          <a:blip r:embed="rId7"/>
          <a:stretch>
            <a:fillRect/>
          </a:stretch>
        </p:blipFill>
        <p:spPr>
          <a:xfrm>
            <a:off x="9705975" y="6382999"/>
            <a:ext cx="2486025" cy="457200"/>
          </a:xfrm>
          <a:prstGeom prst="rect">
            <a:avLst/>
          </a:prstGeom>
        </p:spPr>
      </p:pic>
      <p:pic>
        <p:nvPicPr>
          <p:cNvPr id="9" name="Picture 8">
            <a:extLst>
              <a:ext uri="{FF2B5EF4-FFF2-40B4-BE49-F238E27FC236}">
                <a16:creationId xmlns:a16="http://schemas.microsoft.com/office/drawing/2014/main" id="{BC3523B8-0DB5-C6A3-6720-56B61C4912BD}"/>
              </a:ext>
            </a:extLst>
          </p:cNvPr>
          <p:cNvPicPr>
            <a:picLocks noChangeAspect="1"/>
          </p:cNvPicPr>
          <p:nvPr/>
        </p:nvPicPr>
        <p:blipFill>
          <a:blip r:embed="rId8"/>
          <a:stretch>
            <a:fillRect/>
          </a:stretch>
        </p:blipFill>
        <p:spPr>
          <a:xfrm>
            <a:off x="4960943" y="6486430"/>
            <a:ext cx="1485900" cy="371475"/>
          </a:xfrm>
          <a:prstGeom prst="rect">
            <a:avLst/>
          </a:prstGeom>
        </p:spPr>
      </p:pic>
    </p:spTree>
    <p:extLst>
      <p:ext uri="{BB962C8B-B14F-4D97-AF65-F5344CB8AC3E}">
        <p14:creationId xmlns:p14="http://schemas.microsoft.com/office/powerpoint/2010/main" val="4018548875"/>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6C8FB-06D4-4FC3-933D-41AF0854337A}"/>
              </a:ext>
            </a:extLst>
          </p:cNvPr>
          <p:cNvSpPr>
            <a:spLocks noGrp="1"/>
          </p:cNvSpPr>
          <p:nvPr>
            <p:ph type="title"/>
          </p:nvPr>
        </p:nvSpPr>
        <p:spPr>
          <a:xfrm>
            <a:off x="858038" y="507193"/>
            <a:ext cx="4378030" cy="1506643"/>
          </a:xfrm>
        </p:spPr>
        <p:txBody>
          <a:bodyPr anchor="b">
            <a:normAutofit/>
          </a:bodyPr>
          <a:lstStyle/>
          <a:p>
            <a:r>
              <a:rPr lang="en-US" sz="5000" dirty="0"/>
              <a:t>Achievements So Far</a:t>
            </a:r>
          </a:p>
        </p:txBody>
      </p:sp>
      <p:sp>
        <p:nvSpPr>
          <p:cNvPr id="40"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A62D2B77-4A90-1005-EB36-7AAF9F37A7F8}"/>
              </a:ext>
            </a:extLst>
          </p:cNvPr>
          <p:cNvSpPr>
            <a:spLocks noGrp="1"/>
          </p:cNvSpPr>
          <p:nvPr>
            <p:ph idx="1"/>
          </p:nvPr>
        </p:nvSpPr>
        <p:spPr>
          <a:xfrm>
            <a:off x="612648" y="2682418"/>
            <a:ext cx="5620031" cy="1075606"/>
          </a:xfrm>
        </p:spPr>
        <p:txBody>
          <a:bodyPr>
            <a:normAutofit/>
          </a:bodyPr>
          <a:lstStyle/>
          <a:p>
            <a:pPr marL="233045" indent="-233045">
              <a:lnSpc>
                <a:spcPct val="90000"/>
              </a:lnSpc>
            </a:pPr>
            <a:r>
              <a:rPr lang="en-US" dirty="0">
                <a:latin typeface="Arial Nova"/>
              </a:rPr>
              <a:t>Created visuals on MVA type, Incidents by Day, Incidents by Location, craft type and passengers.</a:t>
            </a:r>
          </a:p>
          <a:p>
            <a:pPr marL="0" indent="0">
              <a:lnSpc>
                <a:spcPct val="90000"/>
              </a:lnSpc>
              <a:buNone/>
            </a:pPr>
            <a:endParaRPr lang="en-US" dirty="0"/>
          </a:p>
        </p:txBody>
      </p:sp>
      <p:sp>
        <p:nvSpPr>
          <p:cNvPr id="6" name="Date Placeholder 5">
            <a:extLst>
              <a:ext uri="{FF2B5EF4-FFF2-40B4-BE49-F238E27FC236}">
                <a16:creationId xmlns:a16="http://schemas.microsoft.com/office/drawing/2014/main" id="{74E7A2A1-3A5D-42C8-8FEF-32C7BB250BCD}"/>
              </a:ext>
            </a:extLst>
          </p:cNvPr>
          <p:cNvSpPr>
            <a:spLocks noGrp="1"/>
          </p:cNvSpPr>
          <p:nvPr>
            <p:ph type="dt" sz="half" idx="10"/>
          </p:nvPr>
        </p:nvSpPr>
        <p:spPr>
          <a:xfrm>
            <a:off x="838200" y="6471192"/>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effectLst/>
                <a:uLnTx/>
                <a:uFillTx/>
                <a:latin typeface="Arial Nova" panose="020B0504020202020204" pitchFamily="34" charset="0"/>
                <a:ea typeface="+mn-ea"/>
                <a:cs typeface="Arial" charset="0"/>
              </a:rPr>
              <a:t>Date</a:t>
            </a:r>
            <a:r>
              <a:rPr lang="en-US" b="1">
                <a:cs typeface="Arial" charset="0"/>
              </a:rPr>
              <a:t>: 07/24/2024</a:t>
            </a:r>
            <a:endParaRPr kumimoji="0" lang="en-US" b="1" i="0" u="none" strike="noStrike" kern="1200" cap="none" spc="0" normalizeH="0" baseline="0" noProof="0">
              <a:ln>
                <a:noFill/>
              </a:ln>
              <a:effectLst/>
              <a:uLnTx/>
              <a:uFillTx/>
              <a:latin typeface="Arial Nova" panose="020B0504020202020204" pitchFamily="34" charset="0"/>
              <a:ea typeface="+mn-ea"/>
              <a:cs typeface="Arial" charset="0"/>
            </a:endParaRPr>
          </a:p>
        </p:txBody>
      </p:sp>
      <p:sp>
        <p:nvSpPr>
          <p:cNvPr id="5" name="Slide Number Placeholder 4">
            <a:extLst>
              <a:ext uri="{FF2B5EF4-FFF2-40B4-BE49-F238E27FC236}">
                <a16:creationId xmlns:a16="http://schemas.microsoft.com/office/drawing/2014/main" id="{A0A97537-6253-4A28-9B2C-9AB69E5E6A93}"/>
              </a:ext>
            </a:extLst>
          </p:cNvPr>
          <p:cNvSpPr>
            <a:spLocks noGrp="1"/>
          </p:cNvSpPr>
          <p:nvPr>
            <p:ph type="sldNum" sz="quarter" idx="12"/>
          </p:nvPr>
        </p:nvSpPr>
        <p:spPr>
          <a:xfrm>
            <a:off x="138194" y="6446757"/>
            <a:ext cx="2898182" cy="429701"/>
          </a:xfrm>
        </p:spPr>
        <p:txBody>
          <a:bodyPr>
            <a:normAutofit/>
          </a:bodyPr>
          <a:lstStyle/>
          <a:p>
            <a:pPr marL="0" marR="0" lvl="0" indent="0" defTabSz="914400" rtl="0" eaLnBrk="1" fontAlgn="base" latinLnBrk="0" hangingPunct="1">
              <a:spcBef>
                <a:spcPct val="0"/>
              </a:spcBef>
              <a:spcAft>
                <a:spcPts val="600"/>
              </a:spcAft>
              <a:buClrTx/>
              <a:buSzTx/>
              <a:buFontTx/>
              <a:buNone/>
              <a:tabLst/>
              <a:defRPr/>
            </a:pPr>
            <a:fld id="{DDC9F34B-F2F2-4128-A236-977A351855D1}" type="slidenum">
              <a:rPr kumimoji="0" lang="en-US" b="0" i="0" u="none" strike="noStrike" kern="1200" cap="none" spc="0" normalizeH="0" baseline="0" noProof="0">
                <a:ln>
                  <a:noFill/>
                </a:ln>
                <a:effectLst/>
                <a:uLnTx/>
                <a:uFillTx/>
                <a:latin typeface="Arial Nova" panose="020B0504020202020204" pitchFamily="34" charset="0"/>
                <a:ea typeface="+mn-ea"/>
                <a:cs typeface="Arial" charset="0"/>
              </a:rPr>
              <a:pPr marL="0" marR="0" lvl="0" indent="0" defTabSz="914400" rtl="0" eaLnBrk="1" fontAlgn="base" latinLnBrk="0" hangingPunct="1">
                <a:spcBef>
                  <a:spcPct val="0"/>
                </a:spcBef>
                <a:spcAft>
                  <a:spcPts val="600"/>
                </a:spcAft>
                <a:buClrTx/>
                <a:buSzTx/>
                <a:buFontTx/>
                <a:buNone/>
                <a:tabLst/>
                <a:defRPr/>
              </a:pPr>
              <a:t>8</a:t>
            </a:fld>
            <a:endParaRPr kumimoji="0" lang="en-US" b="0" i="0" u="none" strike="noStrike" kern="1200" cap="none" spc="0" normalizeH="0" baseline="0" noProof="0">
              <a:ln>
                <a:noFill/>
              </a:ln>
              <a:effectLst/>
              <a:uLnTx/>
              <a:uFillTx/>
              <a:latin typeface="Arial Nova" panose="020B0504020202020204" pitchFamily="34" charset="0"/>
              <a:ea typeface="+mn-ea"/>
              <a:cs typeface="Arial" charset="0"/>
            </a:endParaRPr>
          </a:p>
        </p:txBody>
      </p:sp>
      <p:pic>
        <p:nvPicPr>
          <p:cNvPr id="8" name="Picture Placeholder 8" descr="Updated_All Incidents(Current&amp;2023)">
            <a:extLst>
              <a:ext uri="{FF2B5EF4-FFF2-40B4-BE49-F238E27FC236}">
                <a16:creationId xmlns:a16="http://schemas.microsoft.com/office/drawing/2014/main" id="{03788DD1-9E1A-D5B1-7A3E-711724068F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gray">
          <a:xfrm>
            <a:off x="6883254" y="3769499"/>
            <a:ext cx="2114804" cy="2479425"/>
          </a:xfrm>
          <a:prstGeom prst="rect">
            <a:avLst/>
          </a:prstGeom>
          <a:noFill/>
          <a:ln w="9525">
            <a:noFill/>
            <a:miter lim="800000"/>
            <a:headEnd/>
            <a:tailEnd/>
          </a:ln>
        </p:spPr>
      </p:pic>
      <p:pic>
        <p:nvPicPr>
          <p:cNvPr id="10" name="Picture Placeholder 8" descr="Updated_All Incidents(Current&amp;2023)">
            <a:extLst>
              <a:ext uri="{FF2B5EF4-FFF2-40B4-BE49-F238E27FC236}">
                <a16:creationId xmlns:a16="http://schemas.microsoft.com/office/drawing/2014/main" id="{58591D93-B27A-AB8A-F832-8AB0E4F38A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6880732" y="1051497"/>
            <a:ext cx="3775042" cy="2188647"/>
          </a:xfrm>
          <a:prstGeom prst="rect">
            <a:avLst/>
          </a:prstGeom>
          <a:noFill/>
          <a:ln w="9525">
            <a:noFill/>
            <a:miter lim="800000"/>
            <a:headEnd/>
            <a:tailEnd/>
          </a:ln>
        </p:spPr>
      </p:pic>
      <p:pic>
        <p:nvPicPr>
          <p:cNvPr id="11" name="Picture Placeholder 8" descr="Updated_All Incidents(Current&amp;2023)">
            <a:extLst>
              <a:ext uri="{FF2B5EF4-FFF2-40B4-BE49-F238E27FC236}">
                <a16:creationId xmlns:a16="http://schemas.microsoft.com/office/drawing/2014/main" id="{9DA8EFED-9E49-F3B6-99BC-FBAC2BA87BE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gray">
          <a:xfrm>
            <a:off x="4119389" y="3802446"/>
            <a:ext cx="2114804" cy="2461137"/>
          </a:xfrm>
          <a:prstGeom prst="rect">
            <a:avLst/>
          </a:prstGeom>
          <a:noFill/>
          <a:ln w="9525">
            <a:noFill/>
            <a:miter lim="800000"/>
            <a:headEnd/>
            <a:tailEnd/>
          </a:ln>
        </p:spPr>
      </p:pic>
      <p:pic>
        <p:nvPicPr>
          <p:cNvPr id="12" name="Picture Placeholder 8" descr="Updated_All Incidents(Current&amp;2023)">
            <a:extLst>
              <a:ext uri="{FF2B5EF4-FFF2-40B4-BE49-F238E27FC236}">
                <a16:creationId xmlns:a16="http://schemas.microsoft.com/office/drawing/2014/main" id="{C9390D74-F1BD-6FF1-3C14-9FC6B360F81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gray">
          <a:xfrm>
            <a:off x="9398000" y="3787231"/>
            <a:ext cx="2519680" cy="2432593"/>
          </a:xfrm>
          <a:prstGeom prst="rect">
            <a:avLst/>
          </a:prstGeom>
          <a:noFill/>
          <a:ln w="9525">
            <a:noFill/>
            <a:miter lim="800000"/>
            <a:headEnd/>
            <a:tailEnd/>
          </a:ln>
        </p:spPr>
      </p:pic>
      <p:pic>
        <p:nvPicPr>
          <p:cNvPr id="4" name="Picture 3">
            <a:extLst>
              <a:ext uri="{FF2B5EF4-FFF2-40B4-BE49-F238E27FC236}">
                <a16:creationId xmlns:a16="http://schemas.microsoft.com/office/drawing/2014/main" id="{7AB9C319-EF54-22D2-AA3C-5538A80F6166}"/>
              </a:ext>
            </a:extLst>
          </p:cNvPr>
          <p:cNvPicPr>
            <a:picLocks noChangeAspect="1"/>
          </p:cNvPicPr>
          <p:nvPr/>
        </p:nvPicPr>
        <p:blipFill>
          <a:blip r:embed="rId6"/>
          <a:stretch>
            <a:fillRect/>
          </a:stretch>
        </p:blipFill>
        <p:spPr>
          <a:xfrm>
            <a:off x="9705975" y="6364899"/>
            <a:ext cx="2486025" cy="457200"/>
          </a:xfrm>
          <a:prstGeom prst="rect">
            <a:avLst/>
          </a:prstGeom>
        </p:spPr>
      </p:pic>
      <p:pic>
        <p:nvPicPr>
          <p:cNvPr id="13" name="Picture 12">
            <a:extLst>
              <a:ext uri="{FF2B5EF4-FFF2-40B4-BE49-F238E27FC236}">
                <a16:creationId xmlns:a16="http://schemas.microsoft.com/office/drawing/2014/main" id="{DC8E0D2D-B31B-BE58-DC38-15A2C6DC51A6}"/>
              </a:ext>
            </a:extLst>
          </p:cNvPr>
          <p:cNvPicPr>
            <a:picLocks noChangeAspect="1"/>
          </p:cNvPicPr>
          <p:nvPr/>
        </p:nvPicPr>
        <p:blipFill>
          <a:blip r:embed="rId7"/>
          <a:stretch>
            <a:fillRect/>
          </a:stretch>
        </p:blipFill>
        <p:spPr>
          <a:xfrm>
            <a:off x="4991423" y="6440442"/>
            <a:ext cx="1485900" cy="371475"/>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CB2DEA56-B2A4-AAD2-2988-0D386040BAD5}"/>
              </a:ext>
            </a:extLst>
          </p:cNvPr>
          <p:cNvPicPr>
            <a:picLocks noChangeAspect="1"/>
          </p:cNvPicPr>
          <p:nvPr/>
        </p:nvPicPr>
        <p:blipFill>
          <a:blip r:embed="rId8"/>
          <a:stretch>
            <a:fillRect/>
          </a:stretch>
        </p:blipFill>
        <p:spPr>
          <a:xfrm>
            <a:off x="861609" y="3787479"/>
            <a:ext cx="2228850" cy="2486025"/>
          </a:xfrm>
          <a:prstGeom prst="rect">
            <a:avLst/>
          </a:prstGeom>
        </p:spPr>
      </p:pic>
    </p:spTree>
    <p:extLst>
      <p:ext uri="{BB962C8B-B14F-4D97-AF65-F5344CB8AC3E}">
        <p14:creationId xmlns:p14="http://schemas.microsoft.com/office/powerpoint/2010/main" val="1241801901"/>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E37AFD8-49EE-4E57-8DAD-717367027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6C8FB-06D4-4FC3-933D-41AF0854337A}"/>
              </a:ext>
            </a:extLst>
          </p:cNvPr>
          <p:cNvSpPr>
            <a:spLocks noGrp="1"/>
          </p:cNvSpPr>
          <p:nvPr>
            <p:ph type="title"/>
          </p:nvPr>
        </p:nvSpPr>
        <p:spPr>
          <a:xfrm>
            <a:off x="838200" y="566928"/>
            <a:ext cx="4572000" cy="1161288"/>
          </a:xfrm>
        </p:spPr>
        <p:txBody>
          <a:bodyPr anchor="b">
            <a:normAutofit/>
          </a:bodyPr>
          <a:lstStyle/>
          <a:p>
            <a:r>
              <a:rPr lang="en-US" sz="3600" dirty="0"/>
              <a:t>Achievements So Far</a:t>
            </a:r>
          </a:p>
        </p:txBody>
      </p:sp>
      <p:graphicFrame>
        <p:nvGraphicFramePr>
          <p:cNvPr id="29" name="Content Placeholder 6">
            <a:extLst>
              <a:ext uri="{FF2B5EF4-FFF2-40B4-BE49-F238E27FC236}">
                <a16:creationId xmlns:a16="http://schemas.microsoft.com/office/drawing/2014/main" id="{6B80440D-3E87-629E-C13F-3962CCBDF03D}"/>
              </a:ext>
            </a:extLst>
          </p:cNvPr>
          <p:cNvGraphicFramePr>
            <a:graphicFrameLocks noGrp="1"/>
          </p:cNvGraphicFramePr>
          <p:nvPr>
            <p:ph idx="1"/>
            <p:extLst>
              <p:ext uri="{D42A27DB-BD31-4B8C-83A1-F6EECF244321}">
                <p14:modId xmlns:p14="http://schemas.microsoft.com/office/powerpoint/2010/main" val="1800569965"/>
              </p:ext>
            </p:extLst>
          </p:nvPr>
        </p:nvGraphicFramePr>
        <p:xfrm>
          <a:off x="838200" y="2057400"/>
          <a:ext cx="4572000" cy="3776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Placeholder 8" descr="Updated_All Incidents(Current&amp;2023)">
            <a:extLst>
              <a:ext uri="{FF2B5EF4-FFF2-40B4-BE49-F238E27FC236}">
                <a16:creationId xmlns:a16="http://schemas.microsoft.com/office/drawing/2014/main" id="{B14E9ACA-5125-A3B8-1932-7E055E9564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gray">
          <a:xfrm>
            <a:off x="5730945" y="3759422"/>
            <a:ext cx="3054457" cy="2278260"/>
          </a:xfrm>
          <a:prstGeom prst="rect">
            <a:avLst/>
          </a:prstGeom>
          <a:noFill/>
        </p:spPr>
      </p:pic>
      <p:pic>
        <p:nvPicPr>
          <p:cNvPr id="4" name="Picture Placeholder 8" descr="Updated_All Incidents(Current&amp;2023)">
            <a:extLst>
              <a:ext uri="{FF2B5EF4-FFF2-40B4-BE49-F238E27FC236}">
                <a16:creationId xmlns:a16="http://schemas.microsoft.com/office/drawing/2014/main" id="{F9AB4C0B-27C7-E2E1-0656-DED2304744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gray">
          <a:xfrm>
            <a:off x="8967056" y="3756396"/>
            <a:ext cx="2910182" cy="2297225"/>
          </a:xfrm>
          <a:prstGeom prst="rect">
            <a:avLst/>
          </a:prstGeom>
          <a:noFill/>
        </p:spPr>
      </p:pic>
      <p:pic>
        <p:nvPicPr>
          <p:cNvPr id="9" name="Picture Placeholder 8" descr="Updated_All Incidents(Current&amp;2023)">
            <a:extLst>
              <a:ext uri="{FF2B5EF4-FFF2-40B4-BE49-F238E27FC236}">
                <a16:creationId xmlns:a16="http://schemas.microsoft.com/office/drawing/2014/main" id="{199681D2-729F-B246-B502-930E4B2992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bwMode="gray">
          <a:xfrm>
            <a:off x="5707019" y="858133"/>
            <a:ext cx="6186725" cy="2345486"/>
          </a:xfrm>
          <a:prstGeom prst="rect">
            <a:avLst/>
          </a:prstGeom>
          <a:noFill/>
        </p:spPr>
      </p:pic>
      <p:sp>
        <p:nvSpPr>
          <p:cNvPr id="25" name="Rectangle 24">
            <a:extLst>
              <a:ext uri="{FF2B5EF4-FFF2-40B4-BE49-F238E27FC236}">
                <a16:creationId xmlns:a16="http://schemas.microsoft.com/office/drawing/2014/main" id="{134744D3-B068-4646-83B8-525E6D15D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15048A18-0381-485F-B557-E17906AE6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74E7A2A1-3A5D-42C8-8FEF-32C7BB250BCD}"/>
              </a:ext>
            </a:extLst>
          </p:cNvPr>
          <p:cNvSpPr>
            <a:spLocks noGrp="1"/>
          </p:cNvSpPr>
          <p:nvPr>
            <p:ph type="dt" sz="half" idx="10"/>
          </p:nvPr>
        </p:nvSpPr>
        <p:spPr>
          <a:xfrm>
            <a:off x="1122398" y="6453073"/>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r>
              <a:rPr kumimoji="0" lang="en-US" b="1" i="0" u="none" strike="noStrike" kern="1200" cap="none" spc="0" normalizeH="0" baseline="0" noProof="0">
                <a:ln>
                  <a:noFill/>
                </a:ln>
                <a:solidFill>
                  <a:schemeClr val="tx1">
                    <a:lumMod val="50000"/>
                    <a:lumOff val="50000"/>
                  </a:schemeClr>
                </a:solidFill>
                <a:effectLst/>
                <a:uLnTx/>
                <a:uFillTx/>
                <a:latin typeface="Arial Nova" panose="020B0504020202020204" pitchFamily="34" charset="0"/>
                <a:ea typeface="+mn-ea"/>
                <a:cs typeface="Arial" charset="0"/>
              </a:rPr>
              <a:t>Date</a:t>
            </a:r>
            <a:r>
              <a:rPr lang="en-US" b="1">
                <a:solidFill>
                  <a:schemeClr val="tx1">
                    <a:lumMod val="50000"/>
                    <a:lumOff val="50000"/>
                  </a:schemeClr>
                </a:solidFill>
                <a:cs typeface="Arial" charset="0"/>
              </a:rPr>
              <a:t>: 07/24/2024</a:t>
            </a:r>
            <a:endParaRPr kumimoji="0" lang="en-US" b="1" i="0" u="none" strike="noStrike" kern="1200" cap="none" spc="0" normalizeH="0" baseline="0" noProof="0">
              <a:ln>
                <a:noFill/>
              </a:ln>
              <a:solidFill>
                <a:schemeClr val="tx1">
                  <a:lumMod val="50000"/>
                  <a:lumOff val="50000"/>
                </a:schemeClr>
              </a:solidFill>
              <a:effectLst/>
              <a:uLnTx/>
              <a:uFillTx/>
              <a:latin typeface="Arial Nova" panose="020B0504020202020204" pitchFamily="34" charset="0"/>
              <a:ea typeface="+mn-ea"/>
              <a:cs typeface="Arial" charset="0"/>
            </a:endParaRPr>
          </a:p>
        </p:txBody>
      </p:sp>
      <p:sp>
        <p:nvSpPr>
          <p:cNvPr id="5" name="Slide Number Placeholder 4">
            <a:extLst>
              <a:ext uri="{FF2B5EF4-FFF2-40B4-BE49-F238E27FC236}">
                <a16:creationId xmlns:a16="http://schemas.microsoft.com/office/drawing/2014/main" id="{A0A97537-6253-4A28-9B2C-9AB69E5E6A93}"/>
              </a:ext>
            </a:extLst>
          </p:cNvPr>
          <p:cNvSpPr>
            <a:spLocks noGrp="1"/>
          </p:cNvSpPr>
          <p:nvPr>
            <p:ph type="sldNum" sz="quarter" idx="12"/>
          </p:nvPr>
        </p:nvSpPr>
        <p:spPr>
          <a:xfrm>
            <a:off x="151108" y="6459672"/>
            <a:ext cx="2743200" cy="365125"/>
          </a:xfrm>
        </p:spPr>
        <p:txBody>
          <a:bodyPr>
            <a:normAutofit/>
          </a:bodyPr>
          <a:lstStyle/>
          <a:p>
            <a:pPr marL="0" marR="0" lvl="0" indent="0" defTabSz="914400" rtl="0" eaLnBrk="1" fontAlgn="base" latinLnBrk="0" hangingPunct="1">
              <a:spcBef>
                <a:spcPct val="0"/>
              </a:spcBef>
              <a:spcAft>
                <a:spcPts val="600"/>
              </a:spcAft>
              <a:buClrTx/>
              <a:buSzTx/>
              <a:buFontTx/>
              <a:buNone/>
              <a:tabLst/>
              <a:defRPr/>
            </a:pPr>
            <a:fld id="{DDC9F34B-F2F2-4128-A236-977A351855D1}" type="slidenum">
              <a:rPr kumimoji="0" lang="en-US" b="0" i="0" u="none" strike="noStrike" kern="1200" cap="none" spc="0" normalizeH="0" baseline="0" noProof="0">
                <a:ln>
                  <a:noFill/>
                </a:ln>
                <a:solidFill>
                  <a:schemeClr val="tx1">
                    <a:lumMod val="50000"/>
                    <a:lumOff val="50000"/>
                  </a:schemeClr>
                </a:solidFill>
                <a:effectLst/>
                <a:uLnTx/>
                <a:uFillTx/>
                <a:latin typeface="Arial Nova" panose="020B0504020202020204" pitchFamily="34" charset="0"/>
                <a:ea typeface="+mn-ea"/>
                <a:cs typeface="Arial" charset="0"/>
              </a:rPr>
              <a:pPr marL="0" marR="0" lvl="0" indent="0" defTabSz="914400" rtl="0" eaLnBrk="1" fontAlgn="base" latinLnBrk="0" hangingPunct="1">
                <a:spcBef>
                  <a:spcPct val="0"/>
                </a:spcBef>
                <a:spcAft>
                  <a:spcPts val="600"/>
                </a:spcAft>
                <a:buClrTx/>
                <a:buSzTx/>
                <a:buFontTx/>
                <a:buNone/>
                <a:tabLst/>
                <a:defRPr/>
              </a:pPr>
              <a:t>9</a:t>
            </a:fld>
            <a:endParaRPr kumimoji="0" lang="en-US" b="0" i="0" u="none" strike="noStrike" kern="1200" cap="none" spc="0" normalizeH="0" baseline="0" noProof="0">
              <a:ln>
                <a:noFill/>
              </a:ln>
              <a:solidFill>
                <a:schemeClr val="tx1">
                  <a:lumMod val="50000"/>
                  <a:lumOff val="50000"/>
                </a:schemeClr>
              </a:solidFill>
              <a:effectLst/>
              <a:uLnTx/>
              <a:uFillTx/>
              <a:latin typeface="Arial Nova" panose="020B0504020202020204" pitchFamily="34" charset="0"/>
              <a:ea typeface="+mn-ea"/>
              <a:cs typeface="Arial" charset="0"/>
            </a:endParaRPr>
          </a:p>
        </p:txBody>
      </p:sp>
      <p:pic>
        <p:nvPicPr>
          <p:cNvPr id="10" name="Picture 9">
            <a:extLst>
              <a:ext uri="{FF2B5EF4-FFF2-40B4-BE49-F238E27FC236}">
                <a16:creationId xmlns:a16="http://schemas.microsoft.com/office/drawing/2014/main" id="{282B4784-8C8E-F136-85EE-1DA72991E7F4}"/>
              </a:ext>
            </a:extLst>
          </p:cNvPr>
          <p:cNvPicPr>
            <a:picLocks noChangeAspect="1"/>
          </p:cNvPicPr>
          <p:nvPr/>
        </p:nvPicPr>
        <p:blipFill>
          <a:blip r:embed="rId10"/>
          <a:stretch>
            <a:fillRect/>
          </a:stretch>
        </p:blipFill>
        <p:spPr>
          <a:xfrm>
            <a:off x="9705975" y="6386206"/>
            <a:ext cx="2486025" cy="457200"/>
          </a:xfrm>
          <a:prstGeom prst="rect">
            <a:avLst/>
          </a:prstGeom>
        </p:spPr>
      </p:pic>
      <p:pic>
        <p:nvPicPr>
          <p:cNvPr id="12" name="Picture 11">
            <a:extLst>
              <a:ext uri="{FF2B5EF4-FFF2-40B4-BE49-F238E27FC236}">
                <a16:creationId xmlns:a16="http://schemas.microsoft.com/office/drawing/2014/main" id="{7E080899-6C08-5297-4455-2EBD56E47802}"/>
              </a:ext>
            </a:extLst>
          </p:cNvPr>
          <p:cNvPicPr>
            <a:picLocks noChangeAspect="1"/>
          </p:cNvPicPr>
          <p:nvPr/>
        </p:nvPicPr>
        <p:blipFill>
          <a:blip r:embed="rId11"/>
          <a:stretch>
            <a:fillRect/>
          </a:stretch>
        </p:blipFill>
        <p:spPr>
          <a:xfrm>
            <a:off x="4987995" y="6455436"/>
            <a:ext cx="1485900" cy="371475"/>
          </a:xfrm>
          <a:prstGeom prst="rect">
            <a:avLst/>
          </a:prstGeom>
        </p:spPr>
      </p:pic>
    </p:spTree>
    <p:extLst>
      <p:ext uri="{BB962C8B-B14F-4D97-AF65-F5344CB8AC3E}">
        <p14:creationId xmlns:p14="http://schemas.microsoft.com/office/powerpoint/2010/main" val="1013768431"/>
      </p:ext>
    </p:extLst>
  </p:cSld>
  <p:clrMapOvr>
    <a:masterClrMapping/>
  </p:clrMapOvr>
  <mc:AlternateContent xmlns:mc="http://schemas.openxmlformats.org/markup-compatibility/2006">
    <mc:Choice xmlns:p14="http://schemas.microsoft.com/office/powerpoint/2010/main" Requires="p14">
      <p:transition spd="slow" p14:dur="2000" advTm="7953"/>
    </mc:Choice>
    <mc:Fallback>
      <p:transition spd="slow" advTm="7953"/>
    </mc:Fallback>
  </mc:AlternateContent>
</p:sld>
</file>

<file path=ppt/theme/theme1.xml><?xml version="1.0" encoding="utf-8"?>
<a:theme xmlns:a="http://schemas.openxmlformats.org/drawingml/2006/main" name="1_Office Theme">
  <a:themeElements>
    <a:clrScheme name="Custom 3">
      <a:dk1>
        <a:sysClr val="windowText" lastClr="000000"/>
      </a:dk1>
      <a:lt1>
        <a:sysClr val="window" lastClr="FFFFFF"/>
      </a:lt1>
      <a:dk2>
        <a:srgbClr val="373545"/>
      </a:dk2>
      <a:lt2>
        <a:srgbClr val="CEDBE6"/>
      </a:lt2>
      <a:accent1>
        <a:srgbClr val="53B563"/>
      </a:accent1>
      <a:accent2>
        <a:srgbClr val="53B563"/>
      </a:accent2>
      <a:accent3>
        <a:srgbClr val="53B563"/>
      </a:accent3>
      <a:accent4>
        <a:srgbClr val="53B563"/>
      </a:accent4>
      <a:accent5>
        <a:srgbClr val="53B563"/>
      </a:accent5>
      <a:accent6>
        <a:srgbClr val="53B563"/>
      </a:accent6>
      <a:hlink>
        <a:srgbClr val="53B563"/>
      </a:hlink>
      <a:folHlink>
        <a:srgbClr val="53B563"/>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dirty="0">
            <a:latin typeface="Arial Nova" panose="020B05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2">
      <a:dk1>
        <a:sysClr val="windowText" lastClr="000000"/>
      </a:dk1>
      <a:lt1>
        <a:sysClr val="window" lastClr="FFFFFF"/>
      </a:lt1>
      <a:dk2>
        <a:srgbClr val="0C0C0C"/>
      </a:dk2>
      <a:lt2>
        <a:srgbClr val="777777"/>
      </a:lt2>
      <a:accent1>
        <a:srgbClr val="003B68"/>
      </a:accent1>
      <a:accent2>
        <a:srgbClr val="0062AC"/>
      </a:accent2>
      <a:accent3>
        <a:srgbClr val="63C334"/>
      </a:accent3>
      <a:accent4>
        <a:srgbClr val="ACB0B9"/>
      </a:accent4>
      <a:accent5>
        <a:srgbClr val="6CA8DA"/>
      </a:accent5>
      <a:accent6>
        <a:srgbClr val="58AD2D"/>
      </a:accent6>
      <a:hlink>
        <a:srgbClr val="0070C0"/>
      </a:hlink>
      <a:folHlink>
        <a:srgbClr val="B56A2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dirty="0">
            <a:latin typeface="Arial Nova" panose="020B05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2">
      <a:dk1>
        <a:sysClr val="windowText" lastClr="000000"/>
      </a:dk1>
      <a:lt1>
        <a:sysClr val="window" lastClr="FFFFFF"/>
      </a:lt1>
      <a:dk2>
        <a:srgbClr val="0C0C0C"/>
      </a:dk2>
      <a:lt2>
        <a:srgbClr val="777777"/>
      </a:lt2>
      <a:accent1>
        <a:srgbClr val="003B68"/>
      </a:accent1>
      <a:accent2>
        <a:srgbClr val="0062AC"/>
      </a:accent2>
      <a:accent3>
        <a:srgbClr val="63C334"/>
      </a:accent3>
      <a:accent4>
        <a:srgbClr val="ACB0B9"/>
      </a:accent4>
      <a:accent5>
        <a:srgbClr val="6CA8DA"/>
      </a:accent5>
      <a:accent6>
        <a:srgbClr val="58AD2D"/>
      </a:accent6>
      <a:hlink>
        <a:srgbClr val="0070C0"/>
      </a:hlink>
      <a:folHlink>
        <a:srgbClr val="B56A2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dirty="0">
            <a:latin typeface="Arial Nova" panose="020B05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1CC9C658AE644EB08EA3371711CDAD" ma:contentTypeVersion="4" ma:contentTypeDescription="Create a new document." ma:contentTypeScope="" ma:versionID="be6e388d3fa9a9fcf96fdd92a665886d">
  <xsd:schema xmlns:xsd="http://www.w3.org/2001/XMLSchema" xmlns:xs="http://www.w3.org/2001/XMLSchema" xmlns:p="http://schemas.microsoft.com/office/2006/metadata/properties" xmlns:ns2="467bb828-98ef-406c-8666-0baae5d8ed80" targetNamespace="http://schemas.microsoft.com/office/2006/metadata/properties" ma:root="true" ma:fieldsID="904b9c8a8221c3e60a6604930d4c6e40" ns2:_="">
    <xsd:import namespace="467bb828-98ef-406c-8666-0baae5d8ed8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7bb828-98ef-406c-8666-0baae5d8ed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891E3B-43D3-418D-9401-CDA99113621D}">
  <ds:schemaRefs>
    <ds:schemaRef ds:uri="467bb828-98ef-406c-8666-0baae5d8ed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9536C77-637A-425E-B300-853BFD75C00C}">
  <ds:schemaRef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 ds:uri="467bb828-98ef-406c-8666-0baae5d8ed80"/>
    <ds:schemaRef ds:uri="http://schemas.microsoft.com/office/infopath/2007/PartnerControls"/>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293B5B10-DCF4-4187-9A4C-84C6C90B6B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188</TotalTime>
  <Words>1378</Words>
  <Application>Microsoft Office PowerPoint</Application>
  <PresentationFormat>Widescreen</PresentationFormat>
  <Paragraphs>166</Paragraphs>
  <Slides>17</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Aptos</vt:lpstr>
      <vt:lpstr>Arial</vt:lpstr>
      <vt:lpstr>Arial Narrow</vt:lpstr>
      <vt:lpstr>Arial Nova</vt:lpstr>
      <vt:lpstr>Calibri</vt:lpstr>
      <vt:lpstr>Wingdings</vt:lpstr>
      <vt:lpstr>1_Office Theme</vt:lpstr>
      <vt:lpstr>1_Office Theme</vt:lpstr>
      <vt:lpstr>Office Theme</vt:lpstr>
      <vt:lpstr>Summer Internship Goals, Schedule &amp; Achievements</vt:lpstr>
      <vt:lpstr>Brief Introduction</vt:lpstr>
      <vt:lpstr>Agenda</vt:lpstr>
      <vt:lpstr>Project: Motor Vehicle Accident(MVA) Data Analysis</vt:lpstr>
      <vt:lpstr>Summer Goals</vt:lpstr>
      <vt:lpstr>Proposed project schedule</vt:lpstr>
      <vt:lpstr>Achievements So Far</vt:lpstr>
      <vt:lpstr>Achievements So Far</vt:lpstr>
      <vt:lpstr>Achievements So Far</vt:lpstr>
      <vt:lpstr>Reasons and Recommendations</vt:lpstr>
      <vt:lpstr>Challenges and Solutions</vt:lpstr>
      <vt:lpstr>More Challenges - Fields with Missing Data:</vt:lpstr>
      <vt:lpstr>More Challenges – Data Inconsistency</vt:lpstr>
      <vt:lpstr>Recommendations for the future dataset: </vt:lpstr>
      <vt:lpstr>More Recommendations for Future Dataset </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Tadapaneni, Gopichand</dc:creator>
  <cp:lastModifiedBy>Tadapaneni, Gopichand</cp:lastModifiedBy>
  <cp:revision>6</cp:revision>
  <dcterms:created xsi:type="dcterms:W3CDTF">2024-06-11T15:56:20Z</dcterms:created>
  <dcterms:modified xsi:type="dcterms:W3CDTF">2024-07-24T11:46:36Z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0x010100011CC9C658AE644EB08EA3371711CDAD</vt:lpwstr>
  </property>
</Properties>
</file>