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7E50A-15CB-4DF2-97AF-C31F9544E780}" v="4" dt="2024-03-22T10:37:19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92A3-8823-22F8-FD0F-0CC8FB4A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E3002-909F-EE02-0EB0-B6B9A34D0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90B6-A389-6D01-40EF-3F7F2B44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EBB-CA63-43EF-BBB7-C923269991B8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4B04-2B82-B468-6EFA-D8B2F09A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B064-2BA7-A3BB-E3B4-68CE6492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62EF-A0F9-4229-A906-17BE67F44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0181-857C-A840-6004-1F284D59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5E078-C9C9-E15A-0E09-B9A66E8D9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B8F0-8021-A074-EE94-C26EDA89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EBB-CA63-43EF-BBB7-C923269991B8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E3B7F-B242-0C66-C03A-8F24007D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ED85-36D5-6F2A-0985-CE9BFB2A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62EF-A0F9-4229-A906-17BE67F44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73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6FD96-6F75-77B8-588D-FCF68CE3E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9F496-3001-A7A1-2E8D-65BFB06C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DAE39-2C10-C782-46DC-1CE97091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EBB-CA63-43EF-BBB7-C923269991B8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F1F4-4D60-2BA6-CD97-4F3E3C60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5B0AC-1A1E-91F3-01AD-62994D8B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62EF-A0F9-4229-A906-17BE67F44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7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90E1-61B7-31FD-4336-93C3F31B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50B7E-A046-F49F-1C30-53BC5FD67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D87CD-50B4-5A7F-D8FD-8A942859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EBB-CA63-43EF-BBB7-C923269991B8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0E025-BC93-58BA-BB08-55E04473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051B7-43AC-A790-B19F-2E570E29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62EF-A0F9-4229-A906-17BE67F44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94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1F8A-85D4-DF24-E7E5-98FA16E5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5A5B3-0D81-1151-B840-2D8447DB5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5342C-F47B-E926-4272-B072FAB4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EBB-CA63-43EF-BBB7-C923269991B8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3F0E1-8C7C-C12A-AD36-4F5B8250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9B82-3593-BBFD-D0FC-EC35DAAA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62EF-A0F9-4229-A906-17BE67F44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75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4797-2310-4C55-00E6-A463D209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C64B-5F9B-85E0-B8B3-EDCBB1EA2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12F44-050C-5464-83D6-7D1747CDE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321B7-E0B0-C5A1-17C1-DB828317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EBB-CA63-43EF-BBB7-C923269991B8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F5283-CDE4-C84A-92A8-92E33B06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D0384-DF00-691E-A1DD-DE5B12FF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62EF-A0F9-4229-A906-17BE67F44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6096-B174-D988-84A8-82CFF8A2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C8317-1DB5-8502-E341-7377817B3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7C03B-2ACF-8A54-A67D-E99E663AE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1B410-ACF5-5CF1-9720-13B82CBC9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30680-B61C-229B-3772-A55B4FC91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8F8E0-2740-C701-FAF5-E5A5BBD7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EBB-CA63-43EF-BBB7-C923269991B8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E04A0-B786-E02B-6889-F5FA8BEF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6CF83-169B-5D7A-0A2B-023D7FE3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62EF-A0F9-4229-A906-17BE67F44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24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4F3C-955F-3C6E-5084-716E79CB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A0560-1AA7-555D-6B69-0CCB7AA5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EBB-CA63-43EF-BBB7-C923269991B8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1F3F7-222A-9FA1-2574-EDF83D76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7F46F-914B-8D6D-72AB-72CDC6FF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62EF-A0F9-4229-A906-17BE67F44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21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2AAE2-4E06-0024-469A-2B2CEF9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EBB-CA63-43EF-BBB7-C923269991B8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17D32-24C4-23A5-C369-765AFCB7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F1F23-4322-8EB9-D095-AE3D0A6C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62EF-A0F9-4229-A906-17BE67F44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99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F3E5-C696-EAC9-7DC8-61C57ED3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CC66F-7F83-ACC9-45A3-4D1AB01FA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CECDF-2E51-525E-4B8B-95C155E0C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C92D3-F433-BDF4-1B49-BFB0DD41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EBB-CA63-43EF-BBB7-C923269991B8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E0F6C-9004-28B7-4D49-46D26953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B5631-CF8F-EE3E-0812-C947650F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62EF-A0F9-4229-A906-17BE67F44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5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6629-208F-7B72-B322-54ADBFF3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6AE85-72E0-442C-6BDB-7516740B3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CB420-F466-AD25-D16C-05D17761E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66108-A448-A71D-B402-3E24B937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EBB-CA63-43EF-BBB7-C923269991B8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1750B-D8AF-DF67-7028-4FD19806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B94BC-7C4D-F4FF-EE52-D879137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62EF-A0F9-4229-A906-17BE67F44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2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B6026-3398-3CCA-5AF1-57844BAD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D726-5545-DE3D-842E-A69FBB41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B37E6-5C52-DB68-11FD-609BDD183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14EBB-CA63-43EF-BBB7-C923269991B8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47E5C-B86D-0157-F001-E1C23ADC0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B51F3-9C71-66E3-20EA-41650AC27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BA62EF-A0F9-4229-A906-17BE67F44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6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4B39-62E5-3E9A-8932-9CFCFA73B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Tokenization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5B98A-129C-2B41-771C-AE7AB30D2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Meet up 22.03.2024</a:t>
            </a:r>
          </a:p>
        </p:txBody>
      </p:sp>
    </p:spTree>
    <p:extLst>
      <p:ext uri="{BB962C8B-B14F-4D97-AF65-F5344CB8AC3E}">
        <p14:creationId xmlns:p14="http://schemas.microsoft.com/office/powerpoint/2010/main" val="83344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C955-6674-409D-88E7-C83F3A43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5C34-74AC-866A-B564-943A550E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Who? Piotr 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What? </a:t>
            </a:r>
            <a:r>
              <a:rPr lang="en-US" i="0" dirty="0">
                <a:effectLst/>
                <a:latin typeface="Superhuman Adelle Email"/>
              </a:rPr>
              <a:t>prepare a short (8min) presentation on how do we find biologically sensible repeating units in the 2ndary structures that can be used like prefixes/suffixes </a:t>
            </a:r>
          </a:p>
          <a:p>
            <a:pPr lvl="1"/>
            <a:r>
              <a:rPr lang="en-US" i="0" dirty="0">
                <a:effectLst/>
                <a:latin typeface="Superhuman Adelle Email"/>
              </a:rPr>
              <a:t>give background info </a:t>
            </a:r>
          </a:p>
          <a:p>
            <a:pPr lvl="1"/>
            <a:r>
              <a:rPr lang="en-US" i="0" dirty="0">
                <a:effectLst/>
                <a:latin typeface="Superhuman Adelle Email"/>
              </a:rPr>
              <a:t>suggest solutions </a:t>
            </a:r>
          </a:p>
          <a:p>
            <a:pPr lvl="1"/>
            <a:r>
              <a:rPr lang="en-US" i="0" dirty="0">
                <a:effectLst/>
                <a:latin typeface="Superhuman Adelle Email"/>
              </a:rPr>
              <a:t>write code to try to execute 1 solution</a:t>
            </a:r>
            <a:endParaRPr lang="en-US" dirty="0">
              <a:latin typeface="Superhuman Adelle Email"/>
            </a:endParaRPr>
          </a:p>
          <a:p>
            <a:pPr marL="0" indent="0">
              <a:buNone/>
            </a:pPr>
            <a:r>
              <a:rPr lang="en-US" dirty="0">
                <a:latin typeface="Superhuman Adelle Email"/>
              </a:rPr>
              <a:t>When?: next meeting </a:t>
            </a:r>
            <a:r>
              <a:rPr lang="en-US" i="0" dirty="0">
                <a:effectLst/>
                <a:latin typeface="Superhuman Adelle Email"/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74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6FC9-5755-7036-004F-3E1624C4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4585-0BA3-4569-C558-E035A9E0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What? </a:t>
            </a:r>
            <a:r>
              <a:rPr lang="en-US" i="0" dirty="0">
                <a:effectLst/>
                <a:latin typeface="Superhuman Adelle Email"/>
              </a:rPr>
              <a:t>prepare a short (10min) presentation on how do we find biologically sensible repeating units in the 2ndary structures that can be used like prefixes/suffixes </a:t>
            </a:r>
          </a:p>
          <a:p>
            <a:pPr lvl="1"/>
            <a:r>
              <a:rPr lang="en-US" i="0" dirty="0">
                <a:effectLst/>
                <a:latin typeface="Superhuman Adelle Email"/>
              </a:rPr>
              <a:t>give background info </a:t>
            </a:r>
          </a:p>
          <a:p>
            <a:pPr lvl="1"/>
            <a:r>
              <a:rPr lang="en-US" i="0" dirty="0">
                <a:effectLst/>
                <a:latin typeface="Superhuman Adelle Email"/>
              </a:rPr>
              <a:t>suggest solutions </a:t>
            </a:r>
          </a:p>
          <a:p>
            <a:pPr lvl="1"/>
            <a:r>
              <a:rPr lang="en-US" i="0" dirty="0">
                <a:effectLst/>
                <a:latin typeface="Superhuman Adelle Email"/>
              </a:rPr>
              <a:t>write code to try to execute 1 solution</a:t>
            </a:r>
            <a:endParaRPr lang="en-US" dirty="0">
              <a:latin typeface="Superhuman Adelle Emai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62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390D-4AC5-6E6A-A07C-7819700A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uperhuman Adelle Email"/>
              </a:rPr>
              <a:t>G</a:t>
            </a:r>
            <a:r>
              <a:rPr lang="en-US" i="0" dirty="0">
                <a:effectLst/>
                <a:latin typeface="Superhuman Adelle Email"/>
              </a:rPr>
              <a:t>ive background info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5F09-90D8-D02A-AD9B-B19EA0AC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code function: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err="1"/>
              <a:t>UniProt</a:t>
            </a:r>
            <a:r>
              <a:rPr lang="en-GB" dirty="0"/>
              <a:t> </a:t>
            </a:r>
            <a:r>
              <a:rPr lang="en-GB" dirty="0" err="1"/>
              <a:t>Accesion</a:t>
            </a:r>
            <a:r>
              <a:rPr lang="en-GB" dirty="0"/>
              <a:t> Code: </a:t>
            </a:r>
          </a:p>
          <a:p>
            <a:pPr marL="457200" lvl="1" indent="0">
              <a:buNone/>
            </a:pPr>
            <a:br>
              <a:rPr lang="en-GB" dirty="0"/>
            </a:b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"A2BC19"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A68E1-C3DF-0DB5-8C2E-2DE433C2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677" y="0"/>
            <a:ext cx="2356123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D9B39FB-B204-62BF-4DA2-77B5D0BE3995}"/>
              </a:ext>
            </a:extLst>
          </p:cNvPr>
          <p:cNvSpPr/>
          <p:nvPr/>
        </p:nvSpPr>
        <p:spPr>
          <a:xfrm>
            <a:off x="3338701" y="3128211"/>
            <a:ext cx="5109411" cy="8582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88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2BD-0976-989B-3B53-1EEC271F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915168-51C9-6DBD-69FC-60438B4B0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854957" cy="681466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A37E0-A20F-B25D-2AB2-A0F6C7DE7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6" t="58582" r="13972" b="4384"/>
          <a:stretch/>
        </p:blipFill>
        <p:spPr>
          <a:xfrm>
            <a:off x="5481411" y="367337"/>
            <a:ext cx="6820871" cy="2431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2F0E7D-DE21-7CD8-A25D-A4EAEFADC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111" y="3165803"/>
            <a:ext cx="6478148" cy="171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2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3039-5812-3F2A-ED1B-BEEF3D49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132515"/>
            <a:ext cx="10515600" cy="1325563"/>
          </a:xfrm>
        </p:spPr>
        <p:txBody>
          <a:bodyPr/>
          <a:lstStyle/>
          <a:p>
            <a:r>
              <a:rPr lang="en-GB" dirty="0"/>
              <a:t>Comments: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E736-57D5-A137-75E2-D154F27F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1371600"/>
            <a:ext cx="11333748" cy="5125453"/>
          </a:xfrm>
        </p:spPr>
        <p:txBody>
          <a:bodyPr>
            <a:normAutofit/>
          </a:bodyPr>
          <a:lstStyle/>
          <a:p>
            <a:r>
              <a:rPr lang="en-GB" dirty="0"/>
              <a:t>The current code is not classifying “unstructured regions”</a:t>
            </a:r>
          </a:p>
          <a:p>
            <a:pPr lvl="1"/>
            <a:r>
              <a:rPr lang="en-GB" dirty="0"/>
              <a:t>Either misclassify if at the beginning or in middle </a:t>
            </a:r>
          </a:p>
          <a:p>
            <a:pPr lvl="1"/>
            <a:r>
              <a:rPr lang="en-GB" dirty="0"/>
              <a:t>Classify as unknown if at end </a:t>
            </a:r>
          </a:p>
          <a:p>
            <a:r>
              <a:rPr lang="en-GB" dirty="0"/>
              <a:t>The more precise 2ndary structure annotation might actually be as granular as we want </a:t>
            </a:r>
          </a:p>
          <a:p>
            <a:r>
              <a:rPr lang="en-GB" dirty="0"/>
              <a:t>Increasing corpus size perhaps should focus on clustering sequences classified as some specific 2ndary structure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27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1EA1-8AAB-F913-76F5-A3D4BA0F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corpus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408D2-AB2D-393E-5469-1DA493C1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clustering similar sequences classified as some specific 2ndary structure </a:t>
            </a:r>
          </a:p>
          <a:p>
            <a:pPr lvl="1"/>
            <a:r>
              <a:rPr lang="en-GB" dirty="0"/>
              <a:t>Ways to cluster similar repeats together:</a:t>
            </a:r>
          </a:p>
          <a:p>
            <a:pPr lvl="2"/>
            <a:r>
              <a:rPr lang="en-GB" dirty="0"/>
              <a:t>Substitution matrix closeness</a:t>
            </a:r>
          </a:p>
          <a:p>
            <a:pPr lvl="2"/>
            <a:r>
              <a:rPr lang="en-GB" dirty="0"/>
              <a:t>Embed with </a:t>
            </a:r>
            <a:r>
              <a:rPr lang="en-GB" dirty="0" err="1"/>
              <a:t>biochemical+geometric</a:t>
            </a:r>
            <a:r>
              <a:rPr lang="en-GB" dirty="0"/>
              <a:t> properties and perform some centroid clustering </a:t>
            </a:r>
          </a:p>
          <a:p>
            <a:pPr lvl="2"/>
            <a:r>
              <a:rPr lang="en-GB" dirty="0"/>
              <a:t>Embed with amino-acid embeddings from some pre-trained LLM and perform some centroid clustering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90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1EA1-8AAB-F913-76F5-A3D4BA0F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corpus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408D2-AB2D-393E-5469-1DA493C1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finding the most informative subsequence's</a:t>
            </a:r>
          </a:p>
          <a:p>
            <a:pPr lvl="1"/>
            <a:r>
              <a:rPr lang="en-GB" dirty="0"/>
              <a:t>Use some tokenization method on the tokens made via 2ndary structure to find repeating substring </a:t>
            </a:r>
          </a:p>
        </p:txBody>
      </p:sp>
    </p:spTree>
    <p:extLst>
      <p:ext uri="{BB962C8B-B14F-4D97-AF65-F5344CB8AC3E}">
        <p14:creationId xmlns:p14="http://schemas.microsoft.com/office/powerpoint/2010/main" val="140426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1EA1-8AAB-F913-76F5-A3D4BA0F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corpus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408D2-AB2D-393E-5469-1DA493C1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finding the most informative subsequence's</a:t>
            </a:r>
          </a:p>
          <a:p>
            <a:pPr lvl="1"/>
            <a:r>
              <a:rPr lang="en-GB" dirty="0"/>
              <a:t>Use some tokenization method on the tokens made via 2ndary structure to find repeating substring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AFEA6-FE78-F004-3A2F-9EE47EDAC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93" y="2860178"/>
            <a:ext cx="2605319" cy="373148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33BF6CA-0DD4-5F40-FED9-291442712D4B}"/>
              </a:ext>
            </a:extLst>
          </p:cNvPr>
          <p:cNvSpPr/>
          <p:nvPr/>
        </p:nvSpPr>
        <p:spPr>
          <a:xfrm>
            <a:off x="1518151" y="3721768"/>
            <a:ext cx="1698292" cy="385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68B22-7357-581E-33F7-CDF46E9B4055}"/>
              </a:ext>
            </a:extLst>
          </p:cNvPr>
          <p:cNvSpPr txBox="1"/>
          <p:nvPr/>
        </p:nvSpPr>
        <p:spPr>
          <a:xfrm>
            <a:off x="385011" y="3721768"/>
            <a:ext cx="140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"A2BC19"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40F074-76C6-D18B-FAA9-86A0D304D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15" b="21637"/>
          <a:stretch/>
        </p:blipFill>
        <p:spPr>
          <a:xfrm>
            <a:off x="3328408" y="3138873"/>
            <a:ext cx="2356123" cy="245845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42D450A-ED83-C131-03B2-5D21E9A42BB5}"/>
              </a:ext>
            </a:extLst>
          </p:cNvPr>
          <p:cNvSpPr/>
          <p:nvPr/>
        </p:nvSpPr>
        <p:spPr>
          <a:xfrm>
            <a:off x="5857541" y="3728593"/>
            <a:ext cx="2605318" cy="385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602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7F9B-E539-DC34-1D07-CFE56BB5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corpus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2554-FE3D-0A2B-25C3-0A42A5A0A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Cap the length of any string making a token? </a:t>
            </a:r>
          </a:p>
        </p:txBody>
      </p:sp>
    </p:spTree>
    <p:extLst>
      <p:ext uri="{BB962C8B-B14F-4D97-AF65-F5344CB8AC3E}">
        <p14:creationId xmlns:p14="http://schemas.microsoft.com/office/powerpoint/2010/main" val="3372485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3F10-9832-551D-6909-B5EA7A6F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11BD-A909-D02B-A35B-C4E10B21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10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4897-D90A-0CA2-016B-F0F1F3E7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65F8E-617F-8A1A-8834-C1898B67F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a way to organize who is doing what - ARCI</a:t>
            </a:r>
          </a:p>
          <a:p>
            <a:r>
              <a:rPr lang="en-GB" dirty="0"/>
              <a:t>We need a clear idea of what we are doing and how: SMART</a:t>
            </a:r>
          </a:p>
          <a:p>
            <a:r>
              <a:rPr lang="en-GB" dirty="0"/>
              <a:t>Updates on sub-tokenization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2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46AD-F747-DC96-37A5-67C1A99B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Structure: ARCI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46AE-7C2C-3197-F215-5E2A8D202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</a:t>
            </a:r>
            <a:r>
              <a:rPr lang="en-GB" dirty="0"/>
              <a:t>ccountable: Who is accountable for the project, who </a:t>
            </a:r>
            <a:r>
              <a:rPr lang="en-GB" b="1" dirty="0"/>
              <a:t>manages</a:t>
            </a:r>
            <a:r>
              <a:rPr lang="en-GB" dirty="0"/>
              <a:t> the project and the team</a:t>
            </a:r>
          </a:p>
          <a:p>
            <a:r>
              <a:rPr lang="en-GB" b="1" dirty="0"/>
              <a:t>R</a:t>
            </a:r>
            <a:r>
              <a:rPr lang="en-GB" dirty="0"/>
              <a:t>esponsible: Who is responsible for the delivery of the project, who is committed and involved in </a:t>
            </a:r>
            <a:r>
              <a:rPr lang="en-GB" b="1" dirty="0"/>
              <a:t>making</a:t>
            </a:r>
            <a:r>
              <a:rPr lang="en-GB" dirty="0"/>
              <a:t> the project </a:t>
            </a:r>
          </a:p>
          <a:p>
            <a:r>
              <a:rPr lang="en-GB" b="1" dirty="0"/>
              <a:t>C</a:t>
            </a:r>
            <a:r>
              <a:rPr lang="en-GB" dirty="0"/>
              <a:t>onsulting: Who is consulted on the project, gives </a:t>
            </a:r>
            <a:r>
              <a:rPr lang="en-GB" b="1" dirty="0"/>
              <a:t>advice</a:t>
            </a:r>
            <a:r>
              <a:rPr lang="en-GB" dirty="0"/>
              <a:t> but is not committed or involved to actually making the project deliverables </a:t>
            </a:r>
          </a:p>
          <a:p>
            <a:r>
              <a:rPr lang="en-GB" b="1" dirty="0"/>
              <a:t>I</a:t>
            </a:r>
            <a:r>
              <a:rPr lang="en-GB" dirty="0"/>
              <a:t>nformed: Who is </a:t>
            </a:r>
            <a:r>
              <a:rPr lang="en-GB" b="1" dirty="0"/>
              <a:t>informed</a:t>
            </a:r>
            <a:r>
              <a:rPr lang="en-GB" dirty="0"/>
              <a:t> about the project but is not really part of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80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AB99-5319-F730-2AAC-8BCFB19E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Accountable: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5570-25D5-1A89-B98A-C3E5EAF8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Manages the team </a:t>
            </a:r>
          </a:p>
          <a:p>
            <a:r>
              <a:rPr lang="en-GB" dirty="0"/>
              <a:t>Sets deliverables and who is responsible for it</a:t>
            </a:r>
          </a:p>
          <a:p>
            <a:r>
              <a:rPr lang="en-GB" dirty="0"/>
              <a:t>Set time/deliverable commitment:  </a:t>
            </a:r>
          </a:p>
          <a:p>
            <a:pPr lvl="1"/>
            <a:r>
              <a:rPr lang="en-GB" dirty="0"/>
              <a:t>biweekly meeting – 1h , 10 min presentation per person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Name: Geoffrey </a:t>
            </a:r>
          </a:p>
        </p:txBody>
      </p:sp>
    </p:spTree>
    <p:extLst>
      <p:ext uri="{BB962C8B-B14F-4D97-AF65-F5344CB8AC3E}">
        <p14:creationId xmlns:p14="http://schemas.microsoft.com/office/powerpoint/2010/main" val="276605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E2B4-E474-F7A7-51E8-86EC72FE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Responsible: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DED8-B5D8-A995-EED5-C1A6FA05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Makes the project </a:t>
            </a:r>
          </a:p>
          <a:p>
            <a:r>
              <a:rPr lang="en-GB" dirty="0"/>
              <a:t>Set time/deliverable commitment: </a:t>
            </a:r>
          </a:p>
          <a:p>
            <a:pPr lvl="1"/>
            <a:r>
              <a:rPr lang="en-GB" dirty="0"/>
              <a:t>Time:  biweekly meeting – 1h , 10 min presentation per person,  </a:t>
            </a:r>
          </a:p>
          <a:p>
            <a:pPr lvl="1"/>
            <a:r>
              <a:rPr lang="en-GB" dirty="0"/>
              <a:t>Deliverable: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Names:  Piotr, </a:t>
            </a:r>
            <a:r>
              <a:rPr lang="en-GB" dirty="0" err="1"/>
              <a:t>Murilo</a:t>
            </a:r>
            <a:r>
              <a:rPr lang="en-GB" dirty="0"/>
              <a:t>, Paschoal</a:t>
            </a:r>
            <a:r>
              <a:rPr lang="en-GB"/>
              <a:t>, Geoffrey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9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B7EF-3285-137F-DB25-8E21B325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5ABB-0760-8FE8-11B7-90332668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Gives advice on the project </a:t>
            </a:r>
          </a:p>
          <a:p>
            <a:r>
              <a:rPr lang="en-GB" dirty="0"/>
              <a:t>More needs-based time commitment or set “consulting” time</a:t>
            </a:r>
          </a:p>
          <a:p>
            <a:pPr lvl="1"/>
            <a:r>
              <a:rPr lang="en-GB" dirty="0"/>
              <a:t>Needs based / set time: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Names:</a:t>
            </a:r>
          </a:p>
        </p:txBody>
      </p:sp>
    </p:spTree>
    <p:extLst>
      <p:ext uri="{BB962C8B-B14F-4D97-AF65-F5344CB8AC3E}">
        <p14:creationId xmlns:p14="http://schemas.microsoft.com/office/powerpoint/2010/main" val="257326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09F4-A88A-57DC-0FC5-C6B8E8A1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2784-36DA-34AD-14A1-4291EB77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informed that the project is going on but not involved in it:</a:t>
            </a:r>
          </a:p>
          <a:p>
            <a:r>
              <a:rPr lang="en-GB" dirty="0"/>
              <a:t>No set time commitment 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Names: Ben Davis, Mark Basham, Dave Ross </a:t>
            </a:r>
          </a:p>
        </p:txBody>
      </p:sp>
    </p:spTree>
    <p:extLst>
      <p:ext uri="{BB962C8B-B14F-4D97-AF65-F5344CB8AC3E}">
        <p14:creationId xmlns:p14="http://schemas.microsoft.com/office/powerpoint/2010/main" val="285809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13A6-6E1D-92E3-627A-722CA8BD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Goals: SMART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E9FB-EFC7-2896-554D-9D13FA6B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S</a:t>
            </a:r>
            <a:r>
              <a:rPr lang="en-GB" dirty="0"/>
              <a:t>pecific: What exactly does success look like? </a:t>
            </a:r>
          </a:p>
          <a:p>
            <a:pPr lvl="1"/>
            <a:r>
              <a:rPr lang="en-GB" dirty="0"/>
              <a:t>Example: Git-hub repository which most people in the field can use to make a new type of tokenisation of protein sequences based on structure </a:t>
            </a:r>
          </a:p>
          <a:p>
            <a:r>
              <a:rPr lang="en-GB" b="1" dirty="0"/>
              <a:t>M</a:t>
            </a:r>
            <a:r>
              <a:rPr lang="en-GB" dirty="0"/>
              <a:t>easurable: How do we know we achieved our goal?</a:t>
            </a:r>
          </a:p>
          <a:p>
            <a:pPr lvl="1"/>
            <a:r>
              <a:rPr lang="en-GB" dirty="0"/>
              <a:t>Example: we have the public repo and publish a paper exploring the new tokenisation method </a:t>
            </a:r>
          </a:p>
          <a:p>
            <a:r>
              <a:rPr lang="en-GB" b="1" dirty="0"/>
              <a:t>A</a:t>
            </a:r>
            <a:r>
              <a:rPr lang="en-GB" dirty="0"/>
              <a:t>ctionable: Are there clear actions we can take to achieve our goal?</a:t>
            </a:r>
          </a:p>
          <a:p>
            <a:pPr lvl="1"/>
            <a:r>
              <a:rPr lang="en-GB" dirty="0"/>
              <a:t>Examples: build initial sequence to structure code, build code package to </a:t>
            </a:r>
          </a:p>
          <a:p>
            <a:r>
              <a:rPr lang="en-GB" b="1" dirty="0"/>
              <a:t>R</a:t>
            </a:r>
            <a:r>
              <a:rPr lang="en-GB" dirty="0"/>
              <a:t>ealistic: is this realistic </a:t>
            </a:r>
          </a:p>
          <a:p>
            <a:pPr lvl="1"/>
            <a:r>
              <a:rPr lang="en-GB" dirty="0"/>
              <a:t>Example: Yes!</a:t>
            </a:r>
          </a:p>
          <a:p>
            <a:r>
              <a:rPr lang="en-GB" b="1" dirty="0"/>
              <a:t>T</a:t>
            </a:r>
            <a:r>
              <a:rPr lang="en-GB" dirty="0"/>
              <a:t>ime bound: What is our timeline, what are our self-imposed deadlines?</a:t>
            </a:r>
          </a:p>
          <a:p>
            <a:pPr lvl="1"/>
            <a:r>
              <a:rPr lang="en-GB" dirty="0"/>
              <a:t>Example: in 4 weeks have POC, in 6 weeks tokenize 1M protein, 12 weeks retrain some model on our tokens and compare change in performance </a:t>
            </a:r>
          </a:p>
          <a:p>
            <a:pPr lvl="1"/>
            <a:r>
              <a:rPr lang="en-GB" dirty="0"/>
              <a:t>2 weeks time: how can we sub-tokenize a 2ndary structure </a:t>
            </a:r>
          </a:p>
        </p:txBody>
      </p:sp>
    </p:spTree>
    <p:extLst>
      <p:ext uri="{BB962C8B-B14F-4D97-AF65-F5344CB8AC3E}">
        <p14:creationId xmlns:p14="http://schemas.microsoft.com/office/powerpoint/2010/main" val="88884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F65-DD52-0D0E-55E5-7B0867F1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 points: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269A-99F9-BD0D-A7DD-EFB7E903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What? 3-5 ideas per person </a:t>
            </a:r>
          </a:p>
          <a:p>
            <a:pPr lvl="1"/>
            <a:r>
              <a:rPr lang="en-GB" dirty="0"/>
              <a:t>BLOSUM – use to do clustering of </a:t>
            </a:r>
            <a:r>
              <a:rPr lang="en-GB" dirty="0" err="1"/>
              <a:t>subsequnces</a:t>
            </a:r>
            <a:r>
              <a:rPr lang="en-GB" dirty="0"/>
              <a:t> in 2ndary structure* </a:t>
            </a:r>
          </a:p>
          <a:p>
            <a:pPr lvl="1"/>
            <a:r>
              <a:rPr lang="en-GB" dirty="0"/>
              <a:t>Read papers – provide at least 1 reference for whatever strategy you want to propose at the meeting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Who? </a:t>
            </a:r>
          </a:p>
          <a:p>
            <a:r>
              <a:rPr lang="en-GB" dirty="0"/>
              <a:t>When? In 2 weeks  </a:t>
            </a:r>
          </a:p>
        </p:txBody>
      </p:sp>
    </p:spTree>
    <p:extLst>
      <p:ext uri="{BB962C8B-B14F-4D97-AF65-F5344CB8AC3E}">
        <p14:creationId xmlns:p14="http://schemas.microsoft.com/office/powerpoint/2010/main" val="45017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720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Superhuman Adelle Email</vt:lpstr>
      <vt:lpstr>Office Theme</vt:lpstr>
      <vt:lpstr>Tokenization </vt:lpstr>
      <vt:lpstr>Agenda: </vt:lpstr>
      <vt:lpstr>Structure: ARCI</vt:lpstr>
      <vt:lpstr>Accountable: </vt:lpstr>
      <vt:lpstr>Responsible: </vt:lpstr>
      <vt:lpstr>Consulted:</vt:lpstr>
      <vt:lpstr>Informed:</vt:lpstr>
      <vt:lpstr>Goals: SMART </vt:lpstr>
      <vt:lpstr>Action points: </vt:lpstr>
      <vt:lpstr>Example:</vt:lpstr>
      <vt:lpstr>Report: </vt:lpstr>
      <vt:lpstr>Give background info </vt:lpstr>
      <vt:lpstr>PowerPoint Presentation</vt:lpstr>
      <vt:lpstr>Comments:</vt:lpstr>
      <vt:lpstr>Increasing corpus size</vt:lpstr>
      <vt:lpstr>Increasing corpus size</vt:lpstr>
      <vt:lpstr>Increasing corpus size</vt:lpstr>
      <vt:lpstr>Increasing corpus 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Tokenization </dc:title>
  <dc:creator>Piotr Jedryszek</dc:creator>
  <cp:lastModifiedBy>Piotr Jedryszek</cp:lastModifiedBy>
  <cp:revision>2</cp:revision>
  <dcterms:created xsi:type="dcterms:W3CDTF">2024-03-20T10:31:44Z</dcterms:created>
  <dcterms:modified xsi:type="dcterms:W3CDTF">2024-04-04T12:28:23Z</dcterms:modified>
</cp:coreProperties>
</file>