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ermanent Marker"/>
      <p:regular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PermanentMark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pesz.com/tag/pg96/" TargetMode="External"/><Relationship Id="rId4" Type="http://schemas.openxmlformats.org/officeDocument/2006/relationships/hyperlink" Target="https://www.depesz.com/tag/pg95/" TargetMode="External"/><Relationship Id="rId9" Type="http://schemas.openxmlformats.org/officeDocument/2006/relationships/hyperlink" Target="https://www.depesz.com/tag/pg96/" TargetMode="External"/><Relationship Id="rId5" Type="http://schemas.openxmlformats.org/officeDocument/2006/relationships/hyperlink" Target="https://www.depesz.com/tag/pg96/" TargetMode="External"/><Relationship Id="rId6" Type="http://schemas.openxmlformats.org/officeDocument/2006/relationships/hyperlink" Target="https://www.depesz.com/tag/pg96/" TargetMode="External"/><Relationship Id="rId7" Type="http://schemas.openxmlformats.org/officeDocument/2006/relationships/hyperlink" Target="https://www.depesz.com/tag/pg96/" TargetMode="External"/><Relationship Id="rId8" Type="http://schemas.openxmlformats.org/officeDocument/2006/relationships/hyperlink" Target="https://www.depesz.com/tag/pg9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PostgreSQL “New Stuff” 2016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Christopher Browne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GTALUG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PG 9.5 Replication Improvements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Add mechanisms to track replication progress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Option to compress full page writes (reduces I/O at cost of more CPU load)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New tool: pg_rewind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(I haven’t used this stuff…)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PostgreSQL 9.6 Optimizations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Avoid re-vacuuming pages that only contain “frozen”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Trigger kernel data writeback </a:t>
            </a:r>
            <a:r>
              <a:rPr i="1" lang="en-GB"/>
              <a:t>early</a:t>
            </a:r>
            <a:r>
              <a:rPr lang="en-GB"/>
              <a:t> to reduce in-memory accumulation of dirty pages that will need to be written later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Perform checkpoint writes in sorted order (helps lots on </a:t>
            </a:r>
            <a:r>
              <a:rPr i="1" lang="en-GB">
                <a:solidFill>
                  <a:srgbClr val="CC0000"/>
                </a:solidFill>
              </a:rPr>
              <a:t>spinning rust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 foreign key relationships to infer selectivity on join predicates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Improve sorting performance via batched use of qsort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Various improvements to GIN, GiST indexes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Extend relations by several blocks at a time when under contention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Improve sorting of text where text values are repeated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Bloom indexes - lossy+compact, good when many columns are query criteria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PostgreSQL 9.6 Administrative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pg_stat_activity now offers clues as to what blocked queries are waiting for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pg_config view allows querying environment variable data used at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./configure</a:t>
            </a:r>
            <a:r>
              <a:rPr lang="en-GB"/>
              <a:t>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Bsd authentication allows using OpenBSD authentication service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Put better detail on authentication failures into postmaster log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Support RADIUS passwords up to 128 bytes long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--with-systemd improves usability of PostgreSQL with SystemD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PostgreSQL 9.6 Developer Visible Improvements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COPY can receive (and dump, let’s say, to disk) the results of INSERT/UPDATE/DELETE … RETURNING 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Improvements to Full Text Search (shhhh… Myles’ part…)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Generic Command Progress reporting</a:t>
            </a:r>
            <a:br>
              <a:rPr lang="en-GB"/>
            </a:br>
            <a:r>
              <a:rPr lang="en-GB"/>
              <a:t>Allows writing admin tools that get a clue as to what the server is busy 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PostgreSQL 9.6 Replication Enhancements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203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Support having multiple synchronous replicas; can configure to require n of them report success before the master can acknowledge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Support requiring that transactions are applied on replica(s) before the master can acknowledge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Getting closer to having “Logical Replication”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Worker process reads changes from WAL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This replaces the way Slony, Londiste use triggers to capture changes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Some of the infrastructure is in place, but it’s not yet “production ready”...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PostgreSQL 9.5 was released in January 2016 with plenty of Neat New Stuff</a:t>
            </a:r>
            <a:br>
              <a:rPr lang="en-GB"/>
            </a:b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https://www.postgresql.org/docs/9.6/static/release-9-5.html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PostgreSQL 9.6 is being prepped for release “somewhat soon”, with even more</a:t>
            </a:r>
            <a:br>
              <a:rPr lang="en-GB"/>
            </a:b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https://www.postgresql.org/docs/devel/static/release-9-6.html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Famous Classifications of New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GB"/>
              <a:t>Performance optimizations</a:t>
            </a:r>
            <a:r>
              <a:rPr lang="en-GB"/>
              <a:t> - life gets better upon upgrading, “nearly for free”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GB"/>
              <a:t>Administrative improvements</a:t>
            </a:r>
            <a:r>
              <a:rPr lang="en-GB"/>
              <a:t> - administrators can do better things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GB"/>
              <a:t>Development features</a:t>
            </a:r>
            <a:r>
              <a:rPr lang="en-GB"/>
              <a:t> - you’ll need to modify code to benefit from these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Enhancements to built-in </a:t>
            </a:r>
            <a:r>
              <a:rPr b="1" lang="en-GB"/>
              <a:t>replication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New Things Blogged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Depesz blog “Waiting for 9.5”, “Waiting for 9.6”, etc has described features in progress; lots of good explanations of interesting upcoming features...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Roboto Mono"/>
            </a:pPr>
            <a:r>
              <a:rPr lang="en-GB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https://www.depesz.com/tag/pg96/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Roboto Mono"/>
            </a:pPr>
            <a:r>
              <a:rPr lang="en-GB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https://www.depesz.com/tag/pg95/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 Mono"/>
            </a:pPr>
            <a:r>
              <a:rPr lang="en-GB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https://www.depesz.com/tag/pg9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 Mono"/>
            </a:pPr>
            <a:r>
              <a:rPr lang="en-GB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https://www.depesz.com/tag/pg9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 Mono"/>
            </a:pPr>
            <a:r>
              <a:rPr lang="en-GB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https://www.depesz.com/tag/pg9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 Mono"/>
            </a:pPr>
            <a:r>
              <a:rPr lang="en-GB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8"/>
              </a:rPr>
              <a:t>https://www.depesz.com/tag/pg9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1/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Roboto Mono"/>
            </a:pPr>
            <a:r>
              <a:rPr lang="en-GB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9"/>
              </a:rPr>
              <a:t>https://www.depesz.com/tag/pg9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PostgreSQL 9.5 Optimizations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BRIN indexes, storing compact summary about sets of pages</a:t>
            </a:r>
            <a:br>
              <a:rPr lang="en-GB"/>
            </a:br>
            <a:r>
              <a:rPr lang="en-GB"/>
              <a:t>If a table is near “insert only,” BRIN on increasing columns (dates, IDs) is compact and cheap.  Data warehouse systems will like it!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Abbreviated keys to improve the performance of sorts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Lots of improvements to buffer pinning, lock scalability - magicky, invisible!!!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Numerous changes difficult to enumerate; “some queries will now run faster”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CHECK CONSTRAINTS on foreign tables can improve optimization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Allow Foreign Data Wrappers to do join pushdown - </a:t>
            </a:r>
            <a:r>
              <a:rPr i="1" lang="en-GB"/>
              <a:t>Remote DB Federation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 128 bit integer accumulators for some aggregate functions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Improved array performance in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pl/pgsql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PG 9.5 Administrative Improvements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Allow setting a </a:t>
            </a:r>
            <a:r>
              <a:rPr b="1" lang="en-GB"/>
              <a:t>cluster name</a:t>
            </a:r>
            <a:r>
              <a:rPr lang="en-GB"/>
              <a:t> - useful if running many PG instances on one host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Control Linux OOM Killer via environment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Mark parameter changes as “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pending_restart</a:t>
            </a:r>
            <a:r>
              <a:rPr lang="en-GB"/>
              <a:t>”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Row level security over who can see/modify data within a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PG 9.5 Developer Improvements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New capability to capture transaction commit timestamps</a:t>
            </a:r>
            <a:br>
              <a:rPr lang="en-GB"/>
            </a:br>
            <a:r>
              <a:rPr lang="en-GB"/>
              <a:t>This would have been a “game changer” for Slony, if available 10 years ago!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“UPSERT” - allow INSERTs that generate constraint conflicts to be transformed into UPDATEs.  It was much tougher to do than one would imagine… because… </a:t>
            </a:r>
            <a:r>
              <a:rPr lang="en-GB">
                <a:latin typeface="Permanent Marker"/>
                <a:ea typeface="Permanent Marker"/>
                <a:cs typeface="Permanent Marker"/>
                <a:sym typeface="Permanent Marker"/>
              </a:rPr>
              <a:t>concurrency</a:t>
            </a:r>
            <a:r>
              <a:rPr lang="en-GB"/>
              <a:t>!!!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GROUP BY now supports GROUPING SETS, ROLLUP, CUBE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SELECT can SKIP LOCKED so worker processes that want to squabble over a queue table can grab mutually exclusive sets of tuples and play well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REINDEX can now work on a whole schema, not just on a table/index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PostgreSQL 9.5 developer enhancements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80450" y="1114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Foreign Schema Import - automatically set up local schema to point to ALL tables in a remote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Event Triggers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ddl_command_end captures DDL change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On table rewrites triggered by ALTER TABLE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On COMMENT, SECURITY LABEL, GRANT, REVOKE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Bunch of JSONB enhancements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Myles will be talking about JSONB…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Add ASSERT support in pl/pgsql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PG 9.5 Development Improvements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pg_export_snapshot()</a:t>
            </a:r>
            <a:r>
              <a:rPr lang="en-GB"/>
              <a:t> allows multiple transactions to share transaction context, useful for increasing parallelism, </a:t>
            </a:r>
            <a:r>
              <a:rPr i="1" lang="en-GB"/>
              <a:t>e.g.</a:t>
            </a:r>
            <a:r>
              <a:rPr lang="en-GB"/>
              <a:t> - dump 10 tables concurrently with consistent transaction context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Parallel Query - in 9.6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pg_export_snapshot() </a:t>
            </a:r>
            <a:r>
              <a:rPr lang="en-GB"/>
              <a:t>was important to this…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Parallel query starts with a Large Table needing a Sequential Scan in a read-only transaction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Opens several worker processes, each sharing the same snapshot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Hash joins and nested loops can be performed in parallel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Aggregates are performed in parallel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Lots more work to be done…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Lots of preparatory work took place in 9.4 and 9.5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Efforts ongoing to do parallel index generation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Later versions should harness this to parallelize more activities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