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7" r:id="rId1"/>
    <p:sldMasterId id="2147483930" r:id="rId2"/>
  </p:sldMasterIdLst>
  <p:sldIdLst>
    <p:sldId id="256" r:id="rId3"/>
    <p:sldId id="257" r:id="rId4"/>
    <p:sldId id="258" r:id="rId5"/>
    <p:sldId id="262" r:id="rId6"/>
    <p:sldId id="263" r:id="rId7"/>
    <p:sldId id="267" r:id="rId8"/>
    <p:sldId id="268" r:id="rId9"/>
    <p:sldId id="271" r:id="rId10"/>
    <p:sldId id="265" r:id="rId11"/>
    <p:sldId id="266" r:id="rId12"/>
    <p:sldId id="269" r:id="rId13"/>
    <p:sldId id="270" r:id="rId14"/>
    <p:sldId id="272" r:id="rId15"/>
    <p:sldId id="260" r:id="rId16"/>
  </p:sldIdLst>
  <p:sldSz cx="12801600" cy="9601200" type="A3"/>
  <p:notesSz cx="6858000" cy="9296400"/>
  <p:defaultTextStyle>
    <a:defPPr>
      <a:defRPr lang="en-US"/>
    </a:defPPr>
    <a:lvl1pPr marL="0" algn="l" defTabSz="1075446" rtl="0" eaLnBrk="1" latinLnBrk="0" hangingPunct="1">
      <a:defRPr sz="2100" kern="1200">
        <a:solidFill>
          <a:schemeClr val="tx1"/>
        </a:solidFill>
        <a:latin typeface="+mn-lt"/>
        <a:ea typeface="+mn-ea"/>
        <a:cs typeface="+mn-cs"/>
      </a:defRPr>
    </a:lvl1pPr>
    <a:lvl2pPr marL="537723" algn="l" defTabSz="1075446" rtl="0" eaLnBrk="1" latinLnBrk="0" hangingPunct="1">
      <a:defRPr sz="2100" kern="1200">
        <a:solidFill>
          <a:schemeClr val="tx1"/>
        </a:solidFill>
        <a:latin typeface="+mn-lt"/>
        <a:ea typeface="+mn-ea"/>
        <a:cs typeface="+mn-cs"/>
      </a:defRPr>
    </a:lvl2pPr>
    <a:lvl3pPr marL="1075446" algn="l" defTabSz="1075446" rtl="0" eaLnBrk="1" latinLnBrk="0" hangingPunct="1">
      <a:defRPr sz="2100" kern="1200">
        <a:solidFill>
          <a:schemeClr val="tx1"/>
        </a:solidFill>
        <a:latin typeface="+mn-lt"/>
        <a:ea typeface="+mn-ea"/>
        <a:cs typeface="+mn-cs"/>
      </a:defRPr>
    </a:lvl3pPr>
    <a:lvl4pPr marL="1613170" algn="l" defTabSz="1075446" rtl="0" eaLnBrk="1" latinLnBrk="0" hangingPunct="1">
      <a:defRPr sz="2100" kern="1200">
        <a:solidFill>
          <a:schemeClr val="tx1"/>
        </a:solidFill>
        <a:latin typeface="+mn-lt"/>
        <a:ea typeface="+mn-ea"/>
        <a:cs typeface="+mn-cs"/>
      </a:defRPr>
    </a:lvl4pPr>
    <a:lvl5pPr marL="2150893" algn="l" defTabSz="1075446" rtl="0" eaLnBrk="1" latinLnBrk="0" hangingPunct="1">
      <a:defRPr sz="2100" kern="1200">
        <a:solidFill>
          <a:schemeClr val="tx1"/>
        </a:solidFill>
        <a:latin typeface="+mn-lt"/>
        <a:ea typeface="+mn-ea"/>
        <a:cs typeface="+mn-cs"/>
      </a:defRPr>
    </a:lvl5pPr>
    <a:lvl6pPr marL="2688616" algn="l" defTabSz="1075446" rtl="0" eaLnBrk="1" latinLnBrk="0" hangingPunct="1">
      <a:defRPr sz="2100" kern="1200">
        <a:solidFill>
          <a:schemeClr val="tx1"/>
        </a:solidFill>
        <a:latin typeface="+mn-lt"/>
        <a:ea typeface="+mn-ea"/>
        <a:cs typeface="+mn-cs"/>
      </a:defRPr>
    </a:lvl6pPr>
    <a:lvl7pPr marL="3226339" algn="l" defTabSz="1075446" rtl="0" eaLnBrk="1" latinLnBrk="0" hangingPunct="1">
      <a:defRPr sz="2100" kern="1200">
        <a:solidFill>
          <a:schemeClr val="tx1"/>
        </a:solidFill>
        <a:latin typeface="+mn-lt"/>
        <a:ea typeface="+mn-ea"/>
        <a:cs typeface="+mn-cs"/>
      </a:defRPr>
    </a:lvl7pPr>
    <a:lvl8pPr marL="3764063" algn="l" defTabSz="1075446" rtl="0" eaLnBrk="1" latinLnBrk="0" hangingPunct="1">
      <a:defRPr sz="2100" kern="1200">
        <a:solidFill>
          <a:schemeClr val="tx1"/>
        </a:solidFill>
        <a:latin typeface="+mn-lt"/>
        <a:ea typeface="+mn-ea"/>
        <a:cs typeface="+mn-cs"/>
      </a:defRPr>
    </a:lvl8pPr>
    <a:lvl9pPr marL="4301786" algn="l" defTabSz="107544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272" y="-104"/>
      </p:cViewPr>
      <p:guideLst>
        <p:guide orient="horz" pos="3024"/>
        <p:guide pos="40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eg"/><Relationship Id="rId3" Type="http://schemas.openxmlformats.org/officeDocument/2006/relationships/image" Target="../media/image6.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3" name="Picture 52" descr="segue texture.jpg"/>
          <p:cNvPicPr>
            <a:picLocks noChangeAspect="1"/>
          </p:cNvPicPr>
          <p:nvPr userDrawn="1"/>
        </p:nvPicPr>
        <p:blipFill>
          <a:blip r:embed="rId2" cstate="print"/>
          <a:srcRect t="95236" r="2996"/>
          <a:stretch>
            <a:fillRect/>
          </a:stretch>
        </p:blipFill>
        <p:spPr>
          <a:xfrm>
            <a:off x="466726" y="8934040"/>
            <a:ext cx="11868150" cy="229331"/>
          </a:xfrm>
          <a:prstGeom prst="rect">
            <a:avLst/>
          </a:prstGeom>
        </p:spPr>
      </p:pic>
      <p:sp>
        <p:nvSpPr>
          <p:cNvPr id="47" name="Rectangle 46"/>
          <p:cNvSpPr/>
          <p:nvPr/>
        </p:nvSpPr>
        <p:spPr>
          <a:xfrm>
            <a:off x="4767495" y="8328093"/>
            <a:ext cx="838724" cy="16038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6" name="Rectangle 45"/>
          <p:cNvSpPr/>
          <p:nvPr/>
        </p:nvSpPr>
        <p:spPr>
          <a:xfrm>
            <a:off x="2045316" y="8328093"/>
            <a:ext cx="662151" cy="1603878"/>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5" name="Rectangle 44"/>
          <p:cNvSpPr/>
          <p:nvPr/>
        </p:nvSpPr>
        <p:spPr>
          <a:xfrm>
            <a:off x="6680377" y="8328093"/>
            <a:ext cx="662151" cy="1603878"/>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3" name="Rounded Rectangle 32"/>
          <p:cNvSpPr/>
          <p:nvPr/>
        </p:nvSpPr>
        <p:spPr>
          <a:xfrm rot="10800000" flipH="1">
            <a:off x="3999109" y="1163782"/>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8" name="Rounded Rectangle 27"/>
          <p:cNvSpPr/>
          <p:nvPr userDrawn="1"/>
        </p:nvSpPr>
        <p:spPr>
          <a:xfrm rot="10800000" flipH="1">
            <a:off x="1150752" y="6603493"/>
            <a:ext cx="918840" cy="2110487"/>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9" name="Rounded Rectangle 28"/>
          <p:cNvSpPr/>
          <p:nvPr userDrawn="1"/>
        </p:nvSpPr>
        <p:spPr>
          <a:xfrm rot="10800000" flipH="1">
            <a:off x="1865509" y="2773681"/>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0" name="Rounded Rectangle 29"/>
          <p:cNvSpPr/>
          <p:nvPr/>
        </p:nvSpPr>
        <p:spPr>
          <a:xfrm rot="10800000" flipH="1">
            <a:off x="8217819" y="9259824"/>
            <a:ext cx="1092437" cy="464736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1" name="Rounded Rectangle 30"/>
          <p:cNvSpPr/>
          <p:nvPr/>
        </p:nvSpPr>
        <p:spPr>
          <a:xfrm rot="10800000" flipH="1">
            <a:off x="9706490" y="9259825"/>
            <a:ext cx="918840" cy="2110487"/>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9" name="Rectangle 3"/>
          <p:cNvSpPr>
            <a:spLocks noChangeArrowheads="1"/>
          </p:cNvSpPr>
          <p:nvPr/>
        </p:nvSpPr>
        <p:spPr bwMode="hidden">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34" name="Rounded Rectangle 33"/>
          <p:cNvSpPr/>
          <p:nvPr/>
        </p:nvSpPr>
        <p:spPr>
          <a:xfrm rot="10800000" flipH="1">
            <a:off x="3068081" y="9407232"/>
            <a:ext cx="927569" cy="8863491"/>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5" name="Rounded Rectangle 34"/>
          <p:cNvSpPr/>
          <p:nvPr/>
        </p:nvSpPr>
        <p:spPr>
          <a:xfrm rot="10800000" flipH="1">
            <a:off x="3911827" y="9336033"/>
            <a:ext cx="1091099" cy="7764834"/>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6" name="Rounded Rectangle 35"/>
          <p:cNvSpPr/>
          <p:nvPr/>
        </p:nvSpPr>
        <p:spPr>
          <a:xfrm rot="10800000" flipH="1">
            <a:off x="6889168" y="1435331"/>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7" name="Rounded Rectangle 36"/>
          <p:cNvSpPr/>
          <p:nvPr/>
        </p:nvSpPr>
        <p:spPr>
          <a:xfrm rot="10800000" flipH="1">
            <a:off x="7548645" y="2424545"/>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8" name="Rounded Rectangle 37"/>
          <p:cNvSpPr/>
          <p:nvPr userDrawn="1"/>
        </p:nvSpPr>
        <p:spPr>
          <a:xfrm rot="10800000" flipH="1">
            <a:off x="477840" y="9392255"/>
            <a:ext cx="1092437" cy="464736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9" name="Rounded Rectangle 38"/>
          <p:cNvSpPr/>
          <p:nvPr/>
        </p:nvSpPr>
        <p:spPr>
          <a:xfrm rot="10800000" flipH="1">
            <a:off x="11253553" y="11645577"/>
            <a:ext cx="1092437" cy="464736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1" name="Rounded Rectangle 40"/>
          <p:cNvSpPr/>
          <p:nvPr/>
        </p:nvSpPr>
        <p:spPr>
          <a:xfrm rot="10800000" flipH="1">
            <a:off x="11427150" y="2424545"/>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2" name="Rounded Rectangle 41"/>
          <p:cNvSpPr/>
          <p:nvPr/>
        </p:nvSpPr>
        <p:spPr>
          <a:xfrm rot="10800000" flipH="1">
            <a:off x="5279269" y="2773681"/>
            <a:ext cx="918840" cy="5940299"/>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85" name="Rectangle 84"/>
          <p:cNvSpPr/>
          <p:nvPr/>
        </p:nvSpPr>
        <p:spPr>
          <a:xfrm>
            <a:off x="1" y="3336"/>
            <a:ext cx="12780612" cy="8929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4" name="Rectangle 43"/>
          <p:cNvSpPr/>
          <p:nvPr userDrawn="1"/>
        </p:nvSpPr>
        <p:spPr>
          <a:xfrm>
            <a:off x="2" y="9163371"/>
            <a:ext cx="12780612" cy="437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8" name="Subtitle 2"/>
          <p:cNvSpPr>
            <a:spLocks noGrp="1"/>
          </p:cNvSpPr>
          <p:nvPr>
            <p:ph type="subTitle" idx="1" hasCustomPrompt="1"/>
          </p:nvPr>
        </p:nvSpPr>
        <p:spPr>
          <a:xfrm>
            <a:off x="330937" y="6249695"/>
            <a:ext cx="11356976" cy="537845"/>
          </a:xfrm>
        </p:spPr>
        <p:txBody>
          <a:bodyPr>
            <a:normAutofit/>
          </a:bodyPr>
          <a:lstStyle>
            <a:lvl1pPr marL="0" indent="0" algn="l">
              <a:buNone/>
              <a:defRPr lang="en-US" sz="2400" kern="1200" dirty="0">
                <a:solidFill>
                  <a:srgbClr val="6DB344"/>
                </a:solidFill>
                <a:latin typeface="+mj-lt"/>
                <a:ea typeface="+mn-ea"/>
                <a:cs typeface="+mn-cs"/>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pPr marL="0" lvl="0" indent="0" algn="l" defTabSz="1075446" rtl="0" eaLnBrk="1" latinLnBrk="0" hangingPunct="1">
              <a:lnSpc>
                <a:spcPct val="95000"/>
              </a:lnSpc>
              <a:spcBef>
                <a:spcPts val="1694"/>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309951" y="1747522"/>
            <a:ext cx="11356975" cy="4070135"/>
          </a:xfrm>
        </p:spPr>
        <p:txBody>
          <a:bodyPr/>
          <a:lstStyle>
            <a:lvl1pPr algn="l" defTabSz="1075446" rtl="0" eaLnBrk="1" latinLnBrk="0" hangingPunct="1">
              <a:lnSpc>
                <a:spcPct val="90000"/>
              </a:lnSpc>
              <a:spcBef>
                <a:spcPct val="0"/>
              </a:spcBef>
              <a:buNone/>
              <a:defRPr lang="en-US" sz="7000" b="0" kern="1200" spc="-235"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grpSp>
        <p:nvGrpSpPr>
          <p:cNvPr id="91" name="Group 67"/>
          <p:cNvGrpSpPr/>
          <p:nvPr userDrawn="1"/>
        </p:nvGrpSpPr>
        <p:grpSpPr>
          <a:xfrm>
            <a:off x="478518" y="422639"/>
            <a:ext cx="882197" cy="626936"/>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6"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57" name="Rectangle 5"/>
          <p:cNvSpPr>
            <a:spLocks noChangeArrowheads="1"/>
          </p:cNvSpPr>
          <p:nvPr userDrawn="1"/>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58"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584" y="422453"/>
            <a:ext cx="5773522" cy="1173480"/>
          </a:xfrm>
        </p:spPr>
        <p:txBody>
          <a:bodyPr vert="horz" lIns="96790" tIns="53772" rIns="96790" bIns="53772" rtlCol="0" anchor="t" anchorCtr="0">
            <a:noAutofit/>
          </a:bodyPr>
          <a:lstStyle>
            <a:lvl1pPr algn="l" defTabSz="1075446" rtl="0" eaLnBrk="1" latinLnBrk="0" hangingPunct="1">
              <a:lnSpc>
                <a:spcPct val="80000"/>
              </a:lnSpc>
              <a:spcBef>
                <a:spcPct val="0"/>
              </a:spcBef>
              <a:buNone/>
              <a:defRPr lang="en-US" sz="4200" b="0" kern="1200" spc="-118"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307237" y="2240280"/>
            <a:ext cx="5799125" cy="6336792"/>
          </a:xfrm>
        </p:spPr>
        <p:txBody>
          <a:bodyPr/>
          <a:lstStyle>
            <a:lvl1pPr marL="0" indent="0">
              <a:buNone/>
              <a:defRPr>
                <a:solidFill>
                  <a:schemeClr val="tx2"/>
                </a:solidFill>
                <a:latin typeface="+mj-lt"/>
              </a:defRPr>
            </a:lvl1pPr>
            <a:lvl2pPr marL="746838" indent="-268861">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746445" y="2240280"/>
            <a:ext cx="5607100" cy="6336792"/>
          </a:xfrm>
        </p:spPr>
        <p:txBody>
          <a:bodyPr/>
          <a:lstStyle>
            <a:lvl1pPr marL="0" indent="0">
              <a:buFontTx/>
              <a:buNone/>
              <a:defRPr>
                <a:solidFill>
                  <a:schemeClr val="accent1"/>
                </a:solidFill>
                <a:latin typeface="+mj-lt"/>
              </a:defRPr>
            </a:lvl1pPr>
            <a:lvl2pPr marL="746838" indent="-268861">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pic>
        <p:nvPicPr>
          <p:cNvPr id="13" name="Picture 12" descr="vert bar.png"/>
          <p:cNvPicPr>
            <a:picLocks noChangeAspect="1"/>
          </p:cNvPicPr>
          <p:nvPr userDrawn="1"/>
        </p:nvPicPr>
        <p:blipFill>
          <a:blip r:embed="rId2" cstate="print"/>
          <a:stretch>
            <a:fillRect/>
          </a:stretch>
        </p:blipFill>
        <p:spPr>
          <a:xfrm>
            <a:off x="6169052" y="1013460"/>
            <a:ext cx="253424" cy="7607019"/>
          </a:xfrm>
          <a:prstGeom prst="rect">
            <a:avLst/>
          </a:prstGeom>
        </p:spPr>
      </p:pic>
      <p:sp>
        <p:nvSpPr>
          <p:cNvPr id="11"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14"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16" name="Text Placeholder 15"/>
          <p:cNvSpPr>
            <a:spLocks noGrp="1"/>
          </p:cNvSpPr>
          <p:nvPr>
            <p:ph type="body" sz="quarter" idx="13" hasCustomPrompt="1"/>
          </p:nvPr>
        </p:nvSpPr>
        <p:spPr>
          <a:xfrm>
            <a:off x="6751402" y="435256"/>
            <a:ext cx="5454903" cy="1177748"/>
          </a:xfrm>
        </p:spPr>
        <p:txBody>
          <a:bodyPr>
            <a:noAutofit/>
          </a:bodyPr>
          <a:lstStyle>
            <a:lvl1pPr marL="0" marR="0" indent="0" algn="l" defTabSz="1075446" rtl="0" eaLnBrk="1" fontAlgn="auto" latinLnBrk="0" hangingPunct="1">
              <a:lnSpc>
                <a:spcPct val="80000"/>
              </a:lnSpc>
              <a:spcBef>
                <a:spcPct val="0"/>
              </a:spcBef>
              <a:spcAft>
                <a:spcPts val="0"/>
              </a:spcAft>
              <a:buClrTx/>
              <a:buSzTx/>
              <a:buFontTx/>
              <a:buNone/>
              <a:tabLst/>
              <a:defRPr lang="en-US" sz="4200" b="0" kern="1200" spc="-118" baseline="0" dirty="0">
                <a:gradFill>
                  <a:gsLst>
                    <a:gs pos="0">
                      <a:schemeClr val="tx1"/>
                    </a:gs>
                    <a:gs pos="100000">
                      <a:srgbClr val="01BBBB"/>
                    </a:gs>
                  </a:gsLst>
                  <a:lin ang="2400000" scaled="0"/>
                </a:gradFill>
                <a:latin typeface="+mj-lt"/>
                <a:ea typeface="+mj-ea"/>
                <a:cs typeface="+mj-cs"/>
              </a:defRPr>
            </a:lvl1pPr>
          </a:lstStyle>
          <a:p>
            <a:pPr marL="0" marR="0" lvl="0" indent="0" algn="l" defTabSz="1075446"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3" name="Rectangle 2"/>
          <p:cNvSpPr/>
          <p:nvPr/>
        </p:nvSpPr>
        <p:spPr>
          <a:xfrm flipV="1">
            <a:off x="304301" y="8898161"/>
            <a:ext cx="12172012" cy="294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3" name="Text Placeholder 12"/>
          <p:cNvSpPr>
            <a:spLocks noGrp="1"/>
          </p:cNvSpPr>
          <p:nvPr>
            <p:ph type="body" sz="quarter" idx="14"/>
          </p:nvPr>
        </p:nvSpPr>
        <p:spPr>
          <a:xfrm>
            <a:off x="342265" y="2240282"/>
            <a:ext cx="3671571" cy="614743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4" name="Text Placeholder 12"/>
          <p:cNvSpPr>
            <a:spLocks noGrp="1"/>
          </p:cNvSpPr>
          <p:nvPr>
            <p:ph type="body" sz="quarter" idx="15"/>
          </p:nvPr>
        </p:nvSpPr>
        <p:spPr>
          <a:xfrm>
            <a:off x="4609466" y="2240280"/>
            <a:ext cx="3631565" cy="610743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5" name="Text Placeholder 12"/>
          <p:cNvSpPr>
            <a:spLocks noGrp="1"/>
          </p:cNvSpPr>
          <p:nvPr>
            <p:ph type="body" sz="quarter" idx="16"/>
          </p:nvPr>
        </p:nvSpPr>
        <p:spPr>
          <a:xfrm>
            <a:off x="8821103" y="2240282"/>
            <a:ext cx="3687127" cy="606742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pic>
        <p:nvPicPr>
          <p:cNvPr id="19" name="Picture 18" descr="vert bar.png"/>
          <p:cNvPicPr>
            <a:picLocks noChangeAspect="1"/>
          </p:cNvPicPr>
          <p:nvPr userDrawn="1"/>
        </p:nvPicPr>
        <p:blipFill>
          <a:blip r:embed="rId2" cstate="print"/>
          <a:stretch>
            <a:fillRect/>
          </a:stretch>
        </p:blipFill>
        <p:spPr>
          <a:xfrm>
            <a:off x="4208296" y="1013460"/>
            <a:ext cx="253424" cy="7607019"/>
          </a:xfrm>
          <a:prstGeom prst="rect">
            <a:avLst/>
          </a:prstGeom>
        </p:spPr>
      </p:pic>
      <p:pic>
        <p:nvPicPr>
          <p:cNvPr id="20" name="Picture 19" descr="vert bar.png"/>
          <p:cNvPicPr>
            <a:picLocks noChangeAspect="1"/>
          </p:cNvPicPr>
          <p:nvPr userDrawn="1"/>
        </p:nvPicPr>
        <p:blipFill>
          <a:blip r:embed="rId2" cstate="print"/>
          <a:stretch>
            <a:fillRect/>
          </a:stretch>
        </p:blipFill>
        <p:spPr>
          <a:xfrm>
            <a:off x="8399912" y="1013460"/>
            <a:ext cx="253424" cy="7607019"/>
          </a:xfrm>
          <a:prstGeom prst="rect">
            <a:avLst/>
          </a:prstGeom>
        </p:spPr>
      </p:pic>
      <p:sp>
        <p:nvSpPr>
          <p:cNvPr id="18" name="Text Placeholder 17"/>
          <p:cNvSpPr>
            <a:spLocks noGrp="1"/>
          </p:cNvSpPr>
          <p:nvPr>
            <p:ph type="body" sz="quarter" idx="17"/>
          </p:nvPr>
        </p:nvSpPr>
        <p:spPr>
          <a:xfrm>
            <a:off x="307318" y="140819"/>
            <a:ext cx="3735840" cy="1613001"/>
          </a:xfrm>
        </p:spPr>
        <p:txBody>
          <a:bodyPr anchor="b" anchorCtr="0">
            <a:noAutofit/>
          </a:bodyPr>
          <a:lstStyle>
            <a:lvl1pPr marL="0" marR="0" indent="0" algn="l" defTabSz="1075446" rtl="0" eaLnBrk="1" fontAlgn="auto" latinLnBrk="0" hangingPunct="1">
              <a:lnSpc>
                <a:spcPct val="80000"/>
              </a:lnSpc>
              <a:spcBef>
                <a:spcPct val="0"/>
              </a:spcBef>
              <a:spcAft>
                <a:spcPts val="0"/>
              </a:spcAft>
              <a:buClrTx/>
              <a:buSzTx/>
              <a:buFontTx/>
              <a:buNone/>
              <a:tabLst/>
              <a:defRPr kumimoji="0" lang="en-US" sz="3500" b="0" i="0" u="none" strike="noStrike" kern="1200" cap="none" spc="-118"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1075446" rtl="0" eaLnBrk="1" fontAlgn="auto" latinLnBrk="0" hangingPunct="1">
              <a:lnSpc>
                <a:spcPct val="80000"/>
              </a:lnSpc>
              <a:spcBef>
                <a:spcPct val="0"/>
              </a:spcBef>
              <a:spcAft>
                <a:spcPts val="0"/>
              </a:spcAft>
              <a:buClrTx/>
              <a:buSzTx/>
              <a:buFontTx/>
              <a:buNone/>
              <a:tabLst/>
              <a:defRPr/>
            </a:pPr>
            <a:r>
              <a:rPr lang="en-GB" smtClean="0"/>
              <a:t>Click to edit Master text styles</a:t>
            </a:r>
          </a:p>
        </p:txBody>
      </p:sp>
      <p:sp>
        <p:nvSpPr>
          <p:cNvPr id="22" name="Text Placeholder 17"/>
          <p:cNvSpPr>
            <a:spLocks noGrp="1"/>
          </p:cNvSpPr>
          <p:nvPr>
            <p:ph type="body" sz="quarter" idx="19"/>
          </p:nvPr>
        </p:nvSpPr>
        <p:spPr>
          <a:xfrm>
            <a:off x="4561759" y="140819"/>
            <a:ext cx="3639802" cy="1613001"/>
          </a:xfrm>
        </p:spPr>
        <p:txBody>
          <a:bodyPr anchor="b" anchorCtr="0">
            <a:noAutofit/>
          </a:bodyPr>
          <a:lstStyle>
            <a:lvl1pPr marL="0" marR="0" indent="0" algn="l" defTabSz="1075446" rtl="0" eaLnBrk="1" fontAlgn="auto" latinLnBrk="0" hangingPunct="1">
              <a:lnSpc>
                <a:spcPct val="80000"/>
              </a:lnSpc>
              <a:spcBef>
                <a:spcPct val="0"/>
              </a:spcBef>
              <a:spcAft>
                <a:spcPts val="0"/>
              </a:spcAft>
              <a:buClrTx/>
              <a:buSzTx/>
              <a:buFontTx/>
              <a:buNone/>
              <a:tabLst/>
              <a:defRPr kumimoji="0" lang="en-US" sz="3500" b="0" i="0" u="none" strike="noStrike" kern="1200" cap="none" spc="-118"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1075446" rtl="0" eaLnBrk="1" fontAlgn="auto" latinLnBrk="0" hangingPunct="1">
              <a:lnSpc>
                <a:spcPct val="80000"/>
              </a:lnSpc>
              <a:spcBef>
                <a:spcPct val="0"/>
              </a:spcBef>
              <a:spcAft>
                <a:spcPts val="0"/>
              </a:spcAft>
              <a:buClrTx/>
              <a:buSzTx/>
              <a:buFontTx/>
              <a:buNone/>
              <a:tabLst/>
              <a:defRPr/>
            </a:pPr>
            <a:r>
              <a:rPr lang="en-GB" smtClean="0"/>
              <a:t>Click to edit Master text styles</a:t>
            </a:r>
          </a:p>
        </p:txBody>
      </p:sp>
      <p:sp>
        <p:nvSpPr>
          <p:cNvPr id="23" name="Text Placeholder 17"/>
          <p:cNvSpPr>
            <a:spLocks noGrp="1"/>
          </p:cNvSpPr>
          <p:nvPr>
            <p:ph type="body" sz="quarter" idx="20"/>
          </p:nvPr>
        </p:nvSpPr>
        <p:spPr>
          <a:xfrm>
            <a:off x="8781083" y="140819"/>
            <a:ext cx="3687821" cy="1613001"/>
          </a:xfrm>
        </p:spPr>
        <p:txBody>
          <a:bodyPr anchor="b" anchorCtr="0">
            <a:noAutofit/>
          </a:bodyPr>
          <a:lstStyle>
            <a:lvl1pPr marL="0" marR="0" indent="0" algn="l" defTabSz="1075446" rtl="0" eaLnBrk="1" fontAlgn="auto" latinLnBrk="0" hangingPunct="1">
              <a:lnSpc>
                <a:spcPct val="80000"/>
              </a:lnSpc>
              <a:spcBef>
                <a:spcPct val="0"/>
              </a:spcBef>
              <a:spcAft>
                <a:spcPts val="0"/>
              </a:spcAft>
              <a:buClrTx/>
              <a:buSzTx/>
              <a:buFontTx/>
              <a:buNone/>
              <a:tabLst/>
              <a:defRPr kumimoji="0" lang="en-US" sz="3500" b="0" i="0" u="none" strike="noStrike" kern="1200" cap="none" spc="-118"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1075446" rtl="0" eaLnBrk="1" fontAlgn="auto" latinLnBrk="0" hangingPunct="1">
              <a:lnSpc>
                <a:spcPct val="80000"/>
              </a:lnSpc>
              <a:spcBef>
                <a:spcPct val="0"/>
              </a:spcBef>
              <a:spcAft>
                <a:spcPts val="0"/>
              </a:spcAft>
              <a:buClrTx/>
              <a:buSzTx/>
              <a:buFontTx/>
              <a:buNone/>
              <a:tabLst/>
              <a:defRPr/>
            </a:pPr>
            <a:r>
              <a:rPr lang="en-GB" smtClean="0"/>
              <a:t>Click to edit Master text styles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userDrawn="1"/>
        </p:nvSpPr>
        <p:spPr>
          <a:xfrm>
            <a:off x="0" y="8874758"/>
            <a:ext cx="12801600" cy="38065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dirty="0" smtClean="0"/>
          </a:p>
        </p:txBody>
      </p:sp>
      <p:sp>
        <p:nvSpPr>
          <p:cNvPr id="39" name="Title 1"/>
          <p:cNvSpPr>
            <a:spLocks noGrp="1"/>
          </p:cNvSpPr>
          <p:nvPr>
            <p:ph type="title" hasCustomPrompt="1"/>
          </p:nvPr>
        </p:nvSpPr>
        <p:spPr>
          <a:xfrm>
            <a:off x="345762" y="615594"/>
            <a:ext cx="11994141" cy="1173480"/>
          </a:xfrm>
        </p:spPr>
        <p:txBody>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503671" y="2066925"/>
            <a:ext cx="11815244" cy="6027420"/>
          </a:xfrm>
        </p:spPr>
        <p:txBody>
          <a:bodyPr anchor="ctr" anchorCtr="1"/>
          <a:lstStyle>
            <a:lvl1pPr>
              <a:buNone/>
              <a:defRPr>
                <a:latin typeface="+mj-lt"/>
              </a:defRPr>
            </a:lvl1pPr>
          </a:lstStyle>
          <a:p>
            <a:r>
              <a:rPr lang="en-GB" smtClean="0"/>
              <a:t>Click icon to add chart</a:t>
            </a:r>
            <a:endParaRPr lang="en-US"/>
          </a:p>
        </p:txBody>
      </p:sp>
      <p:sp>
        <p:nvSpPr>
          <p:cNvPr id="4" name="Text Placeholder 9"/>
          <p:cNvSpPr>
            <a:spLocks noGrp="1"/>
          </p:cNvSpPr>
          <p:nvPr>
            <p:ph type="body" sz="quarter" idx="11" hasCustomPrompt="1"/>
          </p:nvPr>
        </p:nvSpPr>
        <p:spPr>
          <a:xfrm>
            <a:off x="349253" y="8550723"/>
            <a:ext cx="10445751" cy="324038"/>
          </a:xfrm>
        </p:spPr>
        <p:txBody>
          <a:bodyPr wrap="square" anchor="b" anchorCtr="0">
            <a:spAutoFit/>
          </a:bodyPr>
          <a:lstStyle>
            <a:lvl1pPr algn="l" defTabSz="946617">
              <a:lnSpc>
                <a:spcPct val="100000"/>
              </a:lnSpc>
              <a:spcBef>
                <a:spcPct val="50000"/>
              </a:spcBef>
              <a:buNone/>
              <a:defRPr sz="1400">
                <a:solidFill>
                  <a:schemeClr val="bg1">
                    <a:lumMod val="50000"/>
                  </a:schemeClr>
                </a:solidFill>
                <a:latin typeface="+mj-lt"/>
              </a:defRPr>
            </a:lvl1pPr>
            <a:lvl2pPr>
              <a:buFont typeface="Arial" pitchFamily="34" charset="0"/>
              <a:buNone/>
              <a:defRPr sz="1700"/>
            </a:lvl2pPr>
            <a:lvl3pPr>
              <a:buFont typeface="Arial" pitchFamily="34" charset="0"/>
              <a:buNone/>
              <a:defRPr sz="1700"/>
            </a:lvl3pPr>
            <a:lvl4pPr>
              <a:buFont typeface="Arial" pitchFamily="34" charset="0"/>
              <a:buNone/>
              <a:defRPr sz="1700"/>
            </a:lvl4pPr>
            <a:lvl5pPr>
              <a:buFont typeface="Arial" pitchFamily="34" charset="0"/>
              <a:buNone/>
              <a:defRPr sz="1700"/>
            </a:lvl5pPr>
          </a:lstStyle>
          <a:p>
            <a:pPr lvl="0"/>
            <a:r>
              <a:rPr lang="en-US" dirty="0" smtClean="0"/>
              <a:t>Source: Placeholder for Notes Is 12 Points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581" y="7602342"/>
            <a:ext cx="11982178" cy="1173480"/>
          </a:xfrm>
        </p:spPr>
        <p:txBody>
          <a:bodyPr vert="horz" lIns="96790" tIns="53772" rIns="96790" bIns="53772" rtlCol="0" anchor="b" anchorCtr="0">
            <a:noAutofit/>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45643" y="2240280"/>
            <a:ext cx="5607100" cy="5248656"/>
          </a:xfrm>
        </p:spPr>
        <p:txBody>
          <a:bodyPr anchor="ctr" anchorCtr="0">
            <a:normAutofit/>
          </a:bodyPr>
          <a:lstStyle>
            <a:lvl1pPr marL="0" indent="0">
              <a:buFontTx/>
              <a:buNone/>
              <a:defRPr sz="28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823255" y="2726741"/>
            <a:ext cx="4800599" cy="4186124"/>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581" y="7602342"/>
            <a:ext cx="11982178" cy="1173480"/>
          </a:xfrm>
        </p:spPr>
        <p:txBody>
          <a:bodyPr vert="horz" lIns="96790" tIns="53772" rIns="96790" bIns="53772" rtlCol="0" anchor="b" anchorCtr="0">
            <a:noAutofit/>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81246" y="8193028"/>
            <a:ext cx="11356976" cy="537845"/>
          </a:xfrm>
        </p:spPr>
        <p:txBody>
          <a:bodyPr>
            <a:normAutofit/>
          </a:bodyPr>
          <a:lstStyle>
            <a:lvl1pPr marL="0" indent="0" algn="l"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accent2"/>
                </a:solidFill>
                <a:latin typeface="+mj-lt"/>
                <a:ea typeface="+mn-ea"/>
                <a:cs typeface="+mn-cs"/>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2" name="Title 1"/>
          <p:cNvSpPr>
            <a:spLocks noGrp="1"/>
          </p:cNvSpPr>
          <p:nvPr>
            <p:ph type="ctrTitle" hasCustomPrompt="1"/>
          </p:nvPr>
        </p:nvSpPr>
        <p:spPr>
          <a:xfrm>
            <a:off x="307239" y="908913"/>
            <a:ext cx="11356975" cy="6272784"/>
          </a:xfrm>
        </p:spPr>
        <p:txBody>
          <a:bodyPr/>
          <a:lstStyle>
            <a:lvl1pPr marL="274463" indent="-274463" algn="l" defTabSz="1075446" rtl="0" eaLnBrk="1" latinLnBrk="0" hangingPunct="1">
              <a:lnSpc>
                <a:spcPct val="80000"/>
              </a:lnSpc>
              <a:spcBef>
                <a:spcPct val="0"/>
              </a:spcBef>
              <a:buClr>
                <a:schemeClr val="tx1"/>
              </a:buClr>
              <a:buFont typeface="Arial" pitchFamily="34" charset="0"/>
              <a:buChar char="“"/>
              <a:defRPr lang="en-US" sz="7000" b="0" kern="1200" spc="-235"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304301" y="8898161"/>
            <a:ext cx="12172012" cy="294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 name="Title 1"/>
          <p:cNvSpPr>
            <a:spLocks noGrp="1"/>
          </p:cNvSpPr>
          <p:nvPr>
            <p:ph type="title" hasCustomPrompt="1"/>
          </p:nvPr>
        </p:nvSpPr>
        <p:spPr>
          <a:xfrm>
            <a:off x="321583" y="2686238"/>
            <a:ext cx="5764425" cy="4228725"/>
          </a:xfrm>
        </p:spPr>
        <p:txBody>
          <a:bodyPr vert="horz" lIns="96790" tIns="53772" rIns="96790" bIns="53772" rtlCol="0" anchor="ctr" anchorCtr="0">
            <a:noAutofit/>
          </a:bodyPr>
          <a:lstStyle>
            <a:lvl1pPr marL="0" indent="0" algn="l" defTabSz="1075446" rtl="0" eaLnBrk="1" latinLnBrk="0" hangingPunct="1">
              <a:lnSpc>
                <a:spcPct val="80000"/>
              </a:lnSpc>
              <a:spcBef>
                <a:spcPct val="0"/>
              </a:spcBef>
              <a:buClr>
                <a:schemeClr val="tx1"/>
              </a:buClr>
              <a:buFont typeface="Ciscolight" pitchFamily="2" charset="0"/>
              <a:buNone/>
              <a:defRPr lang="en-US" sz="6300" b="0" kern="1200" spc="-235"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891528" y="435254"/>
            <a:ext cx="5453481" cy="8692287"/>
          </a:xfrm>
        </p:spPr>
        <p:txBody>
          <a:bodyPr anchor="ctr" anchorCtr="0">
            <a:normAutofit/>
          </a:bodyPr>
          <a:lstStyle>
            <a:lvl1pPr marL="0" indent="0">
              <a:buFontTx/>
              <a:buNone/>
              <a:defRPr sz="2400" baseline="0">
                <a:solidFill>
                  <a:schemeClr val="tx1"/>
                </a:solidFill>
                <a:latin typeface="+mj-lt"/>
              </a:defRPr>
            </a:lvl1pPr>
            <a:lvl2pPr>
              <a:defRPr sz="2400"/>
            </a:lvl2pPr>
            <a:lvl3pPr>
              <a:defRPr sz="2400"/>
            </a:lvl3pPr>
            <a:lvl4pPr>
              <a:defRPr sz="2400"/>
            </a:lvl4pPr>
            <a:lvl5pPr>
              <a:defRPr sz="2400"/>
            </a:lvl5pPr>
          </a:lstStyle>
          <a:p>
            <a:pPr lvl="0"/>
            <a:r>
              <a:rPr lang="en-US" dirty="0" smtClean="0"/>
              <a:t>Tell your story here</a:t>
            </a:r>
            <a:endParaRPr lang="en-US" dirty="0"/>
          </a:p>
        </p:txBody>
      </p:sp>
      <p:pic>
        <p:nvPicPr>
          <p:cNvPr id="8" name="Picture 7" descr="vert bar.png"/>
          <p:cNvPicPr>
            <a:picLocks noChangeAspect="1"/>
          </p:cNvPicPr>
          <p:nvPr userDrawn="1"/>
        </p:nvPicPr>
        <p:blipFill>
          <a:blip r:embed="rId2" cstate="print"/>
          <a:stretch>
            <a:fillRect/>
          </a:stretch>
        </p:blipFill>
        <p:spPr>
          <a:xfrm>
            <a:off x="6169052" y="1013460"/>
            <a:ext cx="253424" cy="7607019"/>
          </a:xfrm>
          <a:prstGeom prst="rect">
            <a:avLst/>
          </a:prstGeom>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xmlns:p14="http://schemas.microsoft.com/office/powerpoint/2010/mai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30938" y="5991152"/>
            <a:ext cx="6558814" cy="537845"/>
          </a:xfrm>
        </p:spPr>
        <p:txBody>
          <a:bodyPr vert="horz" lIns="107545" tIns="53772" rIns="107545" bIns="53772" rtlCol="0">
            <a:normAutofit/>
          </a:bodyPr>
          <a:lstStyle>
            <a:lvl1pPr marL="0" indent="0" algn="l"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rgbClr val="6DB344"/>
                </a:solidFill>
                <a:latin typeface="+mj-lt"/>
                <a:ea typeface="+mn-ea"/>
                <a:cs typeface="+mn-cs"/>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pPr marL="0" lvl="0" indent="0" algn="l" defTabSz="1075446" rtl="0" eaLnBrk="1" latinLnBrk="0" hangingPunct="1">
              <a:lnSpc>
                <a:spcPct val="95000"/>
              </a:lnSpc>
              <a:spcBef>
                <a:spcPts val="1694"/>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2" name="Title 1"/>
          <p:cNvSpPr>
            <a:spLocks noGrp="1"/>
          </p:cNvSpPr>
          <p:nvPr>
            <p:ph type="ctrTitle" hasCustomPrompt="1"/>
          </p:nvPr>
        </p:nvSpPr>
        <p:spPr>
          <a:xfrm>
            <a:off x="292173" y="4595776"/>
            <a:ext cx="6597580" cy="1431290"/>
          </a:xfrm>
        </p:spPr>
        <p:txBody>
          <a:bodyPr vert="horz" lIns="96790" tIns="53772" rIns="96790" bIns="53772" rtlCol="0" anchor="b" anchorCtr="0">
            <a:noAutofit/>
          </a:bodyPr>
          <a:lstStyle>
            <a:lvl1pPr marL="0" indent="0" algn="l" defTabSz="1075446" rtl="0" eaLnBrk="1" latinLnBrk="0" hangingPunct="1">
              <a:lnSpc>
                <a:spcPct val="80000"/>
              </a:lnSpc>
              <a:spcBef>
                <a:spcPct val="0"/>
              </a:spcBef>
              <a:buClr>
                <a:schemeClr val="tx1"/>
              </a:buClr>
              <a:buFont typeface="Ciscolight" pitchFamily="2" charset="0"/>
              <a:buNone/>
              <a:defRPr lang="en-US" sz="7000" b="0" kern="1200" spc="-235"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31" name="Picture Placeholder 30"/>
          <p:cNvSpPr>
            <a:spLocks noGrp="1"/>
          </p:cNvSpPr>
          <p:nvPr>
            <p:ph type="pic" sz="quarter" idx="10" hasCustomPrompt="1"/>
          </p:nvPr>
        </p:nvSpPr>
        <p:spPr>
          <a:xfrm>
            <a:off x="7756526" y="2684782"/>
            <a:ext cx="3747136" cy="4044950"/>
          </a:xfrm>
        </p:spPr>
        <p:txBody>
          <a:bodyPr anchor="ctr" anchorCtr="1"/>
          <a:lstStyle>
            <a:lvl1pPr algn="ctr">
              <a:defRPr>
                <a:latin typeface="+mj-lt"/>
              </a:defRPr>
            </a:lvl1pPr>
          </a:lstStyle>
          <a:p>
            <a:r>
              <a:rPr lang="en-US" dirty="0" smtClean="0"/>
              <a:t>Insert photo here</a:t>
            </a:r>
            <a:endParaRPr lang="en-US" dirty="0"/>
          </a:p>
        </p:txBody>
      </p:sp>
      <p:grpSp>
        <p:nvGrpSpPr>
          <p:cNvPr id="24" name="Group 67"/>
          <p:cNvGrpSpPr/>
          <p:nvPr userDrawn="1"/>
        </p:nvGrpSpPr>
        <p:grpSpPr>
          <a:xfrm>
            <a:off x="478519" y="422639"/>
            <a:ext cx="967442" cy="687515"/>
            <a:chOff x="609606" y="528528"/>
            <a:chExt cx="1444732" cy="763787"/>
          </a:xfrm>
          <a:gradFill flip="none" rotWithShape="1">
            <a:gsLst>
              <a:gs pos="11000">
                <a:schemeClr val="accent2"/>
              </a:gs>
              <a:gs pos="100000">
                <a:schemeClr val="accent5"/>
              </a:gs>
            </a:gsLst>
            <a:lin ang="2700000" scaled="1"/>
            <a:tileRect/>
          </a:gradFill>
        </p:grpSpPr>
        <p:sp>
          <p:nvSpPr>
            <p:cNvPr id="25" name="Rectangle 24"/>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26" name="Freeform 25"/>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28" name="Freeform 27"/>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29" name="Freeform 28"/>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30" name="Freeform 29"/>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32" name="Freeform 31"/>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33" name="Freeform 32"/>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34" name="Freeform 33"/>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5" name="Freeform 34"/>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6" name="Freeform 35"/>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37" name="Freeform 36"/>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8" name="Freeform 37"/>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9" name="Freeform 38"/>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40" name="Freeform 39"/>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7779" y="8598410"/>
            <a:ext cx="12819380" cy="10027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7779" y="0"/>
            <a:ext cx="12819380" cy="9601200"/>
          </a:xfrm>
          <a:prstGeom prst="rect">
            <a:avLst/>
          </a:prstGeom>
          <a:noFill/>
        </p:spPr>
      </p:pic>
      <p:sp>
        <p:nvSpPr>
          <p:cNvPr id="9" name="Rounded Rectangle 8"/>
          <p:cNvSpPr/>
          <p:nvPr userDrawn="1"/>
        </p:nvSpPr>
        <p:spPr>
          <a:xfrm>
            <a:off x="2552900" y="-5009322"/>
            <a:ext cx="2421636" cy="1961984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0" name="Rounded Rectangle 9"/>
          <p:cNvSpPr/>
          <p:nvPr userDrawn="1"/>
        </p:nvSpPr>
        <p:spPr>
          <a:xfrm>
            <a:off x="1" y="-903301"/>
            <a:ext cx="2421636" cy="11407802"/>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1" name="Rounded Rectangle 10"/>
          <p:cNvSpPr/>
          <p:nvPr userDrawn="1"/>
        </p:nvSpPr>
        <p:spPr>
          <a:xfrm rot="10800000">
            <a:off x="1419309" y="-903301"/>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marL="0" algn="ctr" defTabSz="1075446" rtl="0" eaLnBrk="1" latinLnBrk="0" hangingPunct="1"/>
            <a:endParaRPr lang="en-US" sz="2100" kern="1200">
              <a:solidFill>
                <a:schemeClr val="lt1"/>
              </a:solidFill>
              <a:latin typeface="+mj-lt"/>
              <a:ea typeface="+mn-ea"/>
              <a:cs typeface="+mn-cs"/>
            </a:endParaRPr>
          </a:p>
        </p:txBody>
      </p:sp>
      <p:sp>
        <p:nvSpPr>
          <p:cNvPr id="12" name="Rounded Rectangle 11"/>
          <p:cNvSpPr/>
          <p:nvPr/>
        </p:nvSpPr>
        <p:spPr>
          <a:xfrm>
            <a:off x="8925869" y="2395663"/>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3" name="Rounded Rectangle 12"/>
          <p:cNvSpPr/>
          <p:nvPr/>
        </p:nvSpPr>
        <p:spPr>
          <a:xfrm>
            <a:off x="11347633" y="1168843"/>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4" name="Rounded Rectangle 13"/>
          <p:cNvSpPr/>
          <p:nvPr/>
        </p:nvSpPr>
        <p:spPr>
          <a:xfrm rot="10800000">
            <a:off x="4250503" y="-4728706"/>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 name="Title 1"/>
          <p:cNvSpPr>
            <a:spLocks noGrp="1"/>
          </p:cNvSpPr>
          <p:nvPr>
            <p:ph type="title"/>
          </p:nvPr>
        </p:nvSpPr>
        <p:spPr>
          <a:xfrm>
            <a:off x="332842" y="678486"/>
            <a:ext cx="12257179" cy="6120984"/>
          </a:xfrm>
        </p:spPr>
        <p:txBody>
          <a:bodyPr anchor="b" anchorCtr="0"/>
          <a:lstStyle>
            <a:lvl1pPr marL="268861" indent="-268861">
              <a:buFont typeface="Arial" pitchFamily="34" charset="0"/>
              <a:buChar char="“"/>
              <a:defRPr sz="6300" spc="-235" baseline="0">
                <a:solidFill>
                  <a:schemeClr val="bg1"/>
                </a:solidFill>
                <a:latin typeface="+mj-lt"/>
              </a:defRPr>
            </a:lvl1pPr>
          </a:lstStyle>
          <a:p>
            <a:r>
              <a:rPr lang="en-GB" smtClean="0"/>
              <a:t>Click to edit Master title style</a:t>
            </a:r>
            <a:endParaRPr lang="en-US" dirty="0"/>
          </a:p>
        </p:txBody>
      </p:sp>
      <p:sp>
        <p:nvSpPr>
          <p:cNvPr id="28" name="Rectangle 5"/>
          <p:cNvSpPr>
            <a:spLocks noChangeArrowheads="1"/>
          </p:cNvSpPr>
          <p:nvPr/>
        </p:nvSpPr>
        <p:spPr bwMode="ltGray">
          <a:xfrm>
            <a:off x="10867724" y="9258430"/>
            <a:ext cx="1138188" cy="205251"/>
          </a:xfrm>
          <a:prstGeom prst="rect">
            <a:avLst/>
          </a:prstGeom>
          <a:noFill/>
          <a:ln w="9525">
            <a:noFill/>
            <a:miter lim="800000"/>
            <a:headEnd/>
            <a:tailEnd/>
          </a:ln>
          <a:effectLst/>
        </p:spPr>
        <p:txBody>
          <a:bodyPr wrap="square" lIns="96587" tIns="48293" rIns="96587" bIns="48293" anchor="b">
            <a:spAutoFit/>
          </a:bodyPr>
          <a:lstStyle/>
          <a:p>
            <a:pPr algn="r" defTabSz="957820">
              <a:lnSpc>
                <a:spcPct val="100000"/>
              </a:lnSpc>
            </a:pPr>
            <a:r>
              <a:rPr lang="en-US" sz="700" dirty="0">
                <a:solidFill>
                  <a:schemeClr val="bg1"/>
                </a:solidFill>
                <a:latin typeface="+mj-lt"/>
              </a:rPr>
              <a:t>Cisco Confidential</a:t>
            </a:r>
          </a:p>
        </p:txBody>
      </p:sp>
      <p:sp>
        <p:nvSpPr>
          <p:cNvPr id="19" name="Rectangle 5"/>
          <p:cNvSpPr>
            <a:spLocks noChangeArrowheads="1"/>
          </p:cNvSpPr>
          <p:nvPr userDrawn="1"/>
        </p:nvSpPr>
        <p:spPr bwMode="ltGray">
          <a:xfrm>
            <a:off x="10867724" y="9258430"/>
            <a:ext cx="1138188" cy="205251"/>
          </a:xfrm>
          <a:prstGeom prst="rect">
            <a:avLst/>
          </a:prstGeom>
          <a:noFill/>
          <a:ln w="9525">
            <a:noFill/>
            <a:miter lim="800000"/>
            <a:headEnd/>
            <a:tailEnd/>
          </a:ln>
          <a:effectLst/>
        </p:spPr>
        <p:txBody>
          <a:bodyPr wrap="square" lIns="96587" tIns="48293" rIns="96587" bIns="48293" anchor="b">
            <a:spAutoFit/>
          </a:bodyPr>
          <a:lstStyle/>
          <a:p>
            <a:pPr algn="r" defTabSz="957820">
              <a:lnSpc>
                <a:spcPct val="100000"/>
              </a:lnSpc>
            </a:pPr>
            <a:r>
              <a:rPr lang="en-US" sz="7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561661" y="7502465"/>
            <a:ext cx="12004559" cy="860108"/>
          </a:xfrm>
        </p:spPr>
        <p:txBody>
          <a:bodyPr vert="horz" lIns="107545" tIns="53772" rIns="107545" bIns="53772" rtlCol="0">
            <a:normAutofit/>
          </a:bodyPr>
          <a:lstStyle>
            <a:lvl1pPr marL="0" indent="0">
              <a:buNone/>
              <a:defRPr lang="en-US" sz="2800" kern="1200" dirty="0" smtClean="0">
                <a:solidFill>
                  <a:schemeClr val="bg1"/>
                </a:solidFill>
                <a:latin typeface="+mj-lt"/>
                <a:ea typeface="+mn-ea"/>
                <a:cs typeface="+mn-cs"/>
              </a:defRPr>
            </a:lvl1pPr>
          </a:lstStyle>
          <a:p>
            <a:pPr marL="0" lvl="0" indent="0" algn="l" defTabSz="1075446" rtl="0" eaLnBrk="1" latinLnBrk="0" hangingPunct="1">
              <a:lnSpc>
                <a:spcPct val="95000"/>
              </a:lnSpc>
              <a:spcBef>
                <a:spcPts val="1694"/>
              </a:spcBef>
              <a:buClr>
                <a:srgbClr val="92D050"/>
              </a:buClr>
              <a:buSzPct val="90000"/>
              <a:buFont typeface="Arial" pitchFamily="34" charset="0"/>
              <a:buNone/>
              <a:tabLst/>
            </a:pPr>
            <a:r>
              <a:rPr lang="en-US" dirty="0" smtClean="0"/>
              <a:t>Source</a:t>
            </a:r>
            <a:endParaRPr lang="en-US" dirty="0"/>
          </a:p>
        </p:txBody>
      </p:sp>
      <p:sp>
        <p:nvSpPr>
          <p:cNvPr id="18"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chemeClr val="bg2"/>
                </a:solidFill>
                <a:latin typeface="+mj-lt"/>
              </a:rPr>
              <a:t>© 2010 Cisco and/or its affiliates. All rights reserved.</a:t>
            </a:r>
            <a:endParaRPr lang="en-US" sz="700" dirty="0">
              <a:solidFill>
                <a:schemeClr val="bg2"/>
              </a:solidFill>
              <a:latin typeface="+mj-lt"/>
            </a:endParaRPr>
          </a:p>
        </p:txBody>
      </p:sp>
      <p:sp>
        <p:nvSpPr>
          <p:cNvPr id="23"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chemeClr val="bg2"/>
                </a:solidFill>
                <a:latin typeface="+mj-lt"/>
              </a:rPr>
              <a:pPr algn="r" defTabSz="957820">
                <a:lnSpc>
                  <a:spcPct val="100000"/>
                </a:lnSpc>
              </a:pPr>
              <a:t>‹#›</a:t>
            </a:fld>
            <a:endParaRPr lang="en-US" sz="700" dirty="0">
              <a:solidFill>
                <a:schemeClr val="bg2"/>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xmlns:p14="http://schemas.microsoft.com/office/powerpoint/2010/mai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29" name="Rectangle 28"/>
          <p:cNvSpPr/>
          <p:nvPr/>
        </p:nvSpPr>
        <p:spPr>
          <a:xfrm>
            <a:off x="2648626" y="1113740"/>
            <a:ext cx="7488937" cy="5607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3" name="Rectangle 22"/>
          <p:cNvSpPr/>
          <p:nvPr userDrawn="1"/>
        </p:nvSpPr>
        <p:spPr>
          <a:xfrm>
            <a:off x="2648624" y="6712094"/>
            <a:ext cx="7486573" cy="1394921"/>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2660334" y="1113740"/>
            <a:ext cx="7460933" cy="5607101"/>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892220" y="6822813"/>
            <a:ext cx="7103698" cy="1173480"/>
          </a:xfrm>
        </p:spPr>
        <p:txBody>
          <a:bodyPr anchor="ctr"/>
          <a:lstStyle>
            <a:lvl1pPr>
              <a:defRPr sz="3100">
                <a:latin typeface="+mj-lt"/>
              </a:defRPr>
            </a:lvl1pPr>
          </a:lstStyle>
          <a:p>
            <a:r>
              <a:rPr lang="en-GB"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sp>
        <p:nvSpPr>
          <p:cNvPr id="49" name="Rectangle 3"/>
          <p:cNvSpPr>
            <a:spLocks noChangeArrowheads="1"/>
          </p:cNvSpPr>
          <p:nvPr/>
        </p:nvSpPr>
        <p:spPr bwMode="hidden">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44" name="Rectangle 43"/>
          <p:cNvSpPr/>
          <p:nvPr/>
        </p:nvSpPr>
        <p:spPr>
          <a:xfrm>
            <a:off x="2" y="9153144"/>
            <a:ext cx="12780612" cy="448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4"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55" name="Rectangle 7"/>
          <p:cNvSpPr>
            <a:spLocks noChangeArrowheads="1"/>
          </p:cNvSpPr>
          <p:nvPr/>
        </p:nvSpPr>
        <p:spPr bwMode="ltGray">
          <a:xfrm>
            <a:off x="12169165"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101" name="Rectangle 100"/>
          <p:cNvSpPr/>
          <p:nvPr/>
        </p:nvSpPr>
        <p:spPr>
          <a:xfrm>
            <a:off x="2" y="9153144"/>
            <a:ext cx="12780612" cy="448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03"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104" name="Rectangle 7"/>
          <p:cNvSpPr>
            <a:spLocks noChangeArrowheads="1"/>
          </p:cNvSpPr>
          <p:nvPr/>
        </p:nvSpPr>
        <p:spPr bwMode="ltGray">
          <a:xfrm>
            <a:off x="12169165"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48" name="Subtitle 2"/>
          <p:cNvSpPr>
            <a:spLocks noGrp="1"/>
          </p:cNvSpPr>
          <p:nvPr>
            <p:ph type="subTitle" idx="1" hasCustomPrompt="1"/>
          </p:nvPr>
        </p:nvSpPr>
        <p:spPr>
          <a:xfrm>
            <a:off x="330937" y="6249695"/>
            <a:ext cx="11356976" cy="537845"/>
          </a:xfrm>
        </p:spPr>
        <p:txBody>
          <a:bodyPr>
            <a:normAutofit/>
          </a:bodyPr>
          <a:lstStyle>
            <a:lvl1pPr marL="0" indent="0" algn="l">
              <a:buNone/>
              <a:defRPr lang="en-US" sz="2400" kern="1200" dirty="0">
                <a:solidFill>
                  <a:srgbClr val="6DB344"/>
                </a:solidFill>
                <a:latin typeface="+mj-lt"/>
                <a:ea typeface="+mn-ea"/>
                <a:cs typeface="+mn-cs"/>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pPr marL="0" lvl="0" indent="0" algn="l" defTabSz="1075446" rtl="0" eaLnBrk="1" latinLnBrk="0" hangingPunct="1">
              <a:lnSpc>
                <a:spcPct val="95000"/>
              </a:lnSpc>
              <a:spcBef>
                <a:spcPts val="1694"/>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309951" y="1747522"/>
            <a:ext cx="11356975" cy="4070135"/>
          </a:xfrm>
        </p:spPr>
        <p:txBody>
          <a:bodyPr/>
          <a:lstStyle>
            <a:lvl1pPr algn="l" defTabSz="1075446" rtl="0" eaLnBrk="1" latinLnBrk="0" hangingPunct="1">
              <a:lnSpc>
                <a:spcPct val="90000"/>
              </a:lnSpc>
              <a:spcBef>
                <a:spcPct val="0"/>
              </a:spcBef>
              <a:buNone/>
              <a:defRPr lang="en-US" sz="7000" b="0" kern="1200" spc="-235"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2" y="9153144"/>
            <a:ext cx="12780612" cy="448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111"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112" name="Rectangle 7"/>
          <p:cNvSpPr>
            <a:spLocks noChangeArrowheads="1"/>
          </p:cNvSpPr>
          <p:nvPr/>
        </p:nvSpPr>
        <p:spPr bwMode="ltGray">
          <a:xfrm>
            <a:off x="12169165"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57" name="Rectangle 56"/>
          <p:cNvSpPr/>
          <p:nvPr/>
        </p:nvSpPr>
        <p:spPr>
          <a:xfrm>
            <a:off x="2" y="9153144"/>
            <a:ext cx="12780612" cy="448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9"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grpSp>
        <p:nvGrpSpPr>
          <p:cNvPr id="91" name="Group 67"/>
          <p:cNvGrpSpPr/>
          <p:nvPr userDrawn="1"/>
        </p:nvGrpSpPr>
        <p:grpSpPr>
          <a:xfrm>
            <a:off x="478518" y="422639"/>
            <a:ext cx="882197" cy="626936"/>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4"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35"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pic>
        <p:nvPicPr>
          <p:cNvPr id="36" name="Picture 35" descr="segue texture.jpg"/>
          <p:cNvPicPr>
            <a:picLocks noChangeAspect="1"/>
          </p:cNvPicPr>
          <p:nvPr userDrawn="1"/>
        </p:nvPicPr>
        <p:blipFill>
          <a:blip r:embed="rId2" cstate="print"/>
          <a:srcRect t="95236" r="2996"/>
          <a:stretch>
            <a:fillRect/>
          </a:stretch>
        </p:blipFill>
        <p:spPr>
          <a:xfrm>
            <a:off x="466726" y="8934040"/>
            <a:ext cx="11868150" cy="229331"/>
          </a:xfrm>
          <a:prstGeom prst="rect">
            <a:avLst/>
          </a:prstGeom>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32" name="Rectangle 31"/>
          <p:cNvSpPr/>
          <p:nvPr/>
        </p:nvSpPr>
        <p:spPr>
          <a:xfrm>
            <a:off x="473661" y="435254"/>
            <a:ext cx="4582972" cy="344363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73661" y="435254"/>
            <a:ext cx="4582972" cy="344363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21586" y="4800600"/>
            <a:ext cx="9813017" cy="1692105"/>
          </a:xfrm>
        </p:spPr>
        <p:txBody>
          <a:bodyPr anchor="t">
            <a:spAutoFit/>
          </a:bodyPr>
          <a:lstStyle>
            <a:lvl1pPr marL="0" marR="0" indent="0" algn="l" defTabSz="1075446" rtl="0" eaLnBrk="1" fontAlgn="auto" latinLnBrk="0" hangingPunct="1">
              <a:lnSpc>
                <a:spcPct val="80000"/>
              </a:lnSpc>
              <a:spcBef>
                <a:spcPct val="0"/>
              </a:spcBef>
              <a:spcAft>
                <a:spcPts val="0"/>
              </a:spcAft>
              <a:buClrTx/>
              <a:buSzTx/>
              <a:buFontTx/>
              <a:buNone/>
              <a:tabLst/>
              <a:defRPr sz="6300">
                <a:solidFill>
                  <a:schemeClr val="bg1"/>
                </a:solidFill>
                <a:latin typeface="+mj-lt"/>
              </a:defRPr>
            </a:lvl1pPr>
          </a:lstStyle>
          <a:p>
            <a:r>
              <a:rPr lang="en-US" dirty="0" smtClean="0"/>
              <a:t>Large photo </a:t>
            </a:r>
            <a:br>
              <a:rPr lang="en-US" dirty="0" smtClean="0"/>
            </a:br>
            <a:r>
              <a:rPr lang="en-US" dirty="0" smtClean="0"/>
              <a:t>caption here.</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40" name="Rectangle 39"/>
          <p:cNvSpPr/>
          <p:nvPr/>
        </p:nvSpPr>
        <p:spPr>
          <a:xfrm>
            <a:off x="6989674" y="1203351"/>
            <a:ext cx="5082235" cy="704088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6989674" y="1203351"/>
            <a:ext cx="5082235" cy="704088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321584" y="1020563"/>
            <a:ext cx="6089885" cy="1282762"/>
          </a:xfrm>
        </p:spPr>
        <p:txBody>
          <a:bodyPr anchor="t">
            <a:spAutoFit/>
          </a:bodyPr>
          <a:lstStyle>
            <a:lvl1pPr>
              <a:lnSpc>
                <a:spcPct val="90000"/>
              </a:lnSpc>
              <a:defRPr>
                <a:solidFill>
                  <a:schemeClr val="bg1"/>
                </a:solidFill>
                <a:latin typeface="+mj-lt"/>
              </a:defRPr>
            </a:lvl1pPr>
          </a:lstStyle>
          <a:p>
            <a:r>
              <a:rPr lang="en-GB"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48" name="Rectangle 47"/>
          <p:cNvSpPr/>
          <p:nvPr/>
        </p:nvSpPr>
        <p:spPr>
          <a:xfrm>
            <a:off x="5136198" y="435610"/>
            <a:ext cx="4575390" cy="372491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5136585" y="435610"/>
            <a:ext cx="4575005" cy="3724913"/>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468949" y="435610"/>
            <a:ext cx="4602830" cy="372491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49153" y="435610"/>
            <a:ext cx="4622801" cy="3724913"/>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9771765" y="435611"/>
            <a:ext cx="2574223" cy="183134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9771768" y="435611"/>
            <a:ext cx="2574221" cy="183134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468950" y="4240532"/>
            <a:ext cx="3532425" cy="484250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449153" y="4240532"/>
            <a:ext cx="3552388" cy="4842507"/>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4076067" y="4240532"/>
            <a:ext cx="5635524" cy="484250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4071668" y="4240532"/>
            <a:ext cx="5639922" cy="4842507"/>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9771765" y="2357123"/>
            <a:ext cx="2574223" cy="481901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9771768" y="2346961"/>
            <a:ext cx="2574221" cy="482917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9771765" y="7256147"/>
            <a:ext cx="2574223" cy="182689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9771768" y="7256147"/>
            <a:ext cx="2574221" cy="182689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dirty="0">
                <a:solidFill>
                  <a:schemeClr val="bg1"/>
                </a:solidFill>
                <a:latin typeface="+mj-lt"/>
                <a:ea typeface="+mn-ea"/>
                <a:cs typeface="+mn-cs"/>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73660" y="435255"/>
            <a:ext cx="11867083" cy="850554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n-lt"/>
            </a:endParaRPr>
          </a:p>
        </p:txBody>
      </p:sp>
      <p:sp>
        <p:nvSpPr>
          <p:cNvPr id="5" name="Picture Placeholder 4"/>
          <p:cNvSpPr>
            <a:spLocks noGrp="1"/>
          </p:cNvSpPr>
          <p:nvPr>
            <p:ph type="pic" sz="quarter" idx="10" hasCustomPrompt="1"/>
          </p:nvPr>
        </p:nvSpPr>
        <p:spPr>
          <a:xfrm>
            <a:off x="466728" y="435257"/>
            <a:ext cx="11864816" cy="8475860"/>
          </a:xfrm>
          <a:ln>
            <a:solidFill>
              <a:schemeClr val="bg2"/>
            </a:solidFill>
          </a:ln>
        </p:spPr>
        <p:txBody>
          <a:bodyPr vert="horz" lIns="107545" tIns="53772" rIns="107545" bIns="53772" rtlCol="0" anchor="ctr" anchorCtr="0">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4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marL="0" algn="r" defTabSz="957820" rtl="0" eaLnBrk="1" latinLnBrk="0" hangingPunct="1">
              <a:lnSpc>
                <a:spcPct val="100000"/>
              </a:lnSpc>
            </a:pPr>
            <a:r>
              <a:rPr lang="en-US" sz="700" kern="1200" dirty="0">
                <a:solidFill>
                  <a:srgbClr val="C0C0C0"/>
                </a:solidFill>
                <a:latin typeface="+mj-lt"/>
                <a:ea typeface="+mn-ea"/>
                <a:cs typeface="+mn-cs"/>
              </a:rPr>
              <a:t>Cisco Confidential</a:t>
            </a:r>
          </a:p>
        </p:txBody>
      </p:sp>
      <p:pic>
        <p:nvPicPr>
          <p:cNvPr id="9" name="Picture 8" descr="segue texture.jpg"/>
          <p:cNvPicPr>
            <a:picLocks noChangeAspect="1"/>
          </p:cNvPicPr>
          <p:nvPr userDrawn="1"/>
        </p:nvPicPr>
        <p:blipFill>
          <a:blip r:embed="rId2" cstate="print"/>
          <a:srcRect t="95236" r="2996"/>
          <a:stretch>
            <a:fillRect/>
          </a:stretch>
        </p:blipFill>
        <p:spPr>
          <a:xfrm>
            <a:off x="466726" y="8934040"/>
            <a:ext cx="11868150" cy="229331"/>
          </a:xfrm>
          <a:prstGeom prst="rect">
            <a:avLst/>
          </a:prstGeom>
        </p:spPr>
      </p:pic>
      <p:sp>
        <p:nvSpPr>
          <p:cNvPr id="10"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13"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28016" y="-128016"/>
            <a:ext cx="13057632" cy="9857232"/>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Wide screen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7779" y="0"/>
            <a:ext cx="12819380" cy="9601200"/>
          </a:xfrm>
          <a:prstGeom prst="rect">
            <a:avLst/>
          </a:prstGeom>
          <a:noFill/>
        </p:spPr>
      </p:pic>
      <p:pic>
        <p:nvPicPr>
          <p:cNvPr id="37" name="Picture 36" descr="texture.png"/>
          <p:cNvPicPr>
            <a:picLocks noChangeAspect="1"/>
          </p:cNvPicPr>
          <p:nvPr userDrawn="1"/>
        </p:nvPicPr>
        <p:blipFill>
          <a:blip r:embed="rId3" cstate="print"/>
          <a:stretch>
            <a:fillRect/>
          </a:stretch>
        </p:blipFill>
        <p:spPr>
          <a:xfrm>
            <a:off x="-17779" y="2501"/>
            <a:ext cx="12819380" cy="9598700"/>
          </a:xfrm>
          <a:prstGeom prst="rect">
            <a:avLst/>
          </a:prstGeom>
        </p:spPr>
      </p:pic>
      <p:sp>
        <p:nvSpPr>
          <p:cNvPr id="40" name="Media Placeholder 39"/>
          <p:cNvSpPr>
            <a:spLocks noGrp="1"/>
          </p:cNvSpPr>
          <p:nvPr>
            <p:ph type="media" sz="quarter" idx="11" hasCustomPrompt="1"/>
          </p:nvPr>
        </p:nvSpPr>
        <p:spPr>
          <a:xfrm>
            <a:off x="4083473" y="1088136"/>
            <a:ext cx="8259183" cy="6195975"/>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107545" tIns="53772" rIns="107545" bIns="53772" rtlCol="0" anchor="ctr">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100" kern="1200" baseline="0" smtClean="0">
                <a:solidFill>
                  <a:schemeClr val="lt1"/>
                </a:solidFill>
                <a:latin typeface="+mj-lt"/>
                <a:ea typeface="+mn-ea"/>
                <a:cs typeface="+mn-cs"/>
              </a:defRPr>
            </a:lvl1pPr>
          </a:lstStyle>
          <a:p>
            <a:r>
              <a:rPr lang="en-US" dirty="0" smtClean="0"/>
              <a:t>Click icon to add video</a:t>
            </a:r>
            <a:endParaRPr lang="en-US" dirty="0"/>
          </a:p>
        </p:txBody>
      </p:sp>
      <p:grpSp>
        <p:nvGrpSpPr>
          <p:cNvPr id="20" name="Group 5"/>
          <p:cNvGrpSpPr>
            <a:grpSpLocks/>
          </p:cNvGrpSpPr>
          <p:nvPr userDrawn="1"/>
        </p:nvGrpSpPr>
        <p:grpSpPr bwMode="auto">
          <a:xfrm>
            <a:off x="478520" y="8534401"/>
            <a:ext cx="884135" cy="626747"/>
            <a:chOff x="384" y="331"/>
            <a:chExt cx="912" cy="485"/>
          </a:xfrm>
        </p:grpSpPr>
        <p:sp>
          <p:nvSpPr>
            <p:cNvPr id="21"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3"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4"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5"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6"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7"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8"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9"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0"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5"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6"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7779" y="0"/>
            <a:ext cx="12819380" cy="9601200"/>
          </a:xfrm>
          <a:prstGeom prst="rect">
            <a:avLst/>
          </a:prstGeom>
          <a:noFill/>
        </p:spPr>
      </p:pic>
      <p:pic>
        <p:nvPicPr>
          <p:cNvPr id="55" name="Picture 54" descr="texture.png"/>
          <p:cNvPicPr>
            <a:picLocks noChangeAspect="1"/>
          </p:cNvPicPr>
          <p:nvPr userDrawn="1"/>
        </p:nvPicPr>
        <p:blipFill>
          <a:blip r:embed="rId3" cstate="print"/>
          <a:stretch>
            <a:fillRect/>
          </a:stretch>
        </p:blipFill>
        <p:spPr>
          <a:xfrm>
            <a:off x="-17779" y="2501"/>
            <a:ext cx="12819380" cy="9598700"/>
          </a:xfrm>
          <a:prstGeom prst="rect">
            <a:avLst/>
          </a:prstGeom>
        </p:spPr>
      </p:pic>
      <p:sp>
        <p:nvSpPr>
          <p:cNvPr id="21" name="Media Placeholder 20"/>
          <p:cNvSpPr>
            <a:spLocks noGrp="1"/>
          </p:cNvSpPr>
          <p:nvPr>
            <p:ph type="media" sz="quarter" idx="10" hasCustomPrompt="1"/>
          </p:nvPr>
        </p:nvSpPr>
        <p:spPr>
          <a:xfrm>
            <a:off x="6148267" y="1090137"/>
            <a:ext cx="6194387" cy="6195975"/>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107545" tIns="53772" rIns="107545" bIns="53772" rtlCol="0" anchor="ctr">
            <a:normAutofit/>
          </a:bodyPr>
          <a:lstStyle>
            <a:lvl1pPr marL="0" indent="0" algn="ctr" defTabSz="1075446" rtl="0" eaLnBrk="1" latinLnBrk="0" hangingPunct="1">
              <a:lnSpc>
                <a:spcPct val="95000"/>
              </a:lnSpc>
              <a:spcBef>
                <a:spcPts val="1694"/>
              </a:spcBef>
              <a:buClr>
                <a:srgbClr val="92D050"/>
              </a:buClr>
              <a:buSzPct val="90000"/>
              <a:buFont typeface="Arial" pitchFamily="34" charset="0"/>
              <a:buNone/>
              <a:tabLst/>
              <a:defRPr lang="en-US" sz="2100" kern="1200">
                <a:solidFill>
                  <a:schemeClr val="lt1"/>
                </a:solidFill>
                <a:latin typeface="+mj-lt"/>
                <a:ea typeface="+mn-ea"/>
                <a:cs typeface="+mn-cs"/>
              </a:defRPr>
            </a:lvl1pPr>
          </a:lstStyle>
          <a:p>
            <a:r>
              <a:rPr lang="en-US" dirty="0" smtClean="0"/>
              <a:t>Click icon to add video</a:t>
            </a:r>
            <a:endParaRPr lang="en-US" dirty="0"/>
          </a:p>
        </p:txBody>
      </p:sp>
      <p:grpSp>
        <p:nvGrpSpPr>
          <p:cNvPr id="20" name="Group 5"/>
          <p:cNvGrpSpPr>
            <a:grpSpLocks/>
          </p:cNvGrpSpPr>
          <p:nvPr userDrawn="1"/>
        </p:nvGrpSpPr>
        <p:grpSpPr bwMode="auto">
          <a:xfrm>
            <a:off x="478520" y="8534401"/>
            <a:ext cx="884135" cy="626747"/>
            <a:chOff x="384" y="331"/>
            <a:chExt cx="912" cy="485"/>
          </a:xfrm>
        </p:grpSpPr>
        <p:sp>
          <p:nvSpPr>
            <p:cNvPr id="23"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4"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5"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6"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7"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8"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29"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0"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5"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6"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7"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marL="0" algn="r" defTabSz="957820" rtl="0" eaLnBrk="1" latinLnBrk="0" hangingPunct="1">
              <a:lnSpc>
                <a:spcPct val="100000"/>
              </a:lnSpc>
            </a:pPr>
            <a:r>
              <a:rPr lang="en-US" sz="700" kern="1200" dirty="0">
                <a:solidFill>
                  <a:srgbClr val="C0C0C0"/>
                </a:solidFill>
                <a:latin typeface="+mj-lt"/>
                <a:ea typeface="+mn-ea"/>
                <a:cs typeface="+mn-cs"/>
              </a:rPr>
              <a:t>Cisco Confidential</a:t>
            </a:r>
          </a:p>
        </p:txBody>
      </p:sp>
      <p:sp>
        <p:nvSpPr>
          <p:cNvPr id="6"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7"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34" name="Rectangle 33"/>
          <p:cNvSpPr>
            <a:spLocks noChangeArrowheads="1"/>
          </p:cNvSpPr>
          <p:nvPr userDrawn="1"/>
        </p:nvSpPr>
        <p:spPr bwMode="black">
          <a:xfrm>
            <a:off x="6180330" y="8182370"/>
            <a:ext cx="43527" cy="219822"/>
          </a:xfrm>
          <a:prstGeom prst="rect">
            <a:avLst/>
          </a:prstGeom>
          <a:solidFill>
            <a:schemeClr val="bg1"/>
          </a:solidFill>
          <a:ln w="9525">
            <a:noFill/>
            <a:miter lim="800000"/>
            <a:headEnd/>
            <a:tailEnd/>
          </a:ln>
        </p:spPr>
        <p:txBody>
          <a:bodyPr lIns="107545" tIns="53772" rIns="107545" bIns="53772"/>
          <a:lstStyle/>
          <a:p>
            <a:endParaRPr lang="en-US">
              <a:solidFill>
                <a:srgbClr val="0096D6"/>
              </a:solidFill>
              <a:latin typeface="+mj-lt"/>
            </a:endParaRPr>
          </a:p>
        </p:txBody>
      </p:sp>
      <p:sp>
        <p:nvSpPr>
          <p:cNvPr id="35" name="Freeform 34"/>
          <p:cNvSpPr>
            <a:spLocks/>
          </p:cNvSpPr>
          <p:nvPr userDrawn="1"/>
        </p:nvSpPr>
        <p:spPr bwMode="black">
          <a:xfrm>
            <a:off x="6433895" y="8176283"/>
            <a:ext cx="126023" cy="231998"/>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6" name="Freeform 35"/>
          <p:cNvSpPr>
            <a:spLocks/>
          </p:cNvSpPr>
          <p:nvPr userDrawn="1"/>
        </p:nvSpPr>
        <p:spPr bwMode="black">
          <a:xfrm>
            <a:off x="5998127" y="8176283"/>
            <a:ext cx="126023" cy="231998"/>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7" name="Freeform 36"/>
          <p:cNvSpPr>
            <a:spLocks noEditPoints="1"/>
          </p:cNvSpPr>
          <p:nvPr userDrawn="1"/>
        </p:nvSpPr>
        <p:spPr bwMode="black">
          <a:xfrm>
            <a:off x="6605469" y="8176283"/>
            <a:ext cx="173093" cy="231998"/>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8" name="Freeform 37"/>
          <p:cNvSpPr>
            <a:spLocks/>
          </p:cNvSpPr>
          <p:nvPr userDrawn="1"/>
        </p:nvSpPr>
        <p:spPr bwMode="black">
          <a:xfrm>
            <a:off x="6280034" y="8176283"/>
            <a:ext cx="112865" cy="231998"/>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9" name="Freeform 38"/>
          <p:cNvSpPr>
            <a:spLocks/>
          </p:cNvSpPr>
          <p:nvPr userDrawn="1"/>
        </p:nvSpPr>
        <p:spPr bwMode="black">
          <a:xfrm>
            <a:off x="5911581" y="7915879"/>
            <a:ext cx="40995" cy="112955"/>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0" name="Freeform 39"/>
          <p:cNvSpPr>
            <a:spLocks/>
          </p:cNvSpPr>
          <p:nvPr userDrawn="1"/>
        </p:nvSpPr>
        <p:spPr bwMode="black">
          <a:xfrm>
            <a:off x="6026470" y="7840124"/>
            <a:ext cx="40995" cy="1887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1" name="Freeform 40"/>
          <p:cNvSpPr>
            <a:spLocks/>
          </p:cNvSpPr>
          <p:nvPr userDrawn="1"/>
        </p:nvSpPr>
        <p:spPr bwMode="black">
          <a:xfrm>
            <a:off x="6139335" y="7735962"/>
            <a:ext cx="40995" cy="3476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2" name="Freeform 41"/>
          <p:cNvSpPr>
            <a:spLocks/>
          </p:cNvSpPr>
          <p:nvPr userDrawn="1"/>
        </p:nvSpPr>
        <p:spPr bwMode="black">
          <a:xfrm>
            <a:off x="6254223" y="7840124"/>
            <a:ext cx="40995" cy="1887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3" name="Freeform 42"/>
          <p:cNvSpPr>
            <a:spLocks/>
          </p:cNvSpPr>
          <p:nvPr userDrawn="1"/>
        </p:nvSpPr>
        <p:spPr bwMode="black">
          <a:xfrm>
            <a:off x="6366581" y="7915879"/>
            <a:ext cx="43527" cy="112955"/>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4" name="Freeform 43"/>
          <p:cNvSpPr>
            <a:spLocks/>
          </p:cNvSpPr>
          <p:nvPr userDrawn="1"/>
        </p:nvSpPr>
        <p:spPr bwMode="black">
          <a:xfrm>
            <a:off x="6481471" y="7840124"/>
            <a:ext cx="41501" cy="18870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5" name="Freeform 44"/>
          <p:cNvSpPr>
            <a:spLocks/>
          </p:cNvSpPr>
          <p:nvPr userDrawn="1"/>
        </p:nvSpPr>
        <p:spPr bwMode="black">
          <a:xfrm>
            <a:off x="6596360" y="7735962"/>
            <a:ext cx="41501" cy="3476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6" name="Freeform 45"/>
          <p:cNvSpPr>
            <a:spLocks/>
          </p:cNvSpPr>
          <p:nvPr userDrawn="1"/>
        </p:nvSpPr>
        <p:spPr bwMode="black">
          <a:xfrm>
            <a:off x="6709224" y="7840124"/>
            <a:ext cx="41501" cy="18870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7" name="Freeform 46"/>
          <p:cNvSpPr>
            <a:spLocks/>
          </p:cNvSpPr>
          <p:nvPr userDrawn="1"/>
        </p:nvSpPr>
        <p:spPr bwMode="black">
          <a:xfrm>
            <a:off x="6824113" y="7915879"/>
            <a:ext cx="41501" cy="112955"/>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700"/>
                                        <p:tgtEl>
                                          <p:spTgt spid="3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00"/>
                                        <p:tgtEl>
                                          <p:spTgt spid="4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700"/>
                                        <p:tgtEl>
                                          <p:spTgt spid="43"/>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700"/>
                                        <p:tgtEl>
                                          <p:spTgt spid="45"/>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700"/>
                                        <p:tgtEl>
                                          <p:spTgt spid="47"/>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00"/>
                                        <p:tgtEl>
                                          <p:spTgt spid="4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700"/>
                                        <p:tgtEl>
                                          <p:spTgt spid="4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700"/>
                                        <p:tgtEl>
                                          <p:spTgt spid="44"/>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700"/>
                                        <p:tgtEl>
                                          <p:spTgt spid="46"/>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3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3"/>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5"/>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7"/>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4"/>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6"/>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00"/>
                                        <p:tgtEl>
                                          <p:spTgt spid="3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700"/>
                                        <p:tgtEl>
                                          <p:spTgt spid="3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00"/>
                                        <p:tgtEl>
                                          <p:spTgt spid="3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00"/>
                                        <p:tgtEl>
                                          <p:spTgt spid="3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29" name="Rounded Rectangle 28"/>
          <p:cNvSpPr/>
          <p:nvPr/>
        </p:nvSpPr>
        <p:spPr>
          <a:xfrm>
            <a:off x="2552900" y="-4998830"/>
            <a:ext cx="2421636" cy="1961984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0" name="Rounded Rectangle 29"/>
          <p:cNvSpPr/>
          <p:nvPr/>
        </p:nvSpPr>
        <p:spPr>
          <a:xfrm>
            <a:off x="1" y="-892807"/>
            <a:ext cx="2421636" cy="11407802"/>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1" name="Rounded Rectangle 30"/>
          <p:cNvSpPr/>
          <p:nvPr/>
        </p:nvSpPr>
        <p:spPr>
          <a:xfrm rot="10800000">
            <a:off x="1419309" y="5948048"/>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marL="0" algn="ctr" defTabSz="1075446" rtl="0" eaLnBrk="1" latinLnBrk="0" hangingPunct="1"/>
            <a:endParaRPr lang="en-US" sz="2100" kern="1200">
              <a:solidFill>
                <a:schemeClr val="lt1"/>
              </a:solidFill>
              <a:latin typeface="+mj-lt"/>
              <a:ea typeface="+mn-ea"/>
              <a:cs typeface="+mn-cs"/>
            </a:endParaRPr>
          </a:p>
        </p:txBody>
      </p:sp>
      <p:sp>
        <p:nvSpPr>
          <p:cNvPr id="32" name="Rounded Rectangle 31"/>
          <p:cNvSpPr/>
          <p:nvPr userDrawn="1"/>
        </p:nvSpPr>
        <p:spPr>
          <a:xfrm>
            <a:off x="9219677" y="-4078590"/>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3" name="Rounded Rectangle 32"/>
          <p:cNvSpPr/>
          <p:nvPr userDrawn="1"/>
        </p:nvSpPr>
        <p:spPr>
          <a:xfrm>
            <a:off x="11347633" y="7978874"/>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4" name="Rounded Rectangle 33"/>
          <p:cNvSpPr/>
          <p:nvPr/>
        </p:nvSpPr>
        <p:spPr>
          <a:xfrm rot="10800000">
            <a:off x="4250503" y="2122642"/>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 name="Title 1"/>
          <p:cNvSpPr>
            <a:spLocks noGrp="1"/>
          </p:cNvSpPr>
          <p:nvPr>
            <p:ph type="ctrTitle" hasCustomPrompt="1"/>
          </p:nvPr>
        </p:nvSpPr>
        <p:spPr>
          <a:xfrm>
            <a:off x="309951" y="1731366"/>
            <a:ext cx="11356975" cy="4086291"/>
          </a:xfrm>
        </p:spPr>
        <p:txBody>
          <a:bodyPr/>
          <a:lstStyle>
            <a:lvl1pPr>
              <a:lnSpc>
                <a:spcPct val="90000"/>
              </a:lnSpc>
              <a:defRPr sz="7000" b="0" spc="-235"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30937" y="6249698"/>
            <a:ext cx="11356976" cy="537845"/>
          </a:xfrm>
        </p:spPr>
        <p:txBody>
          <a:bodyPr>
            <a:normAutofit/>
          </a:bodyPr>
          <a:lstStyle>
            <a:lvl1pPr marL="0" indent="0" algn="l">
              <a:buNone/>
              <a:defRPr sz="2400">
                <a:solidFill>
                  <a:schemeClr val="bg1"/>
                </a:solidFill>
                <a:latin typeface="+mj-lt"/>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chemeClr val="bg2"/>
                </a:solidFill>
                <a:latin typeface="+mj-lt"/>
              </a:rPr>
              <a:t>Cisco Confidential</a:t>
            </a:r>
          </a:p>
        </p:txBody>
      </p:sp>
      <p:grpSp>
        <p:nvGrpSpPr>
          <p:cNvPr id="53" name="Group 5"/>
          <p:cNvGrpSpPr>
            <a:grpSpLocks/>
          </p:cNvGrpSpPr>
          <p:nvPr userDrawn="1"/>
        </p:nvGrpSpPr>
        <p:grpSpPr bwMode="auto">
          <a:xfrm>
            <a:off x="478520" y="426721"/>
            <a:ext cx="884135" cy="626747"/>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37"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chemeClr val="bg2"/>
                </a:solidFill>
                <a:latin typeface="+mj-lt"/>
              </a:rPr>
              <a:t>© 2010 Cisco and/or its affiliates. All rights reserved.</a:t>
            </a:r>
            <a:endParaRPr lang="en-US" sz="700" dirty="0">
              <a:solidFill>
                <a:schemeClr val="bg2"/>
              </a:solidFill>
              <a:latin typeface="+mj-lt"/>
            </a:endParaRPr>
          </a:p>
        </p:txBody>
      </p:sp>
      <p:sp>
        <p:nvSpPr>
          <p:cNvPr id="38"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chemeClr val="bg2"/>
                </a:solidFill>
                <a:latin typeface="+mj-lt"/>
              </a:rPr>
              <a:pPr algn="r" defTabSz="957820">
                <a:lnSpc>
                  <a:spcPct val="100000"/>
                </a:lnSpc>
              </a:pPr>
              <a:t>‹#›</a:t>
            </a:fld>
            <a:endParaRPr lang="en-US" sz="700" dirty="0">
              <a:solidFill>
                <a:schemeClr val="bg2"/>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7779" y="0"/>
            <a:ext cx="12819380" cy="9601200"/>
          </a:xfrm>
          <a:prstGeom prst="rect">
            <a:avLst/>
          </a:prstGeom>
          <a:noFill/>
        </p:spPr>
      </p:pic>
      <p:sp>
        <p:nvSpPr>
          <p:cNvPr id="34" name="TextBox 33"/>
          <p:cNvSpPr txBox="1"/>
          <p:nvPr userDrawn="1"/>
        </p:nvSpPr>
        <p:spPr>
          <a:xfrm>
            <a:off x="902566" y="4284686"/>
            <a:ext cx="2881832" cy="754925"/>
          </a:xfrm>
          <a:prstGeom prst="rect">
            <a:avLst/>
          </a:prstGeom>
          <a:noFill/>
        </p:spPr>
        <p:txBody>
          <a:bodyPr wrap="none" lIns="107545" tIns="53772" rIns="107545" bIns="53772" rtlCol="0">
            <a:spAutoFit/>
          </a:bodyPr>
          <a:lstStyle/>
          <a:p>
            <a:r>
              <a:rPr lang="en-US" sz="4200" dirty="0" smtClean="0">
                <a:solidFill>
                  <a:srgbClr val="FFFFFF"/>
                </a:solidFill>
                <a:latin typeface="+mj-lt"/>
              </a:rPr>
              <a:t>Thank you.</a:t>
            </a:r>
            <a:endParaRPr lang="en-US" sz="4200" dirty="0">
              <a:solidFill>
                <a:srgbClr val="FFFFFF"/>
              </a:solidFill>
              <a:latin typeface="+mj-lt"/>
            </a:endParaRPr>
          </a:p>
        </p:txBody>
      </p:sp>
      <p:sp>
        <p:nvSpPr>
          <p:cNvPr id="20" name="Rectangle 19"/>
          <p:cNvSpPr>
            <a:spLocks noChangeArrowheads="1"/>
          </p:cNvSpPr>
          <p:nvPr userDrawn="1"/>
        </p:nvSpPr>
        <p:spPr bwMode="black">
          <a:xfrm>
            <a:off x="8832128" y="5192045"/>
            <a:ext cx="122478" cy="618558"/>
          </a:xfrm>
          <a:prstGeom prst="rect">
            <a:avLst/>
          </a:prstGeom>
          <a:solidFill>
            <a:schemeClr val="bg1"/>
          </a:solidFill>
          <a:ln w="9525">
            <a:noFill/>
            <a:miter lim="800000"/>
            <a:headEnd/>
            <a:tailEnd/>
          </a:ln>
        </p:spPr>
        <p:txBody>
          <a:bodyPr lIns="107545" tIns="53772" rIns="107545" bIns="53772"/>
          <a:lstStyle/>
          <a:p>
            <a:endParaRPr lang="en-US">
              <a:solidFill>
                <a:srgbClr val="0096D6"/>
              </a:solidFill>
              <a:latin typeface="+mj-lt"/>
            </a:endParaRPr>
          </a:p>
        </p:txBody>
      </p:sp>
      <p:sp>
        <p:nvSpPr>
          <p:cNvPr id="21" name="Freeform 20"/>
          <p:cNvSpPr>
            <a:spLocks/>
          </p:cNvSpPr>
          <p:nvPr userDrawn="1"/>
        </p:nvSpPr>
        <p:spPr bwMode="black">
          <a:xfrm>
            <a:off x="9545633" y="5176648"/>
            <a:ext cx="354616" cy="65281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2" name="Freeform 21"/>
          <p:cNvSpPr>
            <a:spLocks/>
          </p:cNvSpPr>
          <p:nvPr userDrawn="1"/>
        </p:nvSpPr>
        <p:spPr bwMode="black">
          <a:xfrm>
            <a:off x="8319427" y="5176648"/>
            <a:ext cx="354616" cy="65281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3" name="Freeform 22"/>
          <p:cNvSpPr>
            <a:spLocks noEditPoints="1"/>
          </p:cNvSpPr>
          <p:nvPr userDrawn="1"/>
        </p:nvSpPr>
        <p:spPr bwMode="black">
          <a:xfrm>
            <a:off x="10028423" y="5176648"/>
            <a:ext cx="487064" cy="65281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4" name="Freeform 23"/>
          <p:cNvSpPr>
            <a:spLocks/>
          </p:cNvSpPr>
          <p:nvPr userDrawn="1"/>
        </p:nvSpPr>
        <p:spPr bwMode="black">
          <a:xfrm>
            <a:off x="9112684" y="5176648"/>
            <a:ext cx="317588" cy="65281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5" name="Freeform 24"/>
          <p:cNvSpPr>
            <a:spLocks/>
          </p:cNvSpPr>
          <p:nvPr userDrawn="1"/>
        </p:nvSpPr>
        <p:spPr bwMode="black">
          <a:xfrm>
            <a:off x="8075895" y="4315417"/>
            <a:ext cx="115356" cy="317846"/>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6" name="Freeform 25"/>
          <p:cNvSpPr>
            <a:spLocks/>
          </p:cNvSpPr>
          <p:nvPr userDrawn="1"/>
        </p:nvSpPr>
        <p:spPr bwMode="black">
          <a:xfrm>
            <a:off x="8399179" y="4102253"/>
            <a:ext cx="115356" cy="531008"/>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7" name="Freeform 26"/>
          <p:cNvSpPr>
            <a:spLocks/>
          </p:cNvSpPr>
          <p:nvPr userDrawn="1"/>
        </p:nvSpPr>
        <p:spPr bwMode="black">
          <a:xfrm>
            <a:off x="8716770" y="3809152"/>
            <a:ext cx="115356" cy="978275"/>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8" name="Freeform 27"/>
          <p:cNvSpPr>
            <a:spLocks/>
          </p:cNvSpPr>
          <p:nvPr userDrawn="1"/>
        </p:nvSpPr>
        <p:spPr bwMode="black">
          <a:xfrm>
            <a:off x="9040055" y="4102254"/>
            <a:ext cx="115356" cy="5310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29" name="Freeform 28"/>
          <p:cNvSpPr>
            <a:spLocks/>
          </p:cNvSpPr>
          <p:nvPr userDrawn="1"/>
        </p:nvSpPr>
        <p:spPr bwMode="black">
          <a:xfrm>
            <a:off x="9356219" y="4315416"/>
            <a:ext cx="122478" cy="317844"/>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0" name="Freeform 29"/>
          <p:cNvSpPr>
            <a:spLocks/>
          </p:cNvSpPr>
          <p:nvPr userDrawn="1"/>
        </p:nvSpPr>
        <p:spPr bwMode="black">
          <a:xfrm>
            <a:off x="9679506" y="4102254"/>
            <a:ext cx="116780" cy="53100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1" name="Freeform 30"/>
          <p:cNvSpPr>
            <a:spLocks/>
          </p:cNvSpPr>
          <p:nvPr userDrawn="1"/>
        </p:nvSpPr>
        <p:spPr bwMode="black">
          <a:xfrm>
            <a:off x="10002792" y="3809153"/>
            <a:ext cx="116780" cy="978273"/>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2" name="Freeform 31"/>
          <p:cNvSpPr>
            <a:spLocks/>
          </p:cNvSpPr>
          <p:nvPr userDrawn="1"/>
        </p:nvSpPr>
        <p:spPr bwMode="black">
          <a:xfrm>
            <a:off x="10320378" y="4102254"/>
            <a:ext cx="116780" cy="53100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3" name="Freeform 32"/>
          <p:cNvSpPr>
            <a:spLocks/>
          </p:cNvSpPr>
          <p:nvPr userDrawn="1"/>
        </p:nvSpPr>
        <p:spPr bwMode="black">
          <a:xfrm>
            <a:off x="10643665" y="4315416"/>
            <a:ext cx="116780" cy="317844"/>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12801600" cy="9601200"/>
          </a:xfrm>
          <a:prstGeom prst="rect">
            <a:avLst/>
          </a:prstGeom>
        </p:spPr>
      </p:pic>
      <p:sp>
        <p:nvSpPr>
          <p:cNvPr id="36" name="Rectangle 35"/>
          <p:cNvSpPr>
            <a:spLocks noChangeArrowheads="1"/>
          </p:cNvSpPr>
          <p:nvPr userDrawn="1"/>
        </p:nvSpPr>
        <p:spPr bwMode="black">
          <a:xfrm>
            <a:off x="6180330" y="8182370"/>
            <a:ext cx="43527" cy="219822"/>
          </a:xfrm>
          <a:prstGeom prst="rect">
            <a:avLst/>
          </a:prstGeom>
          <a:solidFill>
            <a:schemeClr val="bg1"/>
          </a:solidFill>
          <a:ln w="9525">
            <a:noFill/>
            <a:miter lim="800000"/>
            <a:headEnd/>
            <a:tailEnd/>
          </a:ln>
        </p:spPr>
        <p:txBody>
          <a:bodyPr lIns="107545" tIns="53772" rIns="107545" bIns="53772"/>
          <a:lstStyle/>
          <a:p>
            <a:endParaRPr lang="en-US">
              <a:solidFill>
                <a:srgbClr val="0096D6"/>
              </a:solidFill>
              <a:latin typeface="+mj-lt"/>
            </a:endParaRPr>
          </a:p>
        </p:txBody>
      </p:sp>
      <p:sp>
        <p:nvSpPr>
          <p:cNvPr id="37" name="Freeform 36"/>
          <p:cNvSpPr>
            <a:spLocks/>
          </p:cNvSpPr>
          <p:nvPr userDrawn="1"/>
        </p:nvSpPr>
        <p:spPr bwMode="black">
          <a:xfrm>
            <a:off x="6433895" y="8176283"/>
            <a:ext cx="126023" cy="231998"/>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8" name="Freeform 37"/>
          <p:cNvSpPr>
            <a:spLocks/>
          </p:cNvSpPr>
          <p:nvPr userDrawn="1"/>
        </p:nvSpPr>
        <p:spPr bwMode="black">
          <a:xfrm>
            <a:off x="5998127" y="8176283"/>
            <a:ext cx="126023" cy="231998"/>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9" name="Freeform 38"/>
          <p:cNvSpPr>
            <a:spLocks noEditPoints="1"/>
          </p:cNvSpPr>
          <p:nvPr userDrawn="1"/>
        </p:nvSpPr>
        <p:spPr bwMode="black">
          <a:xfrm>
            <a:off x="6605469" y="8176283"/>
            <a:ext cx="173093" cy="231998"/>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0" name="Freeform 39"/>
          <p:cNvSpPr>
            <a:spLocks/>
          </p:cNvSpPr>
          <p:nvPr userDrawn="1"/>
        </p:nvSpPr>
        <p:spPr bwMode="black">
          <a:xfrm>
            <a:off x="6280034" y="8176283"/>
            <a:ext cx="112865" cy="231998"/>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1" name="Freeform 40"/>
          <p:cNvSpPr>
            <a:spLocks/>
          </p:cNvSpPr>
          <p:nvPr userDrawn="1"/>
        </p:nvSpPr>
        <p:spPr bwMode="black">
          <a:xfrm>
            <a:off x="5911581" y="7915879"/>
            <a:ext cx="40995" cy="112955"/>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2" name="Freeform 41"/>
          <p:cNvSpPr>
            <a:spLocks/>
          </p:cNvSpPr>
          <p:nvPr userDrawn="1"/>
        </p:nvSpPr>
        <p:spPr bwMode="black">
          <a:xfrm>
            <a:off x="6026470" y="7840124"/>
            <a:ext cx="40995" cy="1887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3" name="Freeform 42"/>
          <p:cNvSpPr>
            <a:spLocks/>
          </p:cNvSpPr>
          <p:nvPr userDrawn="1"/>
        </p:nvSpPr>
        <p:spPr bwMode="black">
          <a:xfrm>
            <a:off x="6139335" y="7735962"/>
            <a:ext cx="40995" cy="3476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4" name="Freeform 43"/>
          <p:cNvSpPr>
            <a:spLocks/>
          </p:cNvSpPr>
          <p:nvPr userDrawn="1"/>
        </p:nvSpPr>
        <p:spPr bwMode="black">
          <a:xfrm>
            <a:off x="6254223" y="7840124"/>
            <a:ext cx="40995" cy="1887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5" name="Freeform 44"/>
          <p:cNvSpPr>
            <a:spLocks/>
          </p:cNvSpPr>
          <p:nvPr userDrawn="1"/>
        </p:nvSpPr>
        <p:spPr bwMode="black">
          <a:xfrm>
            <a:off x="6366581" y="7915879"/>
            <a:ext cx="43527" cy="112955"/>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6" name="Freeform 45"/>
          <p:cNvSpPr>
            <a:spLocks/>
          </p:cNvSpPr>
          <p:nvPr userDrawn="1"/>
        </p:nvSpPr>
        <p:spPr bwMode="black">
          <a:xfrm>
            <a:off x="6481471" y="7840124"/>
            <a:ext cx="41501" cy="18870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7" name="Freeform 46"/>
          <p:cNvSpPr>
            <a:spLocks/>
          </p:cNvSpPr>
          <p:nvPr userDrawn="1"/>
        </p:nvSpPr>
        <p:spPr bwMode="black">
          <a:xfrm>
            <a:off x="6596360" y="7735962"/>
            <a:ext cx="41501" cy="3476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8" name="Freeform 47"/>
          <p:cNvSpPr>
            <a:spLocks/>
          </p:cNvSpPr>
          <p:nvPr userDrawn="1"/>
        </p:nvSpPr>
        <p:spPr bwMode="black">
          <a:xfrm>
            <a:off x="6709224" y="7840124"/>
            <a:ext cx="41501" cy="18870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9" name="Freeform 48"/>
          <p:cNvSpPr>
            <a:spLocks/>
          </p:cNvSpPr>
          <p:nvPr userDrawn="1"/>
        </p:nvSpPr>
        <p:spPr bwMode="black">
          <a:xfrm>
            <a:off x="6824113" y="7915879"/>
            <a:ext cx="41501" cy="112955"/>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00"/>
                                        <p:tgtEl>
                                          <p:spTgt spid="41"/>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00"/>
                                        <p:tgtEl>
                                          <p:spTgt spid="43"/>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00"/>
                                        <p:tgtEl>
                                          <p:spTgt spid="4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700"/>
                                        <p:tgtEl>
                                          <p:spTgt spid="49"/>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700"/>
                                        <p:tgtEl>
                                          <p:spTgt spid="42"/>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700"/>
                                        <p:tgtEl>
                                          <p:spTgt spid="4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00"/>
                                        <p:tgtEl>
                                          <p:spTgt spid="46"/>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700"/>
                                        <p:tgtEl>
                                          <p:spTgt spid="48"/>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5"/>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7"/>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9"/>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4"/>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6"/>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8"/>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700"/>
                                        <p:tgtEl>
                                          <p:spTgt spid="38"/>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700"/>
                                        <p:tgtEl>
                                          <p:spTgt spid="36"/>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700"/>
                                        <p:tgtEl>
                                          <p:spTgt spid="40"/>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00"/>
                                        <p:tgtEl>
                                          <p:spTgt spid="37"/>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12801600" cy="9601200"/>
          </a:xfrm>
          <a:prstGeom prst="rect">
            <a:avLst/>
          </a:prstGeom>
        </p:spPr>
      </p:pic>
      <p:sp>
        <p:nvSpPr>
          <p:cNvPr id="34" name="TextBox 33"/>
          <p:cNvSpPr txBox="1"/>
          <p:nvPr userDrawn="1"/>
        </p:nvSpPr>
        <p:spPr>
          <a:xfrm>
            <a:off x="902566" y="4284686"/>
            <a:ext cx="2881832" cy="754925"/>
          </a:xfrm>
          <a:prstGeom prst="rect">
            <a:avLst/>
          </a:prstGeom>
          <a:noFill/>
        </p:spPr>
        <p:txBody>
          <a:bodyPr wrap="none" lIns="107545" tIns="53772" rIns="107545" bIns="53772" rtlCol="0">
            <a:spAutoFit/>
          </a:bodyPr>
          <a:lstStyle/>
          <a:p>
            <a:r>
              <a:rPr lang="en-US" sz="4200" dirty="0" smtClean="0">
                <a:solidFill>
                  <a:srgbClr val="FFFFFF"/>
                </a:solidFill>
                <a:latin typeface="+mj-lt"/>
              </a:rPr>
              <a:t>Thank you.</a:t>
            </a:r>
            <a:endParaRPr lang="en-US" sz="4200" dirty="0">
              <a:solidFill>
                <a:srgbClr val="FFFFFF"/>
              </a:solidFill>
              <a:latin typeface="+mj-lt"/>
            </a:endParaRPr>
          </a:p>
        </p:txBody>
      </p:sp>
      <p:sp>
        <p:nvSpPr>
          <p:cNvPr id="35" name="Rectangle 34"/>
          <p:cNvSpPr>
            <a:spLocks noChangeArrowheads="1"/>
          </p:cNvSpPr>
          <p:nvPr userDrawn="1"/>
        </p:nvSpPr>
        <p:spPr bwMode="black">
          <a:xfrm>
            <a:off x="8832128" y="5192045"/>
            <a:ext cx="122478" cy="618558"/>
          </a:xfrm>
          <a:prstGeom prst="rect">
            <a:avLst/>
          </a:prstGeom>
          <a:solidFill>
            <a:schemeClr val="bg1"/>
          </a:solidFill>
          <a:ln w="9525">
            <a:noFill/>
            <a:miter lim="800000"/>
            <a:headEnd/>
            <a:tailEnd/>
          </a:ln>
        </p:spPr>
        <p:txBody>
          <a:bodyPr lIns="107545" tIns="53772" rIns="107545" bIns="53772"/>
          <a:lstStyle/>
          <a:p>
            <a:endParaRPr lang="en-US">
              <a:solidFill>
                <a:srgbClr val="0096D6"/>
              </a:solidFill>
              <a:latin typeface="+mj-lt"/>
            </a:endParaRPr>
          </a:p>
        </p:txBody>
      </p:sp>
      <p:sp>
        <p:nvSpPr>
          <p:cNvPr id="36" name="Freeform 35"/>
          <p:cNvSpPr>
            <a:spLocks/>
          </p:cNvSpPr>
          <p:nvPr userDrawn="1"/>
        </p:nvSpPr>
        <p:spPr bwMode="black">
          <a:xfrm>
            <a:off x="9545633" y="5176648"/>
            <a:ext cx="354616" cy="65281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7" name="Freeform 36"/>
          <p:cNvSpPr>
            <a:spLocks/>
          </p:cNvSpPr>
          <p:nvPr userDrawn="1"/>
        </p:nvSpPr>
        <p:spPr bwMode="black">
          <a:xfrm>
            <a:off x="8319427" y="5176648"/>
            <a:ext cx="354616" cy="65281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8" name="Freeform 37"/>
          <p:cNvSpPr>
            <a:spLocks noEditPoints="1"/>
          </p:cNvSpPr>
          <p:nvPr userDrawn="1"/>
        </p:nvSpPr>
        <p:spPr bwMode="black">
          <a:xfrm>
            <a:off x="10028423" y="5176648"/>
            <a:ext cx="487064" cy="65281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39" name="Freeform 38"/>
          <p:cNvSpPr>
            <a:spLocks/>
          </p:cNvSpPr>
          <p:nvPr userDrawn="1"/>
        </p:nvSpPr>
        <p:spPr bwMode="black">
          <a:xfrm>
            <a:off x="9112684" y="5176648"/>
            <a:ext cx="317588" cy="65281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0" name="Freeform 39"/>
          <p:cNvSpPr>
            <a:spLocks/>
          </p:cNvSpPr>
          <p:nvPr userDrawn="1"/>
        </p:nvSpPr>
        <p:spPr bwMode="black">
          <a:xfrm>
            <a:off x="8075895" y="4315417"/>
            <a:ext cx="115356" cy="317846"/>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1" name="Freeform 40"/>
          <p:cNvSpPr>
            <a:spLocks/>
          </p:cNvSpPr>
          <p:nvPr userDrawn="1"/>
        </p:nvSpPr>
        <p:spPr bwMode="black">
          <a:xfrm>
            <a:off x="8399179" y="4102253"/>
            <a:ext cx="115356" cy="531008"/>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2" name="Freeform 41"/>
          <p:cNvSpPr>
            <a:spLocks/>
          </p:cNvSpPr>
          <p:nvPr userDrawn="1"/>
        </p:nvSpPr>
        <p:spPr bwMode="black">
          <a:xfrm>
            <a:off x="8716770" y="3809152"/>
            <a:ext cx="115356" cy="978275"/>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3" name="Freeform 42"/>
          <p:cNvSpPr>
            <a:spLocks/>
          </p:cNvSpPr>
          <p:nvPr userDrawn="1"/>
        </p:nvSpPr>
        <p:spPr bwMode="black">
          <a:xfrm>
            <a:off x="9040055" y="4102254"/>
            <a:ext cx="115356" cy="53100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4" name="Freeform 43"/>
          <p:cNvSpPr>
            <a:spLocks/>
          </p:cNvSpPr>
          <p:nvPr userDrawn="1"/>
        </p:nvSpPr>
        <p:spPr bwMode="black">
          <a:xfrm>
            <a:off x="9356219" y="4315416"/>
            <a:ext cx="122478" cy="317844"/>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5" name="Freeform 44"/>
          <p:cNvSpPr>
            <a:spLocks/>
          </p:cNvSpPr>
          <p:nvPr userDrawn="1"/>
        </p:nvSpPr>
        <p:spPr bwMode="black">
          <a:xfrm>
            <a:off x="9679506" y="4102254"/>
            <a:ext cx="116780" cy="53100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6" name="Freeform 45"/>
          <p:cNvSpPr>
            <a:spLocks/>
          </p:cNvSpPr>
          <p:nvPr userDrawn="1"/>
        </p:nvSpPr>
        <p:spPr bwMode="black">
          <a:xfrm>
            <a:off x="10002792" y="3809153"/>
            <a:ext cx="116780" cy="978273"/>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47" name="Freeform 46"/>
          <p:cNvSpPr>
            <a:spLocks/>
          </p:cNvSpPr>
          <p:nvPr userDrawn="1"/>
        </p:nvSpPr>
        <p:spPr bwMode="black">
          <a:xfrm>
            <a:off x="10320378" y="4102254"/>
            <a:ext cx="116780" cy="53100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
        <p:nvSpPr>
          <p:cNvPr id="50" name="Freeform 49"/>
          <p:cNvSpPr>
            <a:spLocks/>
          </p:cNvSpPr>
          <p:nvPr userDrawn="1"/>
        </p:nvSpPr>
        <p:spPr bwMode="black">
          <a:xfrm>
            <a:off x="10643665" y="4315416"/>
            <a:ext cx="116780" cy="317844"/>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107545" tIns="53772" rIns="107545" bIns="53772"/>
          <a:lstStyle/>
          <a:p>
            <a:endParaRPr lang="en-US">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700"/>
                                        <p:tgtEl>
                                          <p:spTgt spid="4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700"/>
                                        <p:tgtEl>
                                          <p:spTgt spid="41"/>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700"/>
                                        <p:tgtEl>
                                          <p:spTgt spid="4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700"/>
                                        <p:tgtEl>
                                          <p:spTgt spid="43"/>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700"/>
                                        <p:tgtEl>
                                          <p:spTgt spid="44"/>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700"/>
                                        <p:tgtEl>
                                          <p:spTgt spid="45"/>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700"/>
                                        <p:tgtEl>
                                          <p:spTgt spid="46"/>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700"/>
                                        <p:tgtEl>
                                          <p:spTgt spid="4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700"/>
                                        <p:tgtEl>
                                          <p:spTgt spid="50"/>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40"/>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2"/>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4"/>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6"/>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50"/>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1"/>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3"/>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5"/>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7"/>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700"/>
                                        <p:tgtEl>
                                          <p:spTgt spid="37"/>
                                        </p:tgtEl>
                                      </p:cBhvr>
                                    </p:animEffect>
                                  </p:childTnLst>
                                </p:cTn>
                              </p:par>
                              <p:par>
                                <p:cTn id="62" presetID="10" presetClass="entr" presetSubtype="0" fill="hold" nodeType="withEffect">
                                  <p:stCondLst>
                                    <p:cond delay="1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700"/>
                                        <p:tgtEl>
                                          <p:spTgt spid="35"/>
                                        </p:tgtEl>
                                      </p:cBhvr>
                                    </p:animEffect>
                                  </p:childTnLst>
                                </p:cTn>
                              </p:par>
                              <p:par>
                                <p:cTn id="65" presetID="10" presetClass="entr" presetSubtype="0" fill="hold" nodeType="withEffect">
                                  <p:stCondLst>
                                    <p:cond delay="20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700"/>
                                        <p:tgtEl>
                                          <p:spTgt spid="39"/>
                                        </p:tgtEl>
                                      </p:cBhvr>
                                    </p:animEffect>
                                  </p:childTnLst>
                                </p:cTn>
                              </p:par>
                              <p:par>
                                <p:cTn id="68" presetID="10" presetClass="entr" presetSubtype="0" fill="hold" nodeType="withEffect">
                                  <p:stCondLst>
                                    <p:cond delay="30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700"/>
                                        <p:tgtEl>
                                          <p:spTgt spid="36"/>
                                        </p:tgtEl>
                                      </p:cBhvr>
                                    </p:animEffect>
                                  </p:childTnLst>
                                </p:cTn>
                              </p:par>
                              <p:par>
                                <p:cTn id="71" presetID="10" presetClass="entr" presetSubtype="0" fill="hold" nodeType="withEffect">
                                  <p:stCondLst>
                                    <p:cond delay="4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bg>
      <p:bgRef idx="1001">
        <a:schemeClr val="bg1"/>
      </p:bgRef>
    </p:bg>
    <p:spTree>
      <p:nvGrpSpPr>
        <p:cNvPr id="1" name=""/>
        <p:cNvGrpSpPr/>
        <p:nvPr/>
      </p:nvGrpSpPr>
      <p:grpSpPr>
        <a:xfrm>
          <a:off x="0" y="0"/>
          <a:ext cx="0" cy="0"/>
          <a:chOff x="0" y="0"/>
          <a:chExt cx="0" cy="0"/>
        </a:xfrm>
      </p:grpSpPr>
      <p:pic>
        <p:nvPicPr>
          <p:cNvPr id="8" name="Picture 7" descr="intrnl_cnsmr_3.jpg"/>
          <p:cNvPicPr>
            <a:picLocks noChangeAspect="1"/>
          </p:cNvPicPr>
          <p:nvPr userDrawn="1"/>
        </p:nvPicPr>
        <p:blipFill>
          <a:blip r:embed="rId2"/>
          <a:stretch>
            <a:fillRect/>
          </a:stretch>
        </p:blipFill>
        <p:spPr>
          <a:xfrm>
            <a:off x="0" y="2610995"/>
            <a:ext cx="9968350" cy="7001348"/>
          </a:xfrm>
          <a:prstGeom prst="rect">
            <a:avLst/>
          </a:prstGeom>
        </p:spPr>
      </p:pic>
      <p:sp>
        <p:nvSpPr>
          <p:cNvPr id="20" name="Title 19"/>
          <p:cNvSpPr>
            <a:spLocks noGrp="1"/>
          </p:cNvSpPr>
          <p:nvPr>
            <p:ph type="title"/>
          </p:nvPr>
        </p:nvSpPr>
        <p:spPr>
          <a:xfrm>
            <a:off x="562294" y="533400"/>
            <a:ext cx="10319069"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10" name="Text Placeholder 21"/>
          <p:cNvSpPr>
            <a:spLocks noGrp="1"/>
          </p:cNvSpPr>
          <p:nvPr>
            <p:ph type="body" sz="quarter" idx="10"/>
          </p:nvPr>
        </p:nvSpPr>
        <p:spPr bwMode="gray">
          <a:xfrm>
            <a:off x="562294" y="6400800"/>
            <a:ext cx="4344987" cy="1173480"/>
          </a:xfrm>
          <a:prstGeom prst="rect">
            <a:avLst/>
          </a:prstGeom>
        </p:spPr>
        <p:txBody>
          <a:bodyPr vert="horz" lIns="0" tIns="0" rIns="0" bIns="0"/>
          <a:lstStyle>
            <a:lvl1pPr>
              <a:defRPr>
                <a:solidFill>
                  <a:schemeClr val="bg2"/>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p:txBody>
      </p:sp>
      <p:pic>
        <p:nvPicPr>
          <p:cNvPr id="9" name="Picture 8" descr="att_globe_rgb_grd_pos_2.jpg"/>
          <p:cNvPicPr>
            <a:picLocks noChangeAspect="1"/>
          </p:cNvPicPr>
          <p:nvPr userDrawn="1"/>
        </p:nvPicPr>
        <p:blipFill>
          <a:blip r:embed="rId3"/>
          <a:stretch>
            <a:fillRect/>
          </a:stretch>
        </p:blipFill>
        <p:spPr>
          <a:xfrm>
            <a:off x="11410496" y="529133"/>
            <a:ext cx="846611" cy="1015935"/>
          </a:xfrm>
          <a:prstGeom prst="rect">
            <a:avLst/>
          </a:prstGeom>
        </p:spPr>
      </p:pic>
      <p:sp>
        <p:nvSpPr>
          <p:cNvPr id="12" name="TextBox 11"/>
          <p:cNvSpPr txBox="1"/>
          <p:nvPr userDrawn="1"/>
        </p:nvSpPr>
        <p:spPr>
          <a:xfrm>
            <a:off x="579600" y="8906782"/>
            <a:ext cx="6460034" cy="461665"/>
          </a:xfrm>
          <a:prstGeom prst="rect">
            <a:avLst/>
          </a:prstGeom>
          <a:noFill/>
        </p:spPr>
        <p:txBody>
          <a:bodyPr wrap="square" lIns="0" tIns="0" rIns="0" bIns="0" rtlCol="0" anchor="t" anchorCtr="0">
            <a:spAutoFit/>
          </a:bodyPr>
          <a:lstStyle/>
          <a:p>
            <a:pPr eaLnBrk="0" fontAlgn="base" hangingPunct="0">
              <a:spcAft>
                <a:spcPct val="0"/>
              </a:spcAft>
            </a:pPr>
            <a:r>
              <a:rPr lang="en-US" sz="1000" dirty="0" smtClean="0">
                <a:solidFill>
                  <a:srgbClr val="FFFFFF"/>
                </a:solidFill>
                <a:latin typeface="Verdana" pitchFamily="-111" charset="0"/>
                <a:ea typeface="Arial" pitchFamily="-111" charset="-52"/>
                <a:cs typeface="Arial" pitchFamily="-111" charset="-52"/>
              </a:rPr>
              <a:t>© 2011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endParaRPr lang="en-US" sz="1000" dirty="0">
              <a:solidFill>
                <a:srgbClr val="FFFFFF"/>
              </a:solidFill>
              <a:latin typeface="Verdana" pitchFamily="-111" charset="0"/>
              <a:ea typeface="Arial" pitchFamily="-111" charset="-52"/>
              <a:cs typeface="Arial" pitchFamily="-111" charset="-52"/>
            </a:endParaRPr>
          </a:p>
        </p:txBody>
      </p:sp>
    </p:spTree>
    <p:extLst>
      <p:ext uri="{BB962C8B-B14F-4D97-AF65-F5344CB8AC3E}">
        <p14:creationId xmlns:p14="http://schemas.microsoft.com/office/powerpoint/2010/main" val="3659785111"/>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7" name="Picture 6" descr="intrnl_cnsmr_exp_dvdr_1.jpg"/>
          <p:cNvPicPr>
            <a:picLocks noChangeAspect="1"/>
          </p:cNvPicPr>
          <p:nvPr userDrawn="1"/>
        </p:nvPicPr>
        <p:blipFill>
          <a:blip r:embed="rId2"/>
          <a:srcRect t="9942"/>
          <a:stretch>
            <a:fillRect/>
          </a:stretch>
        </p:blipFill>
        <p:spPr>
          <a:xfrm>
            <a:off x="0" y="0"/>
            <a:ext cx="9418422" cy="8697408"/>
          </a:xfrm>
          <a:prstGeom prst="rect">
            <a:avLst/>
          </a:prstGeom>
        </p:spPr>
      </p:pic>
      <p:sp>
        <p:nvSpPr>
          <p:cNvPr id="8" name="Text Placeholder 21"/>
          <p:cNvSpPr>
            <a:spLocks noGrp="1"/>
          </p:cNvSpPr>
          <p:nvPr>
            <p:ph type="body" sz="quarter" idx="10"/>
          </p:nvPr>
        </p:nvSpPr>
        <p:spPr bwMode="gray">
          <a:xfrm>
            <a:off x="562294" y="2506980"/>
            <a:ext cx="6905307" cy="1280160"/>
          </a:xfrm>
          <a:prstGeom prst="rect">
            <a:avLst/>
          </a:prstGeom>
        </p:spPr>
        <p:txBody>
          <a:bodyPr vert="horz" lIns="0" tIns="0" rIns="0" bIns="0"/>
          <a:lstStyle>
            <a:lvl1pPr>
              <a:defRPr>
                <a:solidFill>
                  <a:schemeClr val="bg2"/>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p:txBody>
      </p:sp>
      <p:sp>
        <p:nvSpPr>
          <p:cNvPr id="16" name="Title 19"/>
          <p:cNvSpPr>
            <a:spLocks noGrp="1"/>
          </p:cNvSpPr>
          <p:nvPr>
            <p:ph type="title"/>
          </p:nvPr>
        </p:nvSpPr>
        <p:spPr bwMode="gray">
          <a:xfrm>
            <a:off x="562294" y="533400"/>
            <a:ext cx="7972108" cy="1173480"/>
          </a:xfrm>
          <a:prstGeom prst="rect">
            <a:avLst/>
          </a:prstGeom>
        </p:spPr>
        <p:txBody>
          <a:bodyPr lIns="0" tIns="0" rIns="0" bIns="0"/>
          <a:lstStyle>
            <a:lvl1pPr>
              <a:defRPr>
                <a:solidFill>
                  <a:schemeClr val="bg1"/>
                </a:solidFill>
              </a:defRPr>
            </a:lvl1pPr>
          </a:lstStyle>
          <a:p>
            <a:r>
              <a:rPr lang="en-US" smtClean="0"/>
              <a:t>Click to edit Master title style</a:t>
            </a:r>
            <a:endParaRPr lang="en-US" dirty="0"/>
          </a:p>
        </p:txBody>
      </p:sp>
      <p:sp>
        <p:nvSpPr>
          <p:cNvPr id="6" name="Slide Number Placeholder 5"/>
          <p:cNvSpPr>
            <a:spLocks noGrp="1"/>
          </p:cNvSpPr>
          <p:nvPr>
            <p:ph type="sldNum" sz="quarter" idx="11"/>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926495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intnal_cnsmr_exp_1.jpg"/>
          <p:cNvPicPr>
            <a:picLocks noChangeAspect="1"/>
          </p:cNvPicPr>
          <p:nvPr userDrawn="1"/>
        </p:nvPicPr>
        <p:blipFill>
          <a:blip r:embed="rId2"/>
          <a:stretch>
            <a:fillRect/>
          </a:stretch>
        </p:blipFill>
        <p:spPr>
          <a:xfrm flipH="1">
            <a:off x="8497064" y="7290512"/>
            <a:ext cx="4304537" cy="2310689"/>
          </a:xfrm>
          <a:prstGeom prst="rect">
            <a:avLst/>
          </a:prstGeom>
        </p:spPr>
      </p:pic>
      <p:sp>
        <p:nvSpPr>
          <p:cNvPr id="16" name="Title 15"/>
          <p:cNvSpPr>
            <a:spLocks noGrp="1"/>
          </p:cNvSpPr>
          <p:nvPr>
            <p:ph type="title"/>
          </p:nvPr>
        </p:nvSpPr>
        <p:spPr>
          <a:xfrm>
            <a:off x="562294" y="533400"/>
            <a:ext cx="10319066"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8" name="Content Placeholder 2"/>
          <p:cNvSpPr>
            <a:spLocks noGrp="1"/>
          </p:cNvSpPr>
          <p:nvPr>
            <p:ph sz="half" idx="10"/>
          </p:nvPr>
        </p:nvSpPr>
        <p:spPr bwMode="gray">
          <a:xfrm>
            <a:off x="570124" y="2799610"/>
            <a:ext cx="11669186" cy="4001984"/>
          </a:xfrm>
          <a:prstGeom prst="rect">
            <a:avLst/>
          </a:prstGeom>
        </p:spPr>
        <p:txBody>
          <a:bodyPr lIns="0" tIns="0" rIns="0" bIns="0"/>
          <a:lstStyle>
            <a:lvl1pPr>
              <a:defRPr sz="3100">
                <a:solidFill>
                  <a:schemeClr val="accent1"/>
                </a:solidFill>
              </a:defRPr>
            </a:lvl1pPr>
            <a:lvl2pPr>
              <a:buClr>
                <a:schemeClr val="accent1"/>
              </a:buClr>
              <a:buSzPct val="100000"/>
              <a:defRPr sz="3100">
                <a:solidFill>
                  <a:schemeClr val="accent1"/>
                </a:solidFill>
              </a:defRPr>
            </a:lvl2pPr>
            <a:lvl3pPr>
              <a:buClr>
                <a:schemeClr val="accent1"/>
              </a:buClr>
              <a:buSzPct val="100000"/>
              <a:defRPr sz="2700">
                <a:solidFill>
                  <a:schemeClr val="accent1"/>
                </a:solidFill>
              </a:defRPr>
            </a:lvl3pPr>
            <a:lvl4pPr>
              <a:buClr>
                <a:schemeClr val="accent1"/>
              </a:buClr>
              <a:buSzPct val="100000"/>
              <a:defRPr sz="2500">
                <a:solidFill>
                  <a:schemeClr val="accent1"/>
                </a:solidFill>
              </a:defRPr>
            </a:lvl4pPr>
            <a:lvl5pPr>
              <a:buClr>
                <a:schemeClr val="accent1"/>
              </a:buClr>
              <a:buSzPct val="100000"/>
              <a:defRPr sz="25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1"/>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21801582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descr="intnal_cnsmr_exp_1.jpg"/>
          <p:cNvPicPr>
            <a:picLocks noChangeAspect="1"/>
          </p:cNvPicPr>
          <p:nvPr userDrawn="1"/>
        </p:nvPicPr>
        <p:blipFill>
          <a:blip r:embed="rId2"/>
          <a:stretch>
            <a:fillRect/>
          </a:stretch>
        </p:blipFill>
        <p:spPr>
          <a:xfrm flipH="1">
            <a:off x="8497064" y="7290512"/>
            <a:ext cx="4304537" cy="2310689"/>
          </a:xfrm>
          <a:prstGeom prst="rect">
            <a:avLst/>
          </a:prstGeom>
        </p:spPr>
      </p:pic>
      <p:sp>
        <p:nvSpPr>
          <p:cNvPr id="6" name="Title 15"/>
          <p:cNvSpPr>
            <a:spLocks noGrp="1"/>
          </p:cNvSpPr>
          <p:nvPr>
            <p:ph type="title"/>
          </p:nvPr>
        </p:nvSpPr>
        <p:spPr>
          <a:xfrm>
            <a:off x="562294" y="533400"/>
            <a:ext cx="10319066"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9" name="Content Placeholder 2"/>
          <p:cNvSpPr>
            <a:spLocks noGrp="1"/>
          </p:cNvSpPr>
          <p:nvPr>
            <p:ph sz="half" idx="10"/>
          </p:nvPr>
        </p:nvSpPr>
        <p:spPr bwMode="gray">
          <a:xfrm>
            <a:off x="570122" y="2773681"/>
            <a:ext cx="5518467" cy="4322024"/>
          </a:xfrm>
          <a:prstGeom prst="rect">
            <a:avLst/>
          </a:prstGeom>
        </p:spPr>
        <p:txBody>
          <a:bodyPr lIns="0" tIns="0" rIns="0" bIns="0"/>
          <a:lstStyle>
            <a:lvl1pPr>
              <a:defRPr sz="2700">
                <a:solidFill>
                  <a:schemeClr val="accent1"/>
                </a:solidFill>
              </a:defRPr>
            </a:lvl1pPr>
            <a:lvl2pPr>
              <a:buClr>
                <a:schemeClr val="accent1"/>
              </a:buClr>
              <a:buSzPct val="100000"/>
              <a:defRPr sz="2700">
                <a:solidFill>
                  <a:schemeClr val="accent1"/>
                </a:solidFill>
              </a:defRPr>
            </a:lvl2pPr>
            <a:lvl3pPr>
              <a:buClr>
                <a:schemeClr val="accent1"/>
              </a:buClr>
              <a:buSzPct val="100000"/>
              <a:defRPr sz="2500">
                <a:solidFill>
                  <a:schemeClr val="accent1"/>
                </a:solidFill>
              </a:defRPr>
            </a:lvl3pPr>
            <a:lvl4pPr>
              <a:buClr>
                <a:schemeClr val="accent1"/>
              </a:buClr>
              <a:buSzPct val="100000"/>
              <a:defRPr sz="2200">
                <a:solidFill>
                  <a:schemeClr val="accent1"/>
                </a:solidFill>
              </a:defRPr>
            </a:lvl4pPr>
            <a:lvl5pPr>
              <a:buClr>
                <a:schemeClr val="accent1"/>
              </a:buClr>
              <a:buSzPct val="100000"/>
              <a:defRPr sz="22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half" idx="2"/>
          </p:nvPr>
        </p:nvSpPr>
        <p:spPr bwMode="gray">
          <a:xfrm>
            <a:off x="6714174" y="2773681"/>
            <a:ext cx="5520690" cy="4322024"/>
          </a:xfrm>
          <a:prstGeom prst="rect">
            <a:avLst/>
          </a:prstGeom>
        </p:spPr>
        <p:txBody>
          <a:bodyPr lIns="0" tIns="0" rIns="0" bIns="0"/>
          <a:lstStyle>
            <a:lvl1pPr>
              <a:defRPr sz="2700">
                <a:solidFill>
                  <a:schemeClr val="accent1"/>
                </a:solidFill>
              </a:defRPr>
            </a:lvl1pPr>
            <a:lvl2pPr>
              <a:buClr>
                <a:schemeClr val="accent1"/>
              </a:buClr>
              <a:buSzPct val="100000"/>
              <a:defRPr sz="2700">
                <a:solidFill>
                  <a:schemeClr val="accent1"/>
                </a:solidFill>
              </a:defRPr>
            </a:lvl2pPr>
            <a:lvl3pPr>
              <a:buClr>
                <a:schemeClr val="accent1"/>
              </a:buClr>
              <a:buSzPct val="100000"/>
              <a:defRPr sz="2500">
                <a:solidFill>
                  <a:schemeClr val="accent1"/>
                </a:solidFill>
              </a:defRPr>
            </a:lvl3pPr>
            <a:lvl4pPr>
              <a:buClr>
                <a:schemeClr val="accent1"/>
              </a:buClr>
              <a:buSzPct val="100000"/>
              <a:defRPr sz="2200">
                <a:solidFill>
                  <a:schemeClr val="accent1"/>
                </a:solidFill>
              </a:defRPr>
            </a:lvl4pPr>
            <a:lvl5pPr>
              <a:buClr>
                <a:schemeClr val="accent1"/>
              </a:buClr>
              <a:buSzPct val="100000"/>
              <a:defRPr sz="22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11"/>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1783404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descr="intnal_cnsmr_exp_1.jpg"/>
          <p:cNvPicPr>
            <a:picLocks noChangeAspect="1"/>
          </p:cNvPicPr>
          <p:nvPr userDrawn="1"/>
        </p:nvPicPr>
        <p:blipFill>
          <a:blip r:embed="rId2"/>
          <a:stretch>
            <a:fillRect/>
          </a:stretch>
        </p:blipFill>
        <p:spPr>
          <a:xfrm flipH="1">
            <a:off x="8497064" y="7290512"/>
            <a:ext cx="4304537" cy="2310689"/>
          </a:xfrm>
          <a:prstGeom prst="rect">
            <a:avLst/>
          </a:prstGeom>
        </p:spPr>
      </p:pic>
      <p:sp>
        <p:nvSpPr>
          <p:cNvPr id="5" name="Title 15"/>
          <p:cNvSpPr>
            <a:spLocks noGrp="1"/>
          </p:cNvSpPr>
          <p:nvPr>
            <p:ph type="title"/>
          </p:nvPr>
        </p:nvSpPr>
        <p:spPr>
          <a:xfrm>
            <a:off x="562294" y="533400"/>
            <a:ext cx="10319066"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14" name="Content Placeholder 2"/>
          <p:cNvSpPr>
            <a:spLocks noGrp="1"/>
          </p:cNvSpPr>
          <p:nvPr>
            <p:ph sz="half" idx="10"/>
          </p:nvPr>
        </p:nvSpPr>
        <p:spPr>
          <a:xfrm>
            <a:off x="568961" y="3733801"/>
            <a:ext cx="5518467" cy="4322024"/>
          </a:xfrm>
          <a:prstGeom prst="rect">
            <a:avLst/>
          </a:prstGeom>
        </p:spPr>
        <p:txBody>
          <a:bodyPr lIns="0" tIns="0" rIns="0" bIns="0"/>
          <a:lstStyle>
            <a:lvl1pPr>
              <a:defRPr sz="3100">
                <a:solidFill>
                  <a:schemeClr val="accent1"/>
                </a:solidFill>
              </a:defRPr>
            </a:lvl1pPr>
            <a:lvl2pPr>
              <a:buClr>
                <a:schemeClr val="accent1"/>
              </a:buClr>
              <a:buSzPct val="100000"/>
              <a:defRPr sz="3100">
                <a:solidFill>
                  <a:schemeClr val="accent1"/>
                </a:solidFill>
              </a:defRPr>
            </a:lvl2pPr>
            <a:lvl3pPr>
              <a:buClr>
                <a:schemeClr val="accent1"/>
              </a:buClr>
              <a:buSzPct val="100000"/>
              <a:defRPr sz="2700">
                <a:solidFill>
                  <a:schemeClr val="accent1"/>
                </a:solidFill>
              </a:defRPr>
            </a:lvl3pPr>
            <a:lvl4pPr>
              <a:buClr>
                <a:schemeClr val="accent1"/>
              </a:buClr>
              <a:buSzPct val="100000"/>
              <a:defRPr sz="2500">
                <a:solidFill>
                  <a:schemeClr val="accent1"/>
                </a:solidFill>
              </a:defRPr>
            </a:lvl4pPr>
            <a:lvl5pPr>
              <a:buClr>
                <a:schemeClr val="accent1"/>
              </a:buClr>
              <a:buSzPct val="100000"/>
              <a:defRPr sz="25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p:cNvSpPr>
            <a:spLocks noGrp="1"/>
          </p:cNvSpPr>
          <p:nvPr>
            <p:ph sz="half" idx="2"/>
          </p:nvPr>
        </p:nvSpPr>
        <p:spPr bwMode="gray">
          <a:xfrm>
            <a:off x="6714275" y="3733801"/>
            <a:ext cx="5520690" cy="4322024"/>
          </a:xfrm>
          <a:prstGeom prst="rect">
            <a:avLst/>
          </a:prstGeom>
        </p:spPr>
        <p:txBody>
          <a:bodyPr lIns="0" tIns="0" rIns="0" bIns="0"/>
          <a:lstStyle>
            <a:lvl1pPr>
              <a:defRPr sz="3100">
                <a:solidFill>
                  <a:schemeClr val="accent1"/>
                </a:solidFill>
              </a:defRPr>
            </a:lvl1pPr>
            <a:lvl2pPr>
              <a:buClr>
                <a:schemeClr val="accent1"/>
              </a:buClr>
              <a:buSzPct val="100000"/>
              <a:defRPr sz="3100">
                <a:solidFill>
                  <a:schemeClr val="accent1"/>
                </a:solidFill>
              </a:defRPr>
            </a:lvl2pPr>
            <a:lvl3pPr>
              <a:buClr>
                <a:schemeClr val="accent1"/>
              </a:buClr>
              <a:buSzPct val="100000"/>
              <a:defRPr sz="2700">
                <a:solidFill>
                  <a:schemeClr val="accent1"/>
                </a:solidFill>
              </a:defRPr>
            </a:lvl3pPr>
            <a:lvl4pPr>
              <a:buClr>
                <a:schemeClr val="accent1"/>
              </a:buClr>
              <a:buSzPct val="100000"/>
              <a:defRPr sz="2500">
                <a:solidFill>
                  <a:schemeClr val="accent1"/>
                </a:solidFill>
              </a:defRPr>
            </a:lvl4pPr>
            <a:lvl5pPr>
              <a:buClr>
                <a:schemeClr val="accent1"/>
              </a:buClr>
              <a:buSzPct val="100000"/>
              <a:defRPr sz="25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
          <p:cNvSpPr>
            <a:spLocks noGrp="1"/>
          </p:cNvSpPr>
          <p:nvPr>
            <p:ph type="body" idx="1"/>
          </p:nvPr>
        </p:nvSpPr>
        <p:spPr bwMode="gray">
          <a:xfrm>
            <a:off x="570123" y="2773682"/>
            <a:ext cx="5510638" cy="895667"/>
          </a:xfrm>
          <a:prstGeom prst="rect">
            <a:avLst/>
          </a:prstGeom>
        </p:spPr>
        <p:txBody>
          <a:bodyPr lIns="0" tIns="0" rIns="0" bIns="0" anchor="b"/>
          <a:lstStyle>
            <a:lvl1pPr marL="0" indent="0">
              <a:buNone/>
              <a:defRPr sz="3100" b="1">
                <a:solidFill>
                  <a:schemeClr val="accent1"/>
                </a:solidFill>
              </a:defRPr>
            </a:lvl1pPr>
            <a:lvl2pPr marL="689253" indent="0">
              <a:buNone/>
              <a:defRPr sz="3100" b="1"/>
            </a:lvl2pPr>
            <a:lvl3pPr marL="1378507" indent="0">
              <a:buNone/>
              <a:defRPr sz="2700" b="1"/>
            </a:lvl3pPr>
            <a:lvl4pPr marL="2067760" indent="0">
              <a:buNone/>
              <a:defRPr sz="2500" b="1"/>
            </a:lvl4pPr>
            <a:lvl5pPr marL="2757015" indent="0">
              <a:buNone/>
              <a:defRPr sz="2500" b="1"/>
            </a:lvl5pPr>
            <a:lvl6pPr marL="3446268" indent="0">
              <a:buNone/>
              <a:defRPr sz="2500" b="1"/>
            </a:lvl6pPr>
            <a:lvl7pPr marL="4135522" indent="0">
              <a:buNone/>
              <a:defRPr sz="2500" b="1"/>
            </a:lvl7pPr>
            <a:lvl8pPr marL="4824775" indent="0">
              <a:buNone/>
              <a:defRPr sz="2500" b="1"/>
            </a:lvl8pPr>
            <a:lvl9pPr marL="5514028" indent="0">
              <a:buNone/>
              <a:defRPr sz="2500" b="1"/>
            </a:lvl9pPr>
          </a:lstStyle>
          <a:p>
            <a:pPr lvl="0"/>
            <a:r>
              <a:rPr lang="en-US" smtClean="0"/>
              <a:t>Click to edit Master text styles</a:t>
            </a:r>
          </a:p>
        </p:txBody>
      </p:sp>
      <p:sp>
        <p:nvSpPr>
          <p:cNvPr id="17" name="Text Placeholder 4"/>
          <p:cNvSpPr>
            <a:spLocks noGrp="1"/>
          </p:cNvSpPr>
          <p:nvPr>
            <p:ph type="body" sz="quarter" idx="3"/>
          </p:nvPr>
        </p:nvSpPr>
        <p:spPr bwMode="gray">
          <a:xfrm>
            <a:off x="6720841" y="2773682"/>
            <a:ext cx="5514124" cy="895667"/>
          </a:xfrm>
          <a:prstGeom prst="rect">
            <a:avLst/>
          </a:prstGeom>
        </p:spPr>
        <p:txBody>
          <a:bodyPr lIns="0" tIns="0" rIns="0" bIns="0" anchor="b"/>
          <a:lstStyle>
            <a:lvl1pPr marL="0" indent="0">
              <a:buNone/>
              <a:defRPr sz="3100" b="1">
                <a:solidFill>
                  <a:schemeClr val="accent1"/>
                </a:solidFill>
              </a:defRPr>
            </a:lvl1pPr>
            <a:lvl2pPr marL="689253" indent="0">
              <a:buNone/>
              <a:defRPr sz="3100" b="1"/>
            </a:lvl2pPr>
            <a:lvl3pPr marL="1378507" indent="0">
              <a:buNone/>
              <a:defRPr sz="2700" b="1"/>
            </a:lvl3pPr>
            <a:lvl4pPr marL="2067760" indent="0">
              <a:buNone/>
              <a:defRPr sz="2500" b="1"/>
            </a:lvl4pPr>
            <a:lvl5pPr marL="2757015" indent="0">
              <a:buNone/>
              <a:defRPr sz="2500" b="1"/>
            </a:lvl5pPr>
            <a:lvl6pPr marL="3446268" indent="0">
              <a:buNone/>
              <a:defRPr sz="2500" b="1"/>
            </a:lvl6pPr>
            <a:lvl7pPr marL="4135522" indent="0">
              <a:buNone/>
              <a:defRPr sz="2500" b="1"/>
            </a:lvl7pPr>
            <a:lvl8pPr marL="4824775" indent="0">
              <a:buNone/>
              <a:defRPr sz="2500" b="1"/>
            </a:lvl8pPr>
            <a:lvl9pPr marL="5514028" indent="0">
              <a:buNone/>
              <a:defRPr sz="2500" b="1"/>
            </a:lvl9pPr>
          </a:lstStyle>
          <a:p>
            <a:pPr lvl="0"/>
            <a:r>
              <a:rPr lang="en-US" smtClean="0"/>
              <a:t>Click to edit Master text styles</a:t>
            </a:r>
          </a:p>
        </p:txBody>
      </p:sp>
      <p:sp>
        <p:nvSpPr>
          <p:cNvPr id="10" name="Slide Number Placeholder 9"/>
          <p:cNvSpPr>
            <a:spLocks noGrp="1"/>
          </p:cNvSpPr>
          <p:nvPr>
            <p:ph type="sldNum" sz="quarter" idx="11"/>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3876276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5" name="Picture 14" descr="intnal_cnsmr_exp_1.jpg"/>
          <p:cNvPicPr>
            <a:picLocks noChangeAspect="1"/>
          </p:cNvPicPr>
          <p:nvPr userDrawn="1"/>
        </p:nvPicPr>
        <p:blipFill>
          <a:blip r:embed="rId2"/>
          <a:stretch>
            <a:fillRect/>
          </a:stretch>
        </p:blipFill>
        <p:spPr>
          <a:xfrm flipH="1">
            <a:off x="8497064" y="7290512"/>
            <a:ext cx="4304537" cy="2310689"/>
          </a:xfrm>
          <a:prstGeom prst="rect">
            <a:avLst/>
          </a:prstGeom>
        </p:spPr>
      </p:pic>
      <p:sp>
        <p:nvSpPr>
          <p:cNvPr id="5" name="Title 15"/>
          <p:cNvSpPr>
            <a:spLocks noGrp="1"/>
          </p:cNvSpPr>
          <p:nvPr>
            <p:ph type="title"/>
          </p:nvPr>
        </p:nvSpPr>
        <p:spPr>
          <a:xfrm>
            <a:off x="562294" y="533400"/>
            <a:ext cx="10319066"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10" name="Content Placeholder 2"/>
          <p:cNvSpPr>
            <a:spLocks noGrp="1"/>
          </p:cNvSpPr>
          <p:nvPr>
            <p:ph sz="half" idx="12"/>
          </p:nvPr>
        </p:nvSpPr>
        <p:spPr bwMode="gray">
          <a:xfrm>
            <a:off x="1798267" y="3737660"/>
            <a:ext cx="4410744" cy="4807895"/>
          </a:xfrm>
          <a:prstGeom prst="rect">
            <a:avLst/>
          </a:prstGeom>
        </p:spPr>
        <p:txBody>
          <a:bodyPr lIns="0" tIns="0" rIns="0" bIns="0"/>
          <a:lstStyle>
            <a:lvl1pPr>
              <a:spcBef>
                <a:spcPts val="603"/>
              </a:spcBef>
              <a:spcAft>
                <a:spcPts val="0"/>
              </a:spcAft>
              <a:defRPr sz="2700">
                <a:solidFill>
                  <a:schemeClr val="accent1"/>
                </a:solidFill>
              </a:defRPr>
            </a:lvl1pPr>
            <a:lvl2pPr marL="433178" indent="-294369">
              <a:spcBef>
                <a:spcPts val="603"/>
              </a:spcBef>
              <a:spcAft>
                <a:spcPts val="0"/>
              </a:spcAft>
              <a:buClr>
                <a:schemeClr val="accent1"/>
              </a:buClr>
              <a:buSzPct val="100000"/>
              <a:buFont typeface="Lucida Grande"/>
              <a:buChar char="•"/>
              <a:defRPr sz="2700">
                <a:solidFill>
                  <a:schemeClr val="accent1"/>
                </a:solidFill>
              </a:defRPr>
            </a:lvl2pPr>
            <a:lvl3pPr>
              <a:spcBef>
                <a:spcPts val="603"/>
              </a:spcBef>
              <a:spcAft>
                <a:spcPts val="0"/>
              </a:spcAft>
              <a:buClr>
                <a:schemeClr val="accent1"/>
              </a:buClr>
              <a:defRPr sz="2700">
                <a:solidFill>
                  <a:schemeClr val="accent1"/>
                </a:solidFill>
              </a:defRPr>
            </a:lvl3pPr>
            <a:lvl4pPr>
              <a:spcBef>
                <a:spcPts val="603"/>
              </a:spcBef>
              <a:spcAft>
                <a:spcPts val="0"/>
              </a:spcAft>
              <a:buClr>
                <a:schemeClr val="accent1"/>
              </a:buClr>
              <a:buSzPct val="100000"/>
              <a:defRPr sz="2700">
                <a:solidFill>
                  <a:schemeClr val="accent1"/>
                </a:solidFill>
              </a:defRPr>
            </a:lvl4pPr>
            <a:lvl5pPr>
              <a:spcBef>
                <a:spcPts val="603"/>
              </a:spcBef>
              <a:spcAft>
                <a:spcPts val="0"/>
              </a:spcAft>
              <a:buClr>
                <a:schemeClr val="accent1"/>
              </a:buClr>
              <a:defRPr sz="27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bwMode="gray">
          <a:xfrm>
            <a:off x="6427471" y="3737660"/>
            <a:ext cx="4613954" cy="4807895"/>
          </a:xfrm>
          <a:prstGeom prst="rect">
            <a:avLst/>
          </a:prstGeom>
        </p:spPr>
        <p:txBody>
          <a:bodyPr lIns="0" tIns="0" rIns="0" bIns="0"/>
          <a:lstStyle>
            <a:lvl1pPr>
              <a:spcBef>
                <a:spcPts val="603"/>
              </a:spcBef>
              <a:spcAft>
                <a:spcPts val="0"/>
              </a:spcAft>
              <a:defRPr sz="2700">
                <a:solidFill>
                  <a:schemeClr val="accent1"/>
                </a:solidFill>
              </a:defRPr>
            </a:lvl1pPr>
            <a:lvl2pPr marL="433178" indent="-294369">
              <a:spcBef>
                <a:spcPts val="603"/>
              </a:spcBef>
              <a:spcAft>
                <a:spcPts val="0"/>
              </a:spcAft>
              <a:buClr>
                <a:schemeClr val="accent1"/>
              </a:buClr>
              <a:buSzPct val="100000"/>
              <a:defRPr sz="2700">
                <a:solidFill>
                  <a:schemeClr val="accent1"/>
                </a:solidFill>
              </a:defRPr>
            </a:lvl2pPr>
            <a:lvl3pPr>
              <a:spcBef>
                <a:spcPts val="603"/>
              </a:spcBef>
              <a:spcAft>
                <a:spcPts val="0"/>
              </a:spcAft>
              <a:buClr>
                <a:schemeClr val="accent1"/>
              </a:buClr>
              <a:defRPr sz="2700">
                <a:solidFill>
                  <a:schemeClr val="accent1"/>
                </a:solidFill>
              </a:defRPr>
            </a:lvl3pPr>
            <a:lvl4pPr>
              <a:spcBef>
                <a:spcPts val="603"/>
              </a:spcBef>
              <a:spcAft>
                <a:spcPts val="0"/>
              </a:spcAft>
              <a:buClr>
                <a:schemeClr val="accent1"/>
              </a:buClr>
              <a:buSzPct val="100000"/>
              <a:defRPr sz="2700">
                <a:solidFill>
                  <a:schemeClr val="accent1"/>
                </a:solidFill>
              </a:defRPr>
            </a:lvl4pPr>
            <a:lvl5pPr>
              <a:spcBef>
                <a:spcPts val="603"/>
              </a:spcBef>
              <a:spcAft>
                <a:spcPts val="0"/>
              </a:spcAft>
              <a:buClr>
                <a:schemeClr val="accent1"/>
              </a:buClr>
              <a:defRPr sz="2700">
                <a:solidFill>
                  <a:schemeClr val="accent1"/>
                </a:solidFill>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Line 6"/>
          <p:cNvSpPr>
            <a:spLocks noChangeShapeType="1"/>
          </p:cNvSpPr>
          <p:nvPr userDrawn="1"/>
        </p:nvSpPr>
        <p:spPr bwMode="auto">
          <a:xfrm>
            <a:off x="6340794" y="3587117"/>
            <a:ext cx="0" cy="4871720"/>
          </a:xfrm>
          <a:prstGeom prst="line">
            <a:avLst/>
          </a:prstGeom>
          <a:noFill/>
          <a:ln w="19050">
            <a:solidFill>
              <a:schemeClr val="accent1"/>
            </a:solidFill>
            <a:round/>
            <a:headEnd/>
            <a:tailEnd/>
          </a:ln>
          <a:effectLst/>
        </p:spPr>
        <p:txBody>
          <a:bodyPr lIns="137851" tIns="68926" rIns="137851" bIns="68926">
            <a:prstTxWarp prst="textNoShape">
              <a:avLst/>
            </a:prstTxWarp>
          </a:bodyPr>
          <a:lstStyle/>
          <a:p>
            <a:pPr algn="ctr" eaLnBrk="0" fontAlgn="base" hangingPunct="0">
              <a:spcBef>
                <a:spcPct val="50000"/>
              </a:spcBef>
              <a:spcAft>
                <a:spcPct val="0"/>
              </a:spcAft>
            </a:pPr>
            <a:endParaRPr lang="en-US" sz="3700">
              <a:solidFill>
                <a:srgbClr val="CCCCCC"/>
              </a:solidFill>
              <a:latin typeface="Verdana" pitchFamily="-111" charset="0"/>
              <a:ea typeface="Arial" pitchFamily="-111" charset="-52"/>
              <a:cs typeface="Arial" pitchFamily="-111" charset="-52"/>
            </a:endParaRPr>
          </a:p>
        </p:txBody>
      </p:sp>
      <p:sp>
        <p:nvSpPr>
          <p:cNvPr id="13" name="Line 7"/>
          <p:cNvSpPr>
            <a:spLocks noChangeShapeType="1"/>
          </p:cNvSpPr>
          <p:nvPr userDrawn="1"/>
        </p:nvSpPr>
        <p:spPr bwMode="auto">
          <a:xfrm>
            <a:off x="1780225" y="3593783"/>
            <a:ext cx="9185591" cy="0"/>
          </a:xfrm>
          <a:prstGeom prst="line">
            <a:avLst/>
          </a:prstGeom>
          <a:noFill/>
          <a:ln w="19050">
            <a:solidFill>
              <a:schemeClr val="accent1"/>
            </a:solidFill>
            <a:round/>
            <a:headEnd/>
            <a:tailEnd/>
          </a:ln>
          <a:effectLst/>
        </p:spPr>
        <p:txBody>
          <a:bodyPr lIns="137851" tIns="68926" rIns="137851" bIns="68926">
            <a:prstTxWarp prst="textNoShape">
              <a:avLst/>
            </a:prstTxWarp>
          </a:bodyPr>
          <a:lstStyle/>
          <a:p>
            <a:pPr algn="ctr" eaLnBrk="0" fontAlgn="base" hangingPunct="0">
              <a:spcBef>
                <a:spcPct val="50000"/>
              </a:spcBef>
              <a:spcAft>
                <a:spcPct val="0"/>
              </a:spcAft>
            </a:pPr>
            <a:endParaRPr lang="en-US" sz="3700">
              <a:solidFill>
                <a:srgbClr val="CCCCCC"/>
              </a:solidFill>
              <a:latin typeface="Verdana" pitchFamily="-111" charset="0"/>
              <a:ea typeface="Arial" pitchFamily="-111" charset="-52"/>
              <a:cs typeface="Arial" pitchFamily="-111" charset="-52"/>
            </a:endParaRPr>
          </a:p>
        </p:txBody>
      </p:sp>
      <p:sp>
        <p:nvSpPr>
          <p:cNvPr id="14" name="Text Placeholder 16"/>
          <p:cNvSpPr>
            <a:spLocks noGrp="1"/>
          </p:cNvSpPr>
          <p:nvPr>
            <p:ph type="body" sz="quarter" idx="13"/>
          </p:nvPr>
        </p:nvSpPr>
        <p:spPr bwMode="gray">
          <a:xfrm>
            <a:off x="1778100" y="2773680"/>
            <a:ext cx="9245402" cy="746760"/>
          </a:xfrm>
          <a:prstGeom prst="rect">
            <a:avLst/>
          </a:prstGeom>
        </p:spPr>
        <p:txBody>
          <a:bodyPr vert="horz" lIns="137851" tIns="68926" rIns="137851" bIns="0" anchor="b" anchorCtr="0"/>
          <a:lstStyle>
            <a:lvl1pPr algn="ctr">
              <a:defRPr>
                <a:solidFill>
                  <a:srgbClr val="808080"/>
                </a:solidFill>
              </a:defRPr>
            </a:lvl1pPr>
          </a:lstStyle>
          <a:p>
            <a:pPr lvl="0"/>
            <a:r>
              <a:rPr lang="en-US" smtClean="0"/>
              <a:t>Click to edit Master text styles</a:t>
            </a:r>
          </a:p>
        </p:txBody>
      </p:sp>
      <p:sp>
        <p:nvSpPr>
          <p:cNvPr id="16" name="Slide Number Placeholder 15"/>
          <p:cNvSpPr>
            <a:spLocks noGrp="1"/>
          </p:cNvSpPr>
          <p:nvPr>
            <p:ph type="sldNum" sz="quarter" idx="14"/>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29445055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descr="intnal_cnsmr_exp_1.jpg"/>
          <p:cNvPicPr>
            <a:picLocks noChangeAspect="1"/>
          </p:cNvPicPr>
          <p:nvPr userDrawn="1"/>
        </p:nvPicPr>
        <p:blipFill>
          <a:blip r:embed="rId2"/>
          <a:stretch>
            <a:fillRect/>
          </a:stretch>
        </p:blipFill>
        <p:spPr>
          <a:xfrm flipH="1">
            <a:off x="8497064" y="7290512"/>
            <a:ext cx="4304537" cy="2310689"/>
          </a:xfrm>
          <a:prstGeom prst="rect">
            <a:avLst/>
          </a:prstGeom>
        </p:spPr>
      </p:pic>
      <p:sp>
        <p:nvSpPr>
          <p:cNvPr id="5" name="Title 15"/>
          <p:cNvSpPr>
            <a:spLocks noGrp="1"/>
          </p:cNvSpPr>
          <p:nvPr>
            <p:ph type="title"/>
          </p:nvPr>
        </p:nvSpPr>
        <p:spPr>
          <a:xfrm>
            <a:off x="562294" y="533400"/>
            <a:ext cx="10319066" cy="1173480"/>
          </a:xfrm>
          <a:prstGeom prst="rect">
            <a:avLst/>
          </a:prstGeom>
        </p:spPr>
        <p:txBody>
          <a:bodyPr lIns="0" tIns="0" rIns="0" bIns="0"/>
          <a:lstStyle>
            <a:lvl1pPr>
              <a:defRPr>
                <a:solidFill>
                  <a:schemeClr val="tx1"/>
                </a:solidFill>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p>
            <a:fld id="{1DEFE11F-158B-594E-8BEE-CC26B87FEB38}"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115774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7779" y="0"/>
            <a:ext cx="12819380" cy="9601200"/>
          </a:xfrm>
          <a:prstGeom prst="rect">
            <a:avLst/>
          </a:prstGeom>
          <a:noFill/>
        </p:spPr>
      </p:pic>
      <p:sp>
        <p:nvSpPr>
          <p:cNvPr id="37" name="Rounded Rectangle 36"/>
          <p:cNvSpPr/>
          <p:nvPr userDrawn="1"/>
        </p:nvSpPr>
        <p:spPr>
          <a:xfrm>
            <a:off x="2552900" y="4632521"/>
            <a:ext cx="2421636" cy="1961984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8" name="Rounded Rectangle 37"/>
          <p:cNvSpPr/>
          <p:nvPr userDrawn="1"/>
        </p:nvSpPr>
        <p:spPr>
          <a:xfrm>
            <a:off x="1" y="1731365"/>
            <a:ext cx="2421636" cy="11407802"/>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39" name="Rounded Rectangle 38"/>
          <p:cNvSpPr/>
          <p:nvPr userDrawn="1"/>
        </p:nvSpPr>
        <p:spPr>
          <a:xfrm rot="10800000">
            <a:off x="1419309" y="5948048"/>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marL="0" algn="ctr" defTabSz="1075446" rtl="0" eaLnBrk="1" latinLnBrk="0" hangingPunct="1"/>
            <a:endParaRPr lang="en-US" sz="2100" kern="1200">
              <a:solidFill>
                <a:schemeClr val="lt1"/>
              </a:solidFill>
              <a:latin typeface="+mj-lt"/>
              <a:ea typeface="+mn-ea"/>
              <a:cs typeface="+mn-cs"/>
            </a:endParaRPr>
          </a:p>
        </p:txBody>
      </p:sp>
      <p:sp>
        <p:nvSpPr>
          <p:cNvPr id="40" name="Rounded Rectangle 39"/>
          <p:cNvSpPr/>
          <p:nvPr userDrawn="1"/>
        </p:nvSpPr>
        <p:spPr>
          <a:xfrm>
            <a:off x="9219677" y="-2878440"/>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1" name="Rounded Rectangle 40"/>
          <p:cNvSpPr/>
          <p:nvPr userDrawn="1"/>
        </p:nvSpPr>
        <p:spPr>
          <a:xfrm>
            <a:off x="11347633" y="3897301"/>
            <a:ext cx="2421636" cy="11407802"/>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42" name="Rounded Rectangle 41"/>
          <p:cNvSpPr/>
          <p:nvPr userDrawn="1"/>
        </p:nvSpPr>
        <p:spPr>
          <a:xfrm rot="10800000">
            <a:off x="4250503" y="244147"/>
            <a:ext cx="2421636" cy="11407802"/>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 name="Title 1"/>
          <p:cNvSpPr>
            <a:spLocks noGrp="1"/>
          </p:cNvSpPr>
          <p:nvPr>
            <p:ph type="ctrTitle" hasCustomPrompt="1"/>
          </p:nvPr>
        </p:nvSpPr>
        <p:spPr>
          <a:xfrm>
            <a:off x="309951" y="1731366"/>
            <a:ext cx="11356975" cy="4086291"/>
          </a:xfrm>
        </p:spPr>
        <p:txBody>
          <a:bodyPr/>
          <a:lstStyle>
            <a:lvl1pPr>
              <a:lnSpc>
                <a:spcPct val="90000"/>
              </a:lnSpc>
              <a:defRPr sz="7000" b="0" spc="-235" baseline="0">
                <a:solidFill>
                  <a:schemeClr val="bg1"/>
                </a:solidFill>
                <a:latin typeface="+mj-lt"/>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330937" y="6249698"/>
            <a:ext cx="11356976" cy="537845"/>
          </a:xfrm>
        </p:spPr>
        <p:txBody>
          <a:bodyPr>
            <a:normAutofit/>
          </a:bodyPr>
          <a:lstStyle>
            <a:lvl1pPr marL="0" indent="0" algn="l">
              <a:buNone/>
              <a:defRPr sz="2400">
                <a:solidFill>
                  <a:schemeClr val="bg1"/>
                </a:solidFill>
                <a:latin typeface="+mj-lt"/>
              </a:defRPr>
            </a:lvl1pPr>
            <a:lvl2pPr marL="537723" indent="0" algn="ctr">
              <a:buNone/>
              <a:defRPr>
                <a:solidFill>
                  <a:schemeClr val="tx1">
                    <a:tint val="75000"/>
                  </a:schemeClr>
                </a:solidFill>
              </a:defRPr>
            </a:lvl2pPr>
            <a:lvl3pPr marL="1075446" indent="0" algn="ctr">
              <a:buNone/>
              <a:defRPr>
                <a:solidFill>
                  <a:schemeClr val="tx1">
                    <a:tint val="75000"/>
                  </a:schemeClr>
                </a:solidFill>
              </a:defRPr>
            </a:lvl3pPr>
            <a:lvl4pPr marL="1613170" indent="0" algn="ctr">
              <a:buNone/>
              <a:defRPr>
                <a:solidFill>
                  <a:schemeClr val="tx1">
                    <a:tint val="75000"/>
                  </a:schemeClr>
                </a:solidFill>
              </a:defRPr>
            </a:lvl4pPr>
            <a:lvl5pPr marL="2150893" indent="0" algn="ctr">
              <a:buNone/>
              <a:defRPr>
                <a:solidFill>
                  <a:schemeClr val="tx1">
                    <a:tint val="75000"/>
                  </a:schemeClr>
                </a:solidFill>
              </a:defRPr>
            </a:lvl5pPr>
            <a:lvl6pPr marL="2688616" indent="0" algn="ctr">
              <a:buNone/>
              <a:defRPr>
                <a:solidFill>
                  <a:schemeClr val="tx1">
                    <a:tint val="75000"/>
                  </a:schemeClr>
                </a:solidFill>
              </a:defRPr>
            </a:lvl6pPr>
            <a:lvl7pPr marL="3226339" indent="0" algn="ctr">
              <a:buNone/>
              <a:defRPr>
                <a:solidFill>
                  <a:schemeClr val="tx1">
                    <a:tint val="75000"/>
                  </a:schemeClr>
                </a:solidFill>
              </a:defRPr>
            </a:lvl7pPr>
            <a:lvl8pPr marL="3764063" indent="0" algn="ctr">
              <a:buNone/>
              <a:defRPr>
                <a:solidFill>
                  <a:schemeClr val="tx1">
                    <a:tint val="75000"/>
                  </a:schemeClr>
                </a:solidFill>
              </a:defRPr>
            </a:lvl8pPr>
            <a:lvl9pPr marL="4301786"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chemeClr val="bg2"/>
                </a:solidFill>
                <a:latin typeface="+mj-lt"/>
              </a:rPr>
              <a:t>Cisco Confidential</a:t>
            </a:r>
          </a:p>
        </p:txBody>
      </p:sp>
      <p:grpSp>
        <p:nvGrpSpPr>
          <p:cNvPr id="29" name="Group 5"/>
          <p:cNvGrpSpPr>
            <a:grpSpLocks/>
          </p:cNvGrpSpPr>
          <p:nvPr userDrawn="1"/>
        </p:nvGrpSpPr>
        <p:grpSpPr bwMode="auto">
          <a:xfrm>
            <a:off x="478520" y="426721"/>
            <a:ext cx="884135" cy="626747"/>
            <a:chOff x="384" y="331"/>
            <a:chExt cx="912" cy="485"/>
          </a:xfrm>
        </p:grpSpPr>
        <p:sp>
          <p:nvSpPr>
            <p:cNvPr id="30"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1"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2"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3"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34"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3"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4"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5"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6"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7"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8"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49"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0"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1"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52"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1075446"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smtClean="0">
                <a:ln>
                  <a:noFill/>
                </a:ln>
                <a:solidFill>
                  <a:srgbClr val="FFFFFF"/>
                </a:solidFill>
                <a:effectLst/>
                <a:uLnTx/>
                <a:uFillTx/>
                <a:latin typeface="Arial" charset="0"/>
                <a:ea typeface="+mn-ea"/>
                <a:cs typeface="+mn-cs"/>
              </a:endParaRPr>
            </a:p>
          </p:txBody>
        </p:sp>
      </p:grpSp>
      <p:sp>
        <p:nvSpPr>
          <p:cNvPr id="53"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chemeClr val="bg2"/>
                </a:solidFill>
                <a:latin typeface="+mj-lt"/>
              </a:rPr>
              <a:t>© 2010 Cisco and/or its affiliates. All rights reserved.</a:t>
            </a:r>
            <a:endParaRPr lang="en-US" sz="700" dirty="0">
              <a:solidFill>
                <a:schemeClr val="bg2"/>
              </a:solidFill>
              <a:latin typeface="+mj-lt"/>
            </a:endParaRPr>
          </a:p>
        </p:txBody>
      </p:sp>
      <p:sp>
        <p:nvSpPr>
          <p:cNvPr id="54"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chemeClr val="bg2"/>
                </a:solidFill>
                <a:latin typeface="+mj-lt"/>
              </a:rPr>
              <a:pPr algn="r" defTabSz="957820">
                <a:lnSpc>
                  <a:spcPct val="100000"/>
                </a:lnSpc>
              </a:pPr>
              <a:t>‹#›</a:t>
            </a:fld>
            <a:endParaRPr lang="en-US" sz="700" dirty="0">
              <a:solidFill>
                <a:schemeClr val="bg2"/>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userDrawn="1"/>
        </p:nvPicPr>
        <p:blipFill>
          <a:blip r:embed="rId2" cstate="print"/>
          <a:srcRect r="2996"/>
          <a:stretch>
            <a:fillRect/>
          </a:stretch>
        </p:blipFill>
        <p:spPr>
          <a:xfrm>
            <a:off x="466726" y="4349436"/>
            <a:ext cx="11868150" cy="4813935"/>
          </a:xfrm>
          <a:prstGeom prst="rect">
            <a:avLst/>
          </a:prstGeom>
        </p:spPr>
      </p:pic>
      <p:sp>
        <p:nvSpPr>
          <p:cNvPr id="27" name="Rectangle 3"/>
          <p:cNvSpPr>
            <a:spLocks noChangeArrowheads="1"/>
          </p:cNvSpPr>
          <p:nvPr/>
        </p:nvSpPr>
        <p:spPr bwMode="white">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2" name="Title 1"/>
          <p:cNvSpPr>
            <a:spLocks noGrp="1"/>
          </p:cNvSpPr>
          <p:nvPr>
            <p:ph type="ctrTitle" hasCustomPrompt="1"/>
          </p:nvPr>
        </p:nvSpPr>
        <p:spPr>
          <a:xfrm>
            <a:off x="309951" y="558800"/>
            <a:ext cx="11356975" cy="3369860"/>
          </a:xfrm>
        </p:spPr>
        <p:txBody>
          <a:bodyPr/>
          <a:lstStyle>
            <a:lvl1pPr algn="l" defTabSz="1075446" rtl="0" eaLnBrk="1" latinLnBrk="0" hangingPunct="1">
              <a:lnSpc>
                <a:spcPct val="85000"/>
              </a:lnSpc>
              <a:spcBef>
                <a:spcPct val="0"/>
              </a:spcBef>
              <a:buNone/>
              <a:defRPr lang="en-US" sz="6300" b="0" kern="1200" spc="-177"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1"/>
            <a:ext cx="12801600" cy="248921"/>
          </a:xfrm>
          <a:prstGeom prst="rect">
            <a:avLst/>
          </a:prstGeom>
          <a:solidFill>
            <a:schemeClr val="bg2"/>
          </a:solidFill>
          <a:ln w="25400" algn="ctr">
            <a:noFill/>
            <a:miter lim="800000"/>
            <a:headEnd/>
            <a:tailEnd/>
          </a:ln>
          <a:effectLst/>
        </p:spPr>
        <p:txBody>
          <a:bodyPr wrap="none" lIns="107545" tIns="53772" rIns="107545" bIns="53772" anchor="ctr"/>
          <a:lstStyle/>
          <a:p>
            <a:endParaRPr lang="en-US">
              <a:latin typeface="+mj-lt"/>
            </a:endParaRPr>
          </a:p>
        </p:txBody>
      </p:sp>
      <p:sp>
        <p:nvSpPr>
          <p:cNvPr id="24" name="Rectangle 5"/>
          <p:cNvSpPr>
            <a:spLocks noChangeArrowheads="1"/>
          </p:cNvSpPr>
          <p:nvPr userDrawn="1"/>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12"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13"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26" name="Rectangle 25"/>
          <p:cNvSpPr/>
          <p:nvPr userDrawn="1"/>
        </p:nvSpPr>
        <p:spPr>
          <a:xfrm>
            <a:off x="304301" y="4232061"/>
            <a:ext cx="12172012" cy="470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pic>
        <p:nvPicPr>
          <p:cNvPr id="16" name="Picture 15" descr="segue texture.jpg"/>
          <p:cNvPicPr>
            <a:picLocks noChangeAspect="1"/>
          </p:cNvPicPr>
          <p:nvPr userDrawn="1"/>
        </p:nvPicPr>
        <p:blipFill>
          <a:blip r:embed="rId2" cstate="print"/>
          <a:srcRect t="95236" r="2996"/>
          <a:stretch>
            <a:fillRect/>
          </a:stretch>
        </p:blipFill>
        <p:spPr>
          <a:xfrm>
            <a:off x="466726" y="8934040"/>
            <a:ext cx="11868150" cy="229331"/>
          </a:xfrm>
          <a:prstGeom prst="rect">
            <a:avLst/>
          </a:prstGeom>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21583" y="605102"/>
            <a:ext cx="12013292" cy="1173480"/>
          </a:xfrm>
        </p:spPr>
        <p:txBody>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GB" smtClean="0"/>
              <a:t>Click to edit Master title style</a:t>
            </a:r>
            <a:endParaRPr lang="en-US" dirty="0"/>
          </a:p>
        </p:txBody>
      </p:sp>
      <p:sp>
        <p:nvSpPr>
          <p:cNvPr id="4" name="Text Placeholder 3"/>
          <p:cNvSpPr>
            <a:spLocks noGrp="1"/>
          </p:cNvSpPr>
          <p:nvPr>
            <p:ph type="body" sz="quarter" idx="10"/>
          </p:nvPr>
        </p:nvSpPr>
        <p:spPr>
          <a:xfrm>
            <a:off x="326527" y="1881836"/>
            <a:ext cx="11999276" cy="6951269"/>
          </a:xfrm>
        </p:spPr>
        <p:txBody>
          <a:bodyPr>
            <a:noAutofit/>
          </a:bodyPr>
          <a:lstStyle>
            <a:lvl1pPr>
              <a:lnSpc>
                <a:spcPct val="95000"/>
              </a:lnSpc>
              <a:spcBef>
                <a:spcPts val="1740"/>
              </a:spcBef>
              <a:defRPr sz="2500">
                <a:solidFill>
                  <a:srgbClr val="435153"/>
                </a:solidFill>
                <a:latin typeface="+mj-lt"/>
              </a:defRPr>
            </a:lvl1pPr>
            <a:lvl2pPr>
              <a:lnSpc>
                <a:spcPct val="95000"/>
              </a:lnSpc>
              <a:spcBef>
                <a:spcPts val="706"/>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583" y="1875644"/>
            <a:ext cx="5629563" cy="6951980"/>
          </a:xfrm>
        </p:spPr>
        <p:txBody>
          <a:bodyPr>
            <a:normAutofit/>
          </a:bodyPr>
          <a:lstStyle>
            <a:lvl1pPr>
              <a:lnSpc>
                <a:spcPct val="95000"/>
              </a:lnSpc>
              <a:spcBef>
                <a:spcPts val="1740"/>
              </a:spcBef>
              <a:defRPr sz="2100">
                <a:solidFill>
                  <a:srgbClr val="435153"/>
                </a:solidFill>
                <a:latin typeface="+mj-lt"/>
              </a:defRPr>
            </a:lvl1pPr>
            <a:lvl2pPr>
              <a:lnSpc>
                <a:spcPct val="95000"/>
              </a:lnSpc>
              <a:spcBef>
                <a:spcPts val="706"/>
              </a:spcBef>
              <a:defRPr sz="1700">
                <a:solidFill>
                  <a:srgbClr val="435153"/>
                </a:solidFill>
                <a:latin typeface="+mj-lt"/>
              </a:defRPr>
            </a:lvl2pPr>
            <a:lvl3pPr>
              <a:defRPr sz="1400">
                <a:solidFill>
                  <a:srgbClr val="435153"/>
                </a:solidFill>
                <a:latin typeface="+mj-lt"/>
              </a:defRPr>
            </a:lvl3pPr>
            <a:lvl4pPr>
              <a:defRPr sz="1300">
                <a:solidFill>
                  <a:srgbClr val="435153"/>
                </a:solidFill>
                <a:latin typeface="+mj-lt"/>
              </a:defRPr>
            </a:lvl4pPr>
            <a:lvl5pPr>
              <a:defRPr sz="1300">
                <a:solidFill>
                  <a:srgbClr val="435153"/>
                </a:solidFill>
                <a:latin typeface="+mj-lt"/>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3"/>
          <p:cNvSpPr>
            <a:spLocks noGrp="1"/>
          </p:cNvSpPr>
          <p:nvPr>
            <p:ph type="body" sz="quarter" idx="11"/>
          </p:nvPr>
        </p:nvSpPr>
        <p:spPr>
          <a:xfrm>
            <a:off x="6423459" y="1875644"/>
            <a:ext cx="5911417" cy="6951980"/>
          </a:xfrm>
        </p:spPr>
        <p:txBody>
          <a:bodyPr>
            <a:normAutofit/>
          </a:bodyPr>
          <a:lstStyle>
            <a:lvl1pPr>
              <a:lnSpc>
                <a:spcPct val="95000"/>
              </a:lnSpc>
              <a:spcBef>
                <a:spcPts val="1740"/>
              </a:spcBef>
              <a:defRPr sz="2100">
                <a:solidFill>
                  <a:srgbClr val="435153"/>
                </a:solidFill>
                <a:latin typeface="+mj-lt"/>
              </a:defRPr>
            </a:lvl1pPr>
            <a:lvl2pPr>
              <a:lnSpc>
                <a:spcPct val="95000"/>
              </a:lnSpc>
              <a:spcBef>
                <a:spcPts val="706"/>
              </a:spcBef>
              <a:defRPr sz="1700">
                <a:solidFill>
                  <a:srgbClr val="435153"/>
                </a:solidFill>
                <a:latin typeface="+mj-lt"/>
              </a:defRPr>
            </a:lvl2pPr>
            <a:lvl3pPr>
              <a:defRPr sz="1400">
                <a:solidFill>
                  <a:srgbClr val="435153"/>
                </a:solidFill>
                <a:latin typeface="+mj-lt"/>
              </a:defRPr>
            </a:lvl3pPr>
            <a:lvl4pPr>
              <a:defRPr sz="1300">
                <a:solidFill>
                  <a:srgbClr val="435153"/>
                </a:solidFill>
                <a:latin typeface="+mj-lt"/>
              </a:defRPr>
            </a:lvl4pPr>
            <a:lvl5pPr>
              <a:defRPr sz="1300">
                <a:solidFill>
                  <a:srgbClr val="435153"/>
                </a:solidFill>
                <a:latin typeface="+mj-lt"/>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8" name="Title 1"/>
          <p:cNvSpPr>
            <a:spLocks noGrp="1"/>
          </p:cNvSpPr>
          <p:nvPr>
            <p:ph type="title"/>
          </p:nvPr>
        </p:nvSpPr>
        <p:spPr>
          <a:xfrm>
            <a:off x="321583" y="605102"/>
            <a:ext cx="12013292" cy="1173480"/>
          </a:xfrm>
        </p:spPr>
        <p:txBody>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GB"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ullet with pull quote">
    <p:spTree>
      <p:nvGrpSpPr>
        <p:cNvPr id="1" name=""/>
        <p:cNvGrpSpPr/>
        <p:nvPr/>
      </p:nvGrpSpPr>
      <p:grpSpPr>
        <a:xfrm>
          <a:off x="0" y="0"/>
          <a:ext cx="0" cy="0"/>
          <a:chOff x="0" y="0"/>
          <a:chExt cx="0" cy="0"/>
        </a:xfrm>
      </p:grpSpPr>
      <p:sp>
        <p:nvSpPr>
          <p:cNvPr id="15" name="Rounded Rectangle 14"/>
          <p:cNvSpPr/>
          <p:nvPr userDrawn="1"/>
        </p:nvSpPr>
        <p:spPr>
          <a:xfrm>
            <a:off x="6977924" y="1975742"/>
            <a:ext cx="5263608" cy="6711590"/>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45" tIns="53772" rIns="107545" bIns="53772" rtlCol="0" anchor="ctr"/>
          <a:lstStyle/>
          <a:p>
            <a:pPr algn="ctr"/>
            <a:endParaRPr lang="en-US">
              <a:latin typeface="+mj-lt"/>
            </a:endParaRPr>
          </a:p>
        </p:txBody>
      </p:sp>
      <p:sp>
        <p:nvSpPr>
          <p:cNvPr id="2" name="Title 1"/>
          <p:cNvSpPr>
            <a:spLocks noGrp="1"/>
          </p:cNvSpPr>
          <p:nvPr>
            <p:ph type="title"/>
          </p:nvPr>
        </p:nvSpPr>
        <p:spPr>
          <a:xfrm>
            <a:off x="321582" y="605102"/>
            <a:ext cx="12013292" cy="1173480"/>
          </a:xfrm>
        </p:spPr>
        <p:txBody>
          <a:bodyPr/>
          <a:lst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GB" smtClean="0"/>
              <a:t>Click to edit Master title style</a:t>
            </a:r>
            <a:endParaRPr lang="en-US" dirty="0"/>
          </a:p>
        </p:txBody>
      </p:sp>
      <p:sp>
        <p:nvSpPr>
          <p:cNvPr id="4" name="Text Placeholder 3"/>
          <p:cNvSpPr>
            <a:spLocks noGrp="1"/>
          </p:cNvSpPr>
          <p:nvPr>
            <p:ph type="body" sz="quarter" idx="10"/>
          </p:nvPr>
        </p:nvSpPr>
        <p:spPr>
          <a:xfrm>
            <a:off x="335599" y="1875644"/>
            <a:ext cx="5615547" cy="6951980"/>
          </a:xfrm>
        </p:spPr>
        <p:txBody>
          <a:bodyPr/>
          <a:lstStyle>
            <a:lvl1pPr>
              <a:lnSpc>
                <a:spcPct val="95000"/>
              </a:lnSpc>
              <a:spcBef>
                <a:spcPts val="1740"/>
              </a:spcBef>
              <a:defRPr sz="2500">
                <a:solidFill>
                  <a:srgbClr val="435153"/>
                </a:solidFill>
                <a:latin typeface="+mj-lt"/>
              </a:defRPr>
            </a:lvl1pPr>
            <a:lvl2pPr>
              <a:lnSpc>
                <a:spcPct val="95000"/>
              </a:lnSpc>
              <a:spcBef>
                <a:spcPts val="706"/>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2" name="Text Placeholder 11"/>
          <p:cNvSpPr>
            <a:spLocks noGrp="1"/>
          </p:cNvSpPr>
          <p:nvPr>
            <p:ph type="body" sz="quarter" idx="11" hasCustomPrompt="1"/>
          </p:nvPr>
        </p:nvSpPr>
        <p:spPr>
          <a:xfrm>
            <a:off x="7309714" y="2446758"/>
            <a:ext cx="4531767" cy="779547"/>
          </a:xfrm>
        </p:spPr>
        <p:txBody>
          <a:bodyPr>
            <a:spAutoFit/>
          </a:bodyPr>
          <a:lstStyle>
            <a:lvl1pPr marL="134430" indent="-134430" algn="l" defTabSz="1075446" rtl="0" eaLnBrk="1" latinLnBrk="0" hangingPunct="1">
              <a:lnSpc>
                <a:spcPct val="90000"/>
              </a:lnSpc>
              <a:spcBef>
                <a:spcPts val="0"/>
              </a:spcBef>
              <a:buNone/>
              <a:defRPr lang="en-US" sz="24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34430" indent="-134430" algn="l" defTabSz="1075446" rtl="0" eaLnBrk="1" latinLnBrk="0" hangingPunct="1">
              <a:defRPr lang="en-US" sz="2400" kern="1200" dirty="0" smtClean="0">
                <a:solidFill>
                  <a:schemeClr val="accent2"/>
                </a:solidFill>
                <a:latin typeface="Ciscolight" pitchFamily="2" charset="0"/>
                <a:ea typeface="+mn-ea"/>
                <a:cs typeface="+mn-cs"/>
              </a:defRPr>
            </a:lvl2pPr>
            <a:lvl3pPr marL="134430" indent="-134430" algn="l" defTabSz="1075446" rtl="0" eaLnBrk="1" latinLnBrk="0" hangingPunct="1">
              <a:defRPr lang="en-US" sz="2400" kern="1200" dirty="0" smtClean="0">
                <a:solidFill>
                  <a:schemeClr val="accent2"/>
                </a:solidFill>
                <a:latin typeface="Ciscolight" pitchFamily="2" charset="0"/>
                <a:ea typeface="+mn-ea"/>
                <a:cs typeface="+mn-cs"/>
              </a:defRPr>
            </a:lvl3pPr>
            <a:lvl4pPr marL="134430" indent="-134430" algn="l" defTabSz="1075446" rtl="0" eaLnBrk="1" latinLnBrk="0" hangingPunct="1">
              <a:defRPr lang="en-US" sz="2400" kern="1200" dirty="0" smtClean="0">
                <a:solidFill>
                  <a:schemeClr val="accent2"/>
                </a:solidFill>
                <a:latin typeface="Ciscolight" pitchFamily="2" charset="0"/>
                <a:ea typeface="+mn-ea"/>
                <a:cs typeface="+mn-cs"/>
              </a:defRPr>
            </a:lvl4pPr>
            <a:lvl5pPr marL="134430" indent="-134430" algn="l" defTabSz="1075446" rtl="0" eaLnBrk="1" latinLnBrk="0" hangingPunct="1">
              <a:defRPr lang="en-US" sz="24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userDrawn="1"/>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pic>
        <p:nvPicPr>
          <p:cNvPr id="20" name="Picture 19" descr="vert bar.png"/>
          <p:cNvPicPr>
            <a:picLocks noChangeAspect="1"/>
          </p:cNvPicPr>
          <p:nvPr userDrawn="1"/>
        </p:nvPicPr>
        <p:blipFill>
          <a:blip r:embed="rId2" cstate="print"/>
          <a:stretch>
            <a:fillRect/>
          </a:stretch>
        </p:blipFill>
        <p:spPr>
          <a:xfrm>
            <a:off x="6869321" y="1786890"/>
            <a:ext cx="237673" cy="7134225"/>
          </a:xfrm>
          <a:prstGeom prst="rect">
            <a:avLst/>
          </a:prstGeom>
        </p:spPr>
      </p:pic>
      <p:sp>
        <p:nvSpPr>
          <p:cNvPr id="13" name="Rectangle 4"/>
          <p:cNvSpPr>
            <a:spLocks noChangeArrowheads="1"/>
          </p:cNvSpPr>
          <p:nvPr userDrawn="1"/>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16" name="Rectangle 7"/>
          <p:cNvSpPr>
            <a:spLocks noChangeArrowheads="1"/>
          </p:cNvSpPr>
          <p:nvPr userDrawn="1"/>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
        <p:nvSpPr>
          <p:cNvPr id="19" name="Text Placeholder 18"/>
          <p:cNvSpPr>
            <a:spLocks noGrp="1"/>
          </p:cNvSpPr>
          <p:nvPr>
            <p:ph type="body" sz="quarter" idx="14" hasCustomPrompt="1"/>
          </p:nvPr>
        </p:nvSpPr>
        <p:spPr>
          <a:xfrm>
            <a:off x="7433265" y="6631229"/>
            <a:ext cx="4532946" cy="473660"/>
          </a:xfrm>
        </p:spPr>
        <p:txBody>
          <a:bodyPr>
            <a:normAutofit/>
          </a:bodyPr>
          <a:lstStyle>
            <a:lvl1pPr marL="0" indent="0">
              <a:buFontTx/>
              <a:buNone/>
              <a:defRPr sz="1800">
                <a:solidFill>
                  <a:srgbClr val="7F7F7F"/>
                </a:solidFill>
              </a:defRPr>
            </a:lvl1pPr>
          </a:lstStyle>
          <a:p>
            <a:pPr lvl="0"/>
            <a:r>
              <a:rPr lang="en-US" dirty="0" smtClean="0"/>
              <a:t>Source Name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1584" y="605102"/>
            <a:ext cx="12024405" cy="117348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GB"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theme" Target="../theme/theme2.xml"/><Relationship Id="rId9" Type="http://schemas.openxmlformats.org/officeDocument/2006/relationships/image" Target="../media/image6.jpeg"/><Relationship Id="rId1" Type="http://schemas.openxmlformats.org/officeDocument/2006/relationships/slideLayout" Target="../slideLayouts/slideLayout33.xml"/><Relationship Id="rId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34" cstate="print"/>
          <a:srcRect t="95236" r="2996"/>
          <a:stretch>
            <a:fillRect/>
          </a:stretch>
        </p:blipFill>
        <p:spPr>
          <a:xfrm>
            <a:off x="466726" y="8934040"/>
            <a:ext cx="11868150" cy="229331"/>
          </a:xfrm>
          <a:prstGeom prst="rect">
            <a:avLst/>
          </a:prstGeom>
        </p:spPr>
      </p:pic>
      <p:sp>
        <p:nvSpPr>
          <p:cNvPr id="2" name="Title Placeholder 1"/>
          <p:cNvSpPr>
            <a:spLocks noGrp="1"/>
          </p:cNvSpPr>
          <p:nvPr>
            <p:ph type="title"/>
          </p:nvPr>
        </p:nvSpPr>
        <p:spPr>
          <a:xfrm>
            <a:off x="321583" y="605102"/>
            <a:ext cx="12013293" cy="1173480"/>
          </a:xfrm>
          <a:prstGeom prst="rect">
            <a:avLst/>
          </a:prstGeom>
        </p:spPr>
        <p:txBody>
          <a:bodyPr vert="horz" lIns="96790" tIns="53772" rIns="96790" bIns="53772"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21583" y="1875645"/>
            <a:ext cx="12013293" cy="6951978"/>
          </a:xfrm>
          <a:prstGeom prst="rect">
            <a:avLst/>
          </a:prstGeom>
        </p:spPr>
        <p:txBody>
          <a:bodyPr vert="horz" lIns="107545" tIns="53772" rIns="107545" bIns="53772"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71934" y="9260856"/>
            <a:ext cx="4788721" cy="205251"/>
          </a:xfrm>
          <a:prstGeom prst="rect">
            <a:avLst/>
          </a:prstGeom>
          <a:noFill/>
          <a:ln w="9525">
            <a:noFill/>
            <a:miter lim="800000"/>
            <a:headEnd/>
            <a:tailEnd/>
          </a:ln>
          <a:effectLst/>
        </p:spPr>
        <p:txBody>
          <a:bodyPr wrap="square" lIns="96587" tIns="48293" rIns="96587" bIns="48293" anchor="b" anchorCtr="0">
            <a:spAutoFit/>
          </a:bodyPr>
          <a:lstStyle/>
          <a:p>
            <a:pPr algn="l" defTabSz="957820">
              <a:lnSpc>
                <a:spcPct val="100000"/>
              </a:lnSpc>
            </a:pPr>
            <a:r>
              <a:rPr lang="en-US" sz="700" dirty="0" smtClean="0">
                <a:solidFill>
                  <a:srgbClr val="C0C0C0"/>
                </a:solidFill>
                <a:latin typeface="+mj-lt"/>
              </a:rPr>
              <a:t>© 2010 Cisco and/or its affiliates. All rights reserved.</a:t>
            </a:r>
            <a:endParaRPr lang="en-US" sz="700" dirty="0">
              <a:solidFill>
                <a:srgbClr val="C0C0C0"/>
              </a:solidFill>
              <a:latin typeface="+mj-lt"/>
            </a:endParaRPr>
          </a:p>
        </p:txBody>
      </p:sp>
      <p:sp>
        <p:nvSpPr>
          <p:cNvPr id="11" name="Rectangle 5"/>
          <p:cNvSpPr>
            <a:spLocks noChangeArrowheads="1"/>
          </p:cNvSpPr>
          <p:nvPr/>
        </p:nvSpPr>
        <p:spPr bwMode="ltGray">
          <a:xfrm>
            <a:off x="11087358" y="9258429"/>
            <a:ext cx="918553" cy="205251"/>
          </a:xfrm>
          <a:prstGeom prst="rect">
            <a:avLst/>
          </a:prstGeom>
          <a:noFill/>
          <a:ln w="9525">
            <a:noFill/>
            <a:miter lim="800000"/>
            <a:headEnd/>
            <a:tailEnd/>
          </a:ln>
          <a:effectLst/>
        </p:spPr>
        <p:txBody>
          <a:bodyPr wrap="none" lIns="96587" tIns="48293" rIns="96587" bIns="48293" anchor="b">
            <a:spAutoFit/>
          </a:bodyPr>
          <a:lstStyle/>
          <a:p>
            <a:pPr algn="r" defTabSz="957820">
              <a:lnSpc>
                <a:spcPct val="100000"/>
              </a:lnSpc>
            </a:pPr>
            <a:r>
              <a:rPr lang="en-US" sz="700" dirty="0">
                <a:solidFill>
                  <a:srgbClr val="C0C0C0"/>
                </a:solidFill>
                <a:latin typeface="+mj-lt"/>
              </a:rPr>
              <a:t>Cisco Confidential</a:t>
            </a:r>
          </a:p>
        </p:txBody>
      </p:sp>
      <p:sp>
        <p:nvSpPr>
          <p:cNvPr id="9" name="Rectangle 7"/>
          <p:cNvSpPr>
            <a:spLocks noChangeArrowheads="1"/>
          </p:cNvSpPr>
          <p:nvPr/>
        </p:nvSpPr>
        <p:spPr bwMode="ltGray">
          <a:xfrm>
            <a:off x="12129146" y="9252684"/>
            <a:ext cx="304772" cy="205251"/>
          </a:xfrm>
          <a:prstGeom prst="rect">
            <a:avLst/>
          </a:prstGeom>
          <a:noFill/>
          <a:ln w="9525" algn="ctr">
            <a:noFill/>
            <a:miter lim="800000"/>
            <a:headEnd/>
            <a:tailEnd/>
          </a:ln>
          <a:effectLst/>
        </p:spPr>
        <p:txBody>
          <a:bodyPr wrap="none" lIns="96587" tIns="48293" rIns="96587" bIns="48293" anchor="b">
            <a:spAutoFit/>
          </a:bodyPr>
          <a:lstStyle/>
          <a:p>
            <a:pPr algn="r" defTabSz="957820">
              <a:lnSpc>
                <a:spcPct val="100000"/>
              </a:lnSpc>
            </a:pPr>
            <a:fld id="{DFCF27A5-1A5B-48D3-A060-2758FFBB1ADD}" type="slidenum">
              <a:rPr lang="en-US" sz="700">
                <a:solidFill>
                  <a:srgbClr val="C0C0C0"/>
                </a:solidFill>
                <a:latin typeface="+mj-lt"/>
              </a:rPr>
              <a:pPr algn="r" defTabSz="957820">
                <a:lnSpc>
                  <a:spcPct val="100000"/>
                </a:lnSpc>
              </a:pPr>
              <a:t>‹#›</a:t>
            </a:fld>
            <a:endParaRPr lang="en-US" sz="7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29" r:id="rId2"/>
    <p:sldLayoutId id="2147483899" r:id="rId3"/>
    <p:sldLayoutId id="2147483928"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14" r:id="rId19"/>
    <p:sldLayoutId id="2147483915" r:id="rId20"/>
    <p:sldLayoutId id="2147483916" r:id="rId21"/>
    <p:sldLayoutId id="2147483917" r:id="rId22"/>
    <p:sldLayoutId id="2147483918" r:id="rId23"/>
    <p:sldLayoutId id="2147483919" r:id="rId24"/>
    <p:sldLayoutId id="2147483920" r:id="rId25"/>
    <p:sldLayoutId id="2147483921" r:id="rId26"/>
    <p:sldLayoutId id="2147483922" r:id="rId27"/>
    <p:sldLayoutId id="2147483923" r:id="rId28"/>
    <p:sldLayoutId id="2147483924" r:id="rId29"/>
    <p:sldLayoutId id="2147483925" r:id="rId30"/>
    <p:sldLayoutId id="2147483926" r:id="rId31"/>
    <p:sldLayoutId id="2147483927" r:id="rId32"/>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1075446" rtl="0" eaLnBrk="1" latinLnBrk="0" hangingPunct="1">
        <a:lnSpc>
          <a:spcPct val="80000"/>
        </a:lnSpc>
        <a:spcBef>
          <a:spcPct val="0"/>
        </a:spcBef>
        <a:buNone/>
        <a:defRPr lang="en-US" sz="4200" b="0" kern="1200" spc="-118"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68861" indent="-268861" algn="l" defTabSz="1075446" rtl="0" eaLnBrk="1" latinLnBrk="0" hangingPunct="1">
        <a:lnSpc>
          <a:spcPct val="95000"/>
        </a:lnSpc>
        <a:spcBef>
          <a:spcPts val="1694"/>
        </a:spcBef>
        <a:buClr>
          <a:schemeClr val="tx2"/>
        </a:buClr>
        <a:buSzPct val="90000"/>
        <a:buFont typeface="Arial" pitchFamily="34" charset="0"/>
        <a:buChar char="•"/>
        <a:tabLst/>
        <a:defRPr lang="en-US" sz="2400" kern="1200" dirty="0" smtClean="0">
          <a:solidFill>
            <a:srgbClr val="546568"/>
          </a:solidFill>
          <a:latin typeface="+mj-lt"/>
          <a:ea typeface="+mn-ea"/>
          <a:cs typeface="+mn-cs"/>
        </a:defRPr>
      </a:lvl1pPr>
      <a:lvl2pPr marL="477977" indent="0" algn="l" defTabSz="1075446" rtl="0" eaLnBrk="1" latinLnBrk="0" hangingPunct="1">
        <a:lnSpc>
          <a:spcPct val="95000"/>
        </a:lnSpc>
        <a:spcBef>
          <a:spcPts val="988"/>
        </a:spcBef>
        <a:buClr>
          <a:schemeClr val="tx2"/>
        </a:buClr>
        <a:buFontTx/>
        <a:buNone/>
        <a:defRPr lang="en-US" sz="2100" kern="1200" dirty="0" smtClean="0">
          <a:solidFill>
            <a:srgbClr val="546568"/>
          </a:solidFill>
          <a:latin typeface="+mj-lt"/>
          <a:ea typeface="+mn-ea"/>
          <a:cs typeface="+mn-cs"/>
        </a:defRPr>
      </a:lvl2pPr>
      <a:lvl3pPr marL="672154" indent="-1868" algn="l" defTabSz="1075446" rtl="0" eaLnBrk="1" latinLnBrk="0" hangingPunct="1">
        <a:lnSpc>
          <a:spcPct val="95000"/>
        </a:lnSpc>
        <a:spcBef>
          <a:spcPts val="988"/>
        </a:spcBef>
        <a:buFont typeface="Arial" pitchFamily="34" charset="0"/>
        <a:buNone/>
        <a:defRPr lang="en-US" sz="1800" kern="1200" dirty="0" smtClean="0">
          <a:solidFill>
            <a:srgbClr val="546568"/>
          </a:solidFill>
          <a:latin typeface="+mj-lt"/>
          <a:ea typeface="+mn-ea"/>
          <a:cs typeface="+mn-cs"/>
        </a:defRPr>
      </a:lvl3pPr>
      <a:lvl4pPr marL="810319" indent="0" algn="l" defTabSz="1075446" rtl="0" eaLnBrk="1" latinLnBrk="0" hangingPunct="1">
        <a:lnSpc>
          <a:spcPct val="95000"/>
        </a:lnSpc>
        <a:spcBef>
          <a:spcPts val="988"/>
        </a:spcBef>
        <a:buFont typeface="Arial" pitchFamily="34" charset="0"/>
        <a:buNone/>
        <a:defRPr lang="en-US" sz="1700" kern="1200" dirty="0" smtClean="0">
          <a:solidFill>
            <a:srgbClr val="546568"/>
          </a:solidFill>
          <a:latin typeface="+mj-lt"/>
          <a:ea typeface="+mn-ea"/>
          <a:cs typeface="+mn-cs"/>
        </a:defRPr>
      </a:lvl4pPr>
      <a:lvl5pPr marL="942884" indent="0" algn="l" defTabSz="1075446" rtl="0" eaLnBrk="1" latinLnBrk="0" hangingPunct="1">
        <a:lnSpc>
          <a:spcPct val="95000"/>
        </a:lnSpc>
        <a:spcBef>
          <a:spcPts val="988"/>
        </a:spcBef>
        <a:buFont typeface="Arial" pitchFamily="34" charset="0"/>
        <a:buNone/>
        <a:defRPr lang="en-US" sz="1700" kern="1200" dirty="0">
          <a:solidFill>
            <a:srgbClr val="546568"/>
          </a:solidFill>
          <a:latin typeface="+mj-lt"/>
          <a:ea typeface="+mn-ea"/>
          <a:cs typeface="+mn-cs"/>
        </a:defRPr>
      </a:lvl5pPr>
      <a:lvl6pPr marL="2957477" indent="-268861" algn="l" defTabSz="107544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95200" indent="-268861" algn="l" defTabSz="107544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32923" indent="-268861" algn="l" defTabSz="107544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70647" indent="-268861" algn="l" defTabSz="107544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75446" rtl="0" eaLnBrk="1" latinLnBrk="0" hangingPunct="1">
        <a:defRPr sz="2100" kern="1200">
          <a:solidFill>
            <a:schemeClr val="tx1"/>
          </a:solidFill>
          <a:latin typeface="+mn-lt"/>
          <a:ea typeface="+mn-ea"/>
          <a:cs typeface="+mn-cs"/>
        </a:defRPr>
      </a:lvl1pPr>
      <a:lvl2pPr marL="537723" algn="l" defTabSz="1075446" rtl="0" eaLnBrk="1" latinLnBrk="0" hangingPunct="1">
        <a:defRPr sz="2100" kern="1200">
          <a:solidFill>
            <a:schemeClr val="tx1"/>
          </a:solidFill>
          <a:latin typeface="+mn-lt"/>
          <a:ea typeface="+mn-ea"/>
          <a:cs typeface="+mn-cs"/>
        </a:defRPr>
      </a:lvl2pPr>
      <a:lvl3pPr marL="1075446" algn="l" defTabSz="1075446" rtl="0" eaLnBrk="1" latinLnBrk="0" hangingPunct="1">
        <a:defRPr sz="2100" kern="1200">
          <a:solidFill>
            <a:schemeClr val="tx1"/>
          </a:solidFill>
          <a:latin typeface="+mn-lt"/>
          <a:ea typeface="+mn-ea"/>
          <a:cs typeface="+mn-cs"/>
        </a:defRPr>
      </a:lvl3pPr>
      <a:lvl4pPr marL="1613170" algn="l" defTabSz="1075446" rtl="0" eaLnBrk="1" latinLnBrk="0" hangingPunct="1">
        <a:defRPr sz="2100" kern="1200">
          <a:solidFill>
            <a:schemeClr val="tx1"/>
          </a:solidFill>
          <a:latin typeface="+mn-lt"/>
          <a:ea typeface="+mn-ea"/>
          <a:cs typeface="+mn-cs"/>
        </a:defRPr>
      </a:lvl4pPr>
      <a:lvl5pPr marL="2150893" algn="l" defTabSz="1075446" rtl="0" eaLnBrk="1" latinLnBrk="0" hangingPunct="1">
        <a:defRPr sz="2100" kern="1200">
          <a:solidFill>
            <a:schemeClr val="tx1"/>
          </a:solidFill>
          <a:latin typeface="+mn-lt"/>
          <a:ea typeface="+mn-ea"/>
          <a:cs typeface="+mn-cs"/>
        </a:defRPr>
      </a:lvl5pPr>
      <a:lvl6pPr marL="2688616" algn="l" defTabSz="1075446" rtl="0" eaLnBrk="1" latinLnBrk="0" hangingPunct="1">
        <a:defRPr sz="2100" kern="1200">
          <a:solidFill>
            <a:schemeClr val="tx1"/>
          </a:solidFill>
          <a:latin typeface="+mn-lt"/>
          <a:ea typeface="+mn-ea"/>
          <a:cs typeface="+mn-cs"/>
        </a:defRPr>
      </a:lvl6pPr>
      <a:lvl7pPr marL="3226339" algn="l" defTabSz="1075446" rtl="0" eaLnBrk="1" latinLnBrk="0" hangingPunct="1">
        <a:defRPr sz="2100" kern="1200">
          <a:solidFill>
            <a:schemeClr val="tx1"/>
          </a:solidFill>
          <a:latin typeface="+mn-lt"/>
          <a:ea typeface="+mn-ea"/>
          <a:cs typeface="+mn-cs"/>
        </a:defRPr>
      </a:lvl7pPr>
      <a:lvl8pPr marL="3764063" algn="l" defTabSz="1075446" rtl="0" eaLnBrk="1" latinLnBrk="0" hangingPunct="1">
        <a:defRPr sz="2100" kern="1200">
          <a:solidFill>
            <a:schemeClr val="tx1"/>
          </a:solidFill>
          <a:latin typeface="+mn-lt"/>
          <a:ea typeface="+mn-ea"/>
          <a:cs typeface="+mn-cs"/>
        </a:defRPr>
      </a:lvl8pPr>
      <a:lvl9pPr marL="4301786" algn="l" defTabSz="107544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att_globe_rgb_grd_pos_2.jpg"/>
          <p:cNvPicPr>
            <a:picLocks noChangeAspect="1"/>
          </p:cNvPicPr>
          <p:nvPr/>
        </p:nvPicPr>
        <p:blipFill>
          <a:blip r:embed="rId9"/>
          <a:stretch>
            <a:fillRect/>
          </a:stretch>
        </p:blipFill>
        <p:spPr>
          <a:xfrm>
            <a:off x="11410496" y="529133"/>
            <a:ext cx="846611" cy="1015935"/>
          </a:xfrm>
          <a:prstGeom prst="rect">
            <a:avLst/>
          </a:prstGeom>
        </p:spPr>
      </p:pic>
      <p:sp>
        <p:nvSpPr>
          <p:cNvPr id="7" name="Slide Number Placeholder 7"/>
          <p:cNvSpPr>
            <a:spLocks noGrp="1"/>
          </p:cNvSpPr>
          <p:nvPr>
            <p:ph type="sldNum" sz="quarter" idx="4"/>
          </p:nvPr>
        </p:nvSpPr>
        <p:spPr>
          <a:xfrm>
            <a:off x="563033" y="8878632"/>
            <a:ext cx="539330" cy="213360"/>
          </a:xfrm>
          <a:prstGeom prst="rect">
            <a:avLst/>
          </a:prstGeom>
        </p:spPr>
        <p:txBody>
          <a:bodyPr vert="horz" lIns="0" tIns="0" rIns="0" bIns="0" rtlCol="0" anchor="t" anchorCtr="0"/>
          <a:lstStyle>
            <a:lvl1pPr algn="l">
              <a:defRPr sz="1100" b="1">
                <a:solidFill>
                  <a:schemeClr val="accent1"/>
                </a:solidFill>
              </a:defRPr>
            </a:lvl1pPr>
          </a:lstStyle>
          <a:p>
            <a:pPr eaLnBrk="0" fontAlgn="base" hangingPunct="0">
              <a:spcBef>
                <a:spcPct val="50000"/>
              </a:spcBef>
              <a:spcAft>
                <a:spcPct val="0"/>
              </a:spcAft>
            </a:pPr>
            <a:fld id="{1DEFE11F-158B-594E-8BEE-CC26B87FEB38}" type="slidenum">
              <a:rPr lang="en-US" smtClean="0">
                <a:solidFill>
                  <a:srgbClr val="808080"/>
                </a:solidFill>
                <a:latin typeface="Verdana" pitchFamily="-111" charset="0"/>
                <a:ea typeface="Arial" pitchFamily="-111" charset="-52"/>
                <a:cs typeface="Arial" pitchFamily="-111" charset="-52"/>
              </a:rPr>
              <a:pPr eaLnBrk="0" fontAlgn="base" hangingPunct="0">
                <a:spcBef>
                  <a:spcPct val="50000"/>
                </a:spcBef>
                <a:spcAft>
                  <a:spcPct val="0"/>
                </a:spcAft>
              </a:pPr>
              <a:t>‹#›</a:t>
            </a:fld>
            <a:endParaRPr lang="en-US" dirty="0">
              <a:solidFill>
                <a:srgbClr val="808080"/>
              </a:solidFill>
              <a:latin typeface="Verdana" pitchFamily="-111" charset="0"/>
              <a:ea typeface="Arial" pitchFamily="-111" charset="-52"/>
              <a:cs typeface="Arial" pitchFamily="-111" charset="-52"/>
            </a:endParaRPr>
          </a:p>
        </p:txBody>
      </p:sp>
      <p:sp>
        <p:nvSpPr>
          <p:cNvPr id="8" name="TextBox 7"/>
          <p:cNvSpPr txBox="1"/>
          <p:nvPr/>
        </p:nvSpPr>
        <p:spPr>
          <a:xfrm>
            <a:off x="1160148" y="8906782"/>
            <a:ext cx="6460034" cy="461665"/>
          </a:xfrm>
          <a:prstGeom prst="rect">
            <a:avLst/>
          </a:prstGeom>
          <a:noFill/>
        </p:spPr>
        <p:txBody>
          <a:bodyPr wrap="square" lIns="0" tIns="0" rIns="0" bIns="0" rtlCol="0" anchor="t" anchorCtr="0">
            <a:spAutoFit/>
          </a:bodyPr>
          <a:lstStyle/>
          <a:p>
            <a:pPr eaLnBrk="0" fontAlgn="base" hangingPunct="0">
              <a:spcAft>
                <a:spcPct val="0"/>
              </a:spcAft>
            </a:pPr>
            <a:r>
              <a:rPr lang="en-US" sz="1000" dirty="0" smtClean="0">
                <a:solidFill>
                  <a:srgbClr val="808080"/>
                </a:solidFill>
                <a:latin typeface="Verdana" pitchFamily="-111" charset="0"/>
                <a:ea typeface="Arial" pitchFamily="-111" charset="-52"/>
                <a:cs typeface="Arial" pitchFamily="-111" charset="-52"/>
              </a:rPr>
              <a:t>© 2011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endParaRPr lang="en-US" sz="1000" dirty="0">
              <a:solidFill>
                <a:srgbClr val="808080"/>
              </a:solidFill>
              <a:latin typeface="Verdana" pitchFamily="-111" charset="0"/>
              <a:ea typeface="Arial" pitchFamily="-111" charset="-52"/>
              <a:cs typeface="Arial" pitchFamily="-111" charset="-52"/>
            </a:endParaRPr>
          </a:p>
        </p:txBody>
      </p:sp>
    </p:spTree>
    <p:extLst>
      <p:ext uri="{BB962C8B-B14F-4D97-AF65-F5344CB8AC3E}">
        <p14:creationId xmlns:p14="http://schemas.microsoft.com/office/powerpoint/2010/main" val="346992243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Lst>
  <p:hf hdr="0" dt="0"/>
  <p:txStyles>
    <p:titleStyle>
      <a:lvl1pPr algn="l" defTabSz="1428767" rtl="0" eaLnBrk="1" fontAlgn="base" hangingPunct="1">
        <a:lnSpc>
          <a:spcPct val="105000"/>
        </a:lnSpc>
        <a:spcBef>
          <a:spcPct val="0"/>
        </a:spcBef>
        <a:spcAft>
          <a:spcPct val="0"/>
        </a:spcAft>
        <a:defRPr sz="3900" b="1">
          <a:solidFill>
            <a:schemeClr val="accent1"/>
          </a:solidFill>
          <a:latin typeface="+mj-lt"/>
          <a:ea typeface="+mj-ea"/>
          <a:cs typeface="+mj-cs"/>
        </a:defRPr>
      </a:lvl1pPr>
      <a:lvl2pPr algn="l" defTabSz="1428767" rtl="0" eaLnBrk="1" fontAlgn="base" hangingPunct="1">
        <a:lnSpc>
          <a:spcPct val="105000"/>
        </a:lnSpc>
        <a:spcBef>
          <a:spcPct val="0"/>
        </a:spcBef>
        <a:spcAft>
          <a:spcPct val="0"/>
        </a:spcAft>
        <a:defRPr sz="3900" b="1">
          <a:solidFill>
            <a:schemeClr val="accent1"/>
          </a:solidFill>
          <a:latin typeface="Verdana" pitchFamily="-111" charset="0"/>
        </a:defRPr>
      </a:lvl2pPr>
      <a:lvl3pPr algn="l" defTabSz="1428767" rtl="0" eaLnBrk="1" fontAlgn="base" hangingPunct="1">
        <a:lnSpc>
          <a:spcPct val="105000"/>
        </a:lnSpc>
        <a:spcBef>
          <a:spcPct val="0"/>
        </a:spcBef>
        <a:spcAft>
          <a:spcPct val="0"/>
        </a:spcAft>
        <a:defRPr sz="3900" b="1">
          <a:solidFill>
            <a:schemeClr val="accent1"/>
          </a:solidFill>
          <a:latin typeface="Verdana" pitchFamily="-111" charset="0"/>
        </a:defRPr>
      </a:lvl3pPr>
      <a:lvl4pPr algn="l" defTabSz="1428767" rtl="0" eaLnBrk="1" fontAlgn="base" hangingPunct="1">
        <a:lnSpc>
          <a:spcPct val="105000"/>
        </a:lnSpc>
        <a:spcBef>
          <a:spcPct val="0"/>
        </a:spcBef>
        <a:spcAft>
          <a:spcPct val="0"/>
        </a:spcAft>
        <a:defRPr sz="3900" b="1">
          <a:solidFill>
            <a:schemeClr val="accent1"/>
          </a:solidFill>
          <a:latin typeface="Verdana" pitchFamily="-111" charset="0"/>
        </a:defRPr>
      </a:lvl4pPr>
      <a:lvl5pPr algn="l" defTabSz="1428767" rtl="0" eaLnBrk="1" fontAlgn="base" hangingPunct="1">
        <a:lnSpc>
          <a:spcPct val="105000"/>
        </a:lnSpc>
        <a:spcBef>
          <a:spcPct val="0"/>
        </a:spcBef>
        <a:spcAft>
          <a:spcPct val="0"/>
        </a:spcAft>
        <a:defRPr sz="3900" b="1">
          <a:solidFill>
            <a:schemeClr val="accent1"/>
          </a:solidFill>
          <a:latin typeface="Verdana" pitchFamily="-111" charset="0"/>
        </a:defRPr>
      </a:lvl5pPr>
      <a:lvl6pPr marL="689253" algn="l" defTabSz="1428767" rtl="0" eaLnBrk="1" fontAlgn="base" hangingPunct="1">
        <a:lnSpc>
          <a:spcPct val="105000"/>
        </a:lnSpc>
        <a:spcBef>
          <a:spcPct val="0"/>
        </a:spcBef>
        <a:spcAft>
          <a:spcPct val="0"/>
        </a:spcAft>
        <a:defRPr sz="3900" b="1">
          <a:solidFill>
            <a:schemeClr val="accent1"/>
          </a:solidFill>
          <a:latin typeface="Verdana" pitchFamily="-111" charset="0"/>
        </a:defRPr>
      </a:lvl6pPr>
      <a:lvl7pPr marL="1378507" algn="l" defTabSz="1428767" rtl="0" eaLnBrk="1" fontAlgn="base" hangingPunct="1">
        <a:lnSpc>
          <a:spcPct val="105000"/>
        </a:lnSpc>
        <a:spcBef>
          <a:spcPct val="0"/>
        </a:spcBef>
        <a:spcAft>
          <a:spcPct val="0"/>
        </a:spcAft>
        <a:defRPr sz="3900" b="1">
          <a:solidFill>
            <a:schemeClr val="accent1"/>
          </a:solidFill>
          <a:latin typeface="Verdana" pitchFamily="-111" charset="0"/>
        </a:defRPr>
      </a:lvl7pPr>
      <a:lvl8pPr marL="2067760" algn="l" defTabSz="1428767" rtl="0" eaLnBrk="1" fontAlgn="base" hangingPunct="1">
        <a:lnSpc>
          <a:spcPct val="105000"/>
        </a:lnSpc>
        <a:spcBef>
          <a:spcPct val="0"/>
        </a:spcBef>
        <a:spcAft>
          <a:spcPct val="0"/>
        </a:spcAft>
        <a:defRPr sz="3900" b="1">
          <a:solidFill>
            <a:schemeClr val="accent1"/>
          </a:solidFill>
          <a:latin typeface="Verdana" pitchFamily="-111" charset="0"/>
        </a:defRPr>
      </a:lvl8pPr>
      <a:lvl9pPr marL="2757015" algn="l" defTabSz="1428767" rtl="0" eaLnBrk="1" fontAlgn="base" hangingPunct="1">
        <a:lnSpc>
          <a:spcPct val="105000"/>
        </a:lnSpc>
        <a:spcBef>
          <a:spcPct val="0"/>
        </a:spcBef>
        <a:spcAft>
          <a:spcPct val="0"/>
        </a:spcAft>
        <a:defRPr sz="3900" b="1">
          <a:solidFill>
            <a:schemeClr val="accent1"/>
          </a:solidFill>
          <a:latin typeface="Verdana" pitchFamily="-111" charset="0"/>
        </a:defRPr>
      </a:lvl9pPr>
    </p:titleStyle>
    <p:bodyStyle>
      <a:lvl1pPr algn="l" defTabSz="1428767" rtl="0" eaLnBrk="1" fontAlgn="base" hangingPunct="1">
        <a:spcBef>
          <a:spcPct val="20000"/>
        </a:spcBef>
        <a:spcAft>
          <a:spcPct val="20000"/>
        </a:spcAft>
        <a:buClr>
          <a:schemeClr val="tx2"/>
        </a:buClr>
        <a:buSzPct val="100000"/>
        <a:defRPr sz="3100">
          <a:solidFill>
            <a:schemeClr val="tx1"/>
          </a:solidFill>
          <a:latin typeface="+mn-lt"/>
          <a:ea typeface="+mn-ea"/>
          <a:cs typeface="+mn-cs"/>
        </a:defRPr>
      </a:lvl1pPr>
      <a:lvl2pPr marL="354200" indent="-351808" algn="l" defTabSz="1428767" rtl="0" eaLnBrk="1" fontAlgn="base" hangingPunct="1">
        <a:spcBef>
          <a:spcPct val="10000"/>
        </a:spcBef>
        <a:spcAft>
          <a:spcPct val="30000"/>
        </a:spcAft>
        <a:buClr>
          <a:schemeClr val="tx1"/>
        </a:buClr>
        <a:buSzPct val="80000"/>
        <a:buChar char="•"/>
        <a:defRPr sz="3100">
          <a:solidFill>
            <a:schemeClr val="tx1"/>
          </a:solidFill>
          <a:latin typeface="+mn-lt"/>
          <a:ea typeface="ＭＳ Ｐゴシック" pitchFamily="-111" charset="-128"/>
        </a:defRPr>
      </a:lvl2pPr>
      <a:lvl3pPr marL="696434" indent="-339840" algn="l" defTabSz="1428767" rtl="0" eaLnBrk="1" fontAlgn="base" hangingPunct="1">
        <a:spcBef>
          <a:spcPct val="0"/>
        </a:spcBef>
        <a:spcAft>
          <a:spcPct val="20000"/>
        </a:spcAft>
        <a:buClr>
          <a:schemeClr val="tx1"/>
        </a:buClr>
        <a:buSzPct val="80000"/>
        <a:buFont typeface="IB Wb Regular" pitchFamily="-111" charset="0"/>
        <a:buChar char="–"/>
        <a:defRPr>
          <a:solidFill>
            <a:schemeClr val="tx1"/>
          </a:solidFill>
          <a:latin typeface="+mn-lt"/>
          <a:ea typeface="ＭＳ Ｐゴシック" pitchFamily="-111" charset="-128"/>
        </a:defRPr>
      </a:lvl3pPr>
      <a:lvl4pPr marL="1043453" indent="-344626" algn="l" defTabSz="1428767" rtl="0" eaLnBrk="1" fontAlgn="base" hangingPunct="1">
        <a:spcBef>
          <a:spcPct val="0"/>
        </a:spcBef>
        <a:spcAft>
          <a:spcPct val="20000"/>
        </a:spcAft>
        <a:buClr>
          <a:schemeClr val="tx1"/>
        </a:buClr>
        <a:buSzPct val="80000"/>
        <a:buChar char="•"/>
        <a:defRPr sz="2500">
          <a:solidFill>
            <a:schemeClr val="tx1"/>
          </a:solidFill>
          <a:latin typeface="+mn-lt"/>
          <a:ea typeface="ＭＳ Ｐゴシック" pitchFamily="-111" charset="-128"/>
        </a:defRPr>
      </a:lvl4pPr>
      <a:lvl5pPr marL="1380901" indent="-335054" algn="l" defTabSz="1428767" rtl="0" eaLnBrk="1" fontAlgn="base" hangingPunct="1">
        <a:spcBef>
          <a:spcPct val="0"/>
        </a:spcBef>
        <a:spcAft>
          <a:spcPct val="20000"/>
        </a:spcAft>
        <a:buClr>
          <a:schemeClr val="tx1"/>
        </a:buClr>
        <a:buSzPct val="80000"/>
        <a:buFont typeface="Verdana" pitchFamily="-111" charset="0"/>
        <a:buChar char="–"/>
        <a:defRPr sz="2500">
          <a:solidFill>
            <a:schemeClr val="tx1"/>
          </a:solidFill>
          <a:latin typeface="+mn-lt"/>
          <a:ea typeface="ＭＳ Ｐゴシック" pitchFamily="-111" charset="-128"/>
        </a:defRPr>
      </a:lvl5pPr>
      <a:lvl6pPr marL="2070154" indent="-335054" algn="l" defTabSz="1428767" rtl="0" eaLnBrk="1" fontAlgn="base" hangingPunct="1">
        <a:spcBef>
          <a:spcPct val="0"/>
        </a:spcBef>
        <a:spcAft>
          <a:spcPct val="20000"/>
        </a:spcAft>
        <a:buClr>
          <a:schemeClr val="tx1"/>
        </a:buClr>
        <a:buSzPct val="80000"/>
        <a:buFont typeface="Verdana" pitchFamily="-111" charset="0"/>
        <a:buChar char="–"/>
        <a:defRPr sz="2500">
          <a:solidFill>
            <a:schemeClr val="tx1"/>
          </a:solidFill>
          <a:latin typeface="+mn-lt"/>
          <a:ea typeface="ＭＳ Ｐゴシック" pitchFamily="-111" charset="-128"/>
        </a:defRPr>
      </a:lvl6pPr>
      <a:lvl7pPr marL="2759408" indent="-335054" algn="l" defTabSz="1428767" rtl="0" eaLnBrk="1" fontAlgn="base" hangingPunct="1">
        <a:spcBef>
          <a:spcPct val="0"/>
        </a:spcBef>
        <a:spcAft>
          <a:spcPct val="20000"/>
        </a:spcAft>
        <a:buClr>
          <a:schemeClr val="tx1"/>
        </a:buClr>
        <a:buSzPct val="80000"/>
        <a:buFont typeface="Verdana" pitchFamily="-111" charset="0"/>
        <a:buChar char="–"/>
        <a:defRPr sz="2500">
          <a:solidFill>
            <a:schemeClr val="tx1"/>
          </a:solidFill>
          <a:latin typeface="+mn-lt"/>
          <a:ea typeface="ＭＳ Ｐゴシック" pitchFamily="-111" charset="-128"/>
        </a:defRPr>
      </a:lvl7pPr>
      <a:lvl8pPr marL="3448661" indent="-335054" algn="l" defTabSz="1428767" rtl="0" eaLnBrk="1" fontAlgn="base" hangingPunct="1">
        <a:spcBef>
          <a:spcPct val="0"/>
        </a:spcBef>
        <a:spcAft>
          <a:spcPct val="20000"/>
        </a:spcAft>
        <a:buClr>
          <a:schemeClr val="tx1"/>
        </a:buClr>
        <a:buSzPct val="80000"/>
        <a:buFont typeface="Verdana" pitchFamily="-111" charset="0"/>
        <a:buChar char="–"/>
        <a:defRPr sz="2500">
          <a:solidFill>
            <a:schemeClr val="tx1"/>
          </a:solidFill>
          <a:latin typeface="+mn-lt"/>
          <a:ea typeface="ＭＳ Ｐゴシック" pitchFamily="-111" charset="-128"/>
        </a:defRPr>
      </a:lvl8pPr>
      <a:lvl9pPr marL="4137914" indent="-335054" algn="l" defTabSz="1428767" rtl="0" eaLnBrk="1" fontAlgn="base" hangingPunct="1">
        <a:spcBef>
          <a:spcPct val="0"/>
        </a:spcBef>
        <a:spcAft>
          <a:spcPct val="20000"/>
        </a:spcAft>
        <a:buClr>
          <a:schemeClr val="tx1"/>
        </a:buClr>
        <a:buSzPct val="80000"/>
        <a:buFont typeface="Verdana" pitchFamily="-111" charset="0"/>
        <a:buChar char="–"/>
        <a:defRPr sz="2500">
          <a:solidFill>
            <a:schemeClr val="tx1"/>
          </a:solidFill>
          <a:latin typeface="+mn-lt"/>
          <a:ea typeface="ＭＳ Ｐゴシック" pitchFamily="-111" charset="-128"/>
        </a:defRPr>
      </a:lvl9pPr>
    </p:bodyStyle>
    <p:otherStyle>
      <a:defPPr>
        <a:defRPr lang="en-US"/>
      </a:defPPr>
      <a:lvl1pPr marL="0" algn="l" defTabSz="689253" rtl="0" eaLnBrk="1" latinLnBrk="0" hangingPunct="1">
        <a:defRPr sz="2700" kern="1200">
          <a:solidFill>
            <a:schemeClr val="tx1"/>
          </a:solidFill>
          <a:latin typeface="+mn-lt"/>
          <a:ea typeface="+mn-ea"/>
          <a:cs typeface="+mn-cs"/>
        </a:defRPr>
      </a:lvl1pPr>
      <a:lvl2pPr marL="689253" algn="l" defTabSz="689253" rtl="0" eaLnBrk="1" latinLnBrk="0" hangingPunct="1">
        <a:defRPr sz="2700" kern="1200">
          <a:solidFill>
            <a:schemeClr val="tx1"/>
          </a:solidFill>
          <a:latin typeface="+mn-lt"/>
          <a:ea typeface="+mn-ea"/>
          <a:cs typeface="+mn-cs"/>
        </a:defRPr>
      </a:lvl2pPr>
      <a:lvl3pPr marL="1378507" algn="l" defTabSz="689253" rtl="0" eaLnBrk="1" latinLnBrk="0" hangingPunct="1">
        <a:defRPr sz="2700" kern="1200">
          <a:solidFill>
            <a:schemeClr val="tx1"/>
          </a:solidFill>
          <a:latin typeface="+mn-lt"/>
          <a:ea typeface="+mn-ea"/>
          <a:cs typeface="+mn-cs"/>
        </a:defRPr>
      </a:lvl3pPr>
      <a:lvl4pPr marL="2067760" algn="l" defTabSz="689253" rtl="0" eaLnBrk="1" latinLnBrk="0" hangingPunct="1">
        <a:defRPr sz="2700" kern="1200">
          <a:solidFill>
            <a:schemeClr val="tx1"/>
          </a:solidFill>
          <a:latin typeface="+mn-lt"/>
          <a:ea typeface="+mn-ea"/>
          <a:cs typeface="+mn-cs"/>
        </a:defRPr>
      </a:lvl4pPr>
      <a:lvl5pPr marL="2757015" algn="l" defTabSz="689253" rtl="0" eaLnBrk="1" latinLnBrk="0" hangingPunct="1">
        <a:defRPr sz="2700" kern="1200">
          <a:solidFill>
            <a:schemeClr val="tx1"/>
          </a:solidFill>
          <a:latin typeface="+mn-lt"/>
          <a:ea typeface="+mn-ea"/>
          <a:cs typeface="+mn-cs"/>
        </a:defRPr>
      </a:lvl5pPr>
      <a:lvl6pPr marL="3446268" algn="l" defTabSz="689253" rtl="0" eaLnBrk="1" latinLnBrk="0" hangingPunct="1">
        <a:defRPr sz="2700" kern="1200">
          <a:solidFill>
            <a:schemeClr val="tx1"/>
          </a:solidFill>
          <a:latin typeface="+mn-lt"/>
          <a:ea typeface="+mn-ea"/>
          <a:cs typeface="+mn-cs"/>
        </a:defRPr>
      </a:lvl6pPr>
      <a:lvl7pPr marL="4135522" algn="l" defTabSz="689253" rtl="0" eaLnBrk="1" latinLnBrk="0" hangingPunct="1">
        <a:defRPr sz="2700" kern="1200">
          <a:solidFill>
            <a:schemeClr val="tx1"/>
          </a:solidFill>
          <a:latin typeface="+mn-lt"/>
          <a:ea typeface="+mn-ea"/>
          <a:cs typeface="+mn-cs"/>
        </a:defRPr>
      </a:lvl7pPr>
      <a:lvl8pPr marL="4824775" algn="l" defTabSz="689253" rtl="0" eaLnBrk="1" latinLnBrk="0" hangingPunct="1">
        <a:defRPr sz="2700" kern="1200">
          <a:solidFill>
            <a:schemeClr val="tx1"/>
          </a:solidFill>
          <a:latin typeface="+mn-lt"/>
          <a:ea typeface="+mn-ea"/>
          <a:cs typeface="+mn-cs"/>
        </a:defRPr>
      </a:lvl8pPr>
      <a:lvl9pPr marL="5514028" algn="l" defTabSz="68925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Toby Rees 30-4-2014</a:t>
            </a:r>
          </a:p>
        </p:txBody>
      </p:sp>
      <p:sp>
        <p:nvSpPr>
          <p:cNvPr id="3" name="Title 2"/>
          <p:cNvSpPr>
            <a:spLocks noGrp="1"/>
          </p:cNvSpPr>
          <p:nvPr>
            <p:ph type="ctrTitle"/>
          </p:nvPr>
        </p:nvSpPr>
        <p:spPr/>
        <p:txBody>
          <a:bodyPr/>
          <a:lstStyle/>
          <a:p>
            <a:r>
              <a:rPr lang="en-US" dirty="0" smtClean="0"/>
              <a:t>LISP RLOC GW selection by EEM EID tagging</a:t>
            </a:r>
            <a:endParaRPr lang="en-US" dirty="0"/>
          </a:p>
        </p:txBody>
      </p:sp>
    </p:spTree>
    <p:extLst>
      <p:ext uri="{BB962C8B-B14F-4D97-AF65-F5344CB8AC3E}">
        <p14:creationId xmlns:p14="http://schemas.microsoft.com/office/powerpoint/2010/main" val="34267669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4 – Look for registered prefixes to iterate through</a:t>
            </a:r>
            <a:r>
              <a:rPr lang="en-US" dirty="0"/>
              <a:t> </a:t>
            </a:r>
            <a:r>
              <a:rPr lang="en-US" dirty="0" smtClean="0"/>
              <a:t> -  </a:t>
            </a:r>
            <a:r>
              <a:rPr lang="en-US" dirty="0" err="1" smtClean="0"/>
              <a:t>ssearch</a:t>
            </a:r>
            <a:r>
              <a:rPr lang="en-US" dirty="0"/>
              <a:t> </a:t>
            </a:r>
            <a:r>
              <a:rPr lang="en-US" dirty="0" smtClean="0"/>
              <a:t> (</a:t>
            </a:r>
            <a:r>
              <a:rPr lang="da-DK" dirty="0" err="1" smtClean="0"/>
              <a:t>lisp_verify_registered_prefixes</a:t>
            </a:r>
            <a:r>
              <a:rPr lang="da-DK" dirty="0" smtClean="0"/>
              <a:t>)</a:t>
            </a:r>
            <a:endParaRPr lang="en-US" dirty="0"/>
          </a:p>
        </p:txBody>
      </p:sp>
      <p:sp>
        <p:nvSpPr>
          <p:cNvPr id="3" name="Text Placeholder 2"/>
          <p:cNvSpPr>
            <a:spLocks noGrp="1"/>
          </p:cNvSpPr>
          <p:nvPr>
            <p:ph type="body" sz="quarter" idx="10"/>
          </p:nvPr>
        </p:nvSpPr>
        <p:spPr>
          <a:xfrm>
            <a:off x="326527" y="1900750"/>
            <a:ext cx="11999276" cy="6951269"/>
          </a:xfrm>
        </p:spPr>
        <p:txBody>
          <a:bodyPr/>
          <a:lstStyle/>
          <a:p>
            <a:pPr marL="0" indent="0">
              <a:buNone/>
            </a:pPr>
            <a:r>
              <a:rPr lang="en-US" dirty="0"/>
              <a:t>CE XTR registers EID on MSMR. MSMR marks with “default” tag.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Record the EID Prefix, Instance ID and who registered. Ignore the defaults</a:t>
            </a:r>
          </a:p>
        </p:txBody>
      </p:sp>
      <p:sp>
        <p:nvSpPr>
          <p:cNvPr id="6" name="TextBox 5"/>
          <p:cNvSpPr txBox="1"/>
          <p:nvPr/>
        </p:nvSpPr>
        <p:spPr>
          <a:xfrm>
            <a:off x="321580" y="2534471"/>
            <a:ext cx="8022432" cy="1832143"/>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a:t>
            </a:r>
            <a:r>
              <a:rPr lang="en-US" sz="1400" dirty="0">
                <a:solidFill>
                  <a:schemeClr val="accent6">
                    <a:lumMod val="50000"/>
                  </a:schemeClr>
                </a:solidFill>
                <a:latin typeface="Courier New"/>
                <a:cs typeface="Courier New"/>
              </a:rPr>
              <a:t> lisp 1 site</a:t>
            </a:r>
          </a:p>
          <a:p>
            <a:r>
              <a:rPr lang="en-US" sz="1400" dirty="0">
                <a:solidFill>
                  <a:schemeClr val="accent6">
                    <a:lumMod val="50000"/>
                  </a:schemeClr>
                </a:solidFill>
                <a:latin typeface="Courier New"/>
                <a:cs typeface="Courier New"/>
              </a:rPr>
              <a:t>LISP Site Registration Information</a:t>
            </a:r>
          </a:p>
          <a:p>
            <a:endParaRPr lang="en-US" sz="1400" dirty="0">
              <a:solidFill>
                <a:schemeClr val="accent6">
                  <a:lumMod val="50000"/>
                </a:schemeClr>
              </a:solidFill>
              <a:latin typeface="Courier New"/>
              <a:cs typeface="Courier New"/>
            </a:endParaRPr>
          </a:p>
          <a:p>
            <a:r>
              <a:rPr lang="en-US" sz="1400" dirty="0">
                <a:solidFill>
                  <a:schemeClr val="accent6">
                    <a:lumMod val="50000"/>
                  </a:schemeClr>
                </a:solidFill>
                <a:latin typeface="Courier New"/>
                <a:cs typeface="Courier New"/>
              </a:rPr>
              <a:t>Site Name      Last      Up   Who Last             </a:t>
            </a:r>
            <a:r>
              <a:rPr lang="en-US" sz="1400" dirty="0" err="1">
                <a:solidFill>
                  <a:schemeClr val="accent6">
                    <a:lumMod val="50000"/>
                  </a:schemeClr>
                </a:solidFill>
                <a:latin typeface="Courier New"/>
                <a:cs typeface="Courier New"/>
              </a:rPr>
              <a:t>Inst</a:t>
            </a:r>
            <a:r>
              <a:rPr lang="en-US" sz="1400" dirty="0">
                <a:solidFill>
                  <a:schemeClr val="accent6">
                    <a:lumMod val="50000"/>
                  </a:schemeClr>
                </a:solidFill>
                <a:latin typeface="Courier New"/>
                <a:cs typeface="Courier New"/>
              </a:rPr>
              <a:t>     EID Prefix</a:t>
            </a:r>
          </a:p>
          <a:p>
            <a:r>
              <a:rPr lang="en-US" sz="1400" dirty="0">
                <a:solidFill>
                  <a:schemeClr val="accent6">
                    <a:lumMod val="50000"/>
                  </a:schemeClr>
                </a:solidFill>
                <a:latin typeface="Courier New"/>
                <a:cs typeface="Courier New"/>
              </a:rPr>
              <a:t>               Register       Registered           ID</a:t>
            </a:r>
          </a:p>
          <a:p>
            <a:r>
              <a:rPr lang="en-US" sz="1400" dirty="0">
                <a:solidFill>
                  <a:schemeClr val="accent6">
                    <a:lumMod val="50000"/>
                  </a:schemeClr>
                </a:solidFill>
                <a:latin typeface="Courier New"/>
                <a:cs typeface="Courier New"/>
              </a:rPr>
              <a:t>0000           never     no   --                   101      0.0.0.0/0</a:t>
            </a:r>
          </a:p>
          <a:p>
            <a:r>
              <a:rPr lang="en-US" sz="1400" dirty="0">
                <a:solidFill>
                  <a:schemeClr val="accent6">
                    <a:lumMod val="50000"/>
                  </a:schemeClr>
                </a:solidFill>
                <a:latin typeface="Courier New"/>
                <a:cs typeface="Courier New"/>
              </a:rPr>
              <a:t>               00:00:56  yes  172.16.1.2           101      172.16.100.3/32</a:t>
            </a:r>
          </a:p>
        </p:txBody>
      </p:sp>
      <p:sp>
        <p:nvSpPr>
          <p:cNvPr id="7" name="TextBox 6"/>
          <p:cNvSpPr txBox="1"/>
          <p:nvPr/>
        </p:nvSpPr>
        <p:spPr>
          <a:xfrm>
            <a:off x="7904106" y="2534472"/>
            <a:ext cx="3391528"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Show command for LISP process 1 prefixes</a:t>
            </a:r>
          </a:p>
        </p:txBody>
      </p:sp>
      <p:cxnSp>
        <p:nvCxnSpPr>
          <p:cNvPr id="9" name="Straight Arrow Connector 8"/>
          <p:cNvCxnSpPr>
            <a:stCxn id="7" idx="1"/>
          </p:cNvCxnSpPr>
          <p:nvPr/>
        </p:nvCxnSpPr>
        <p:spPr>
          <a:xfrm flipH="1" flipV="1">
            <a:off x="2525912" y="2728372"/>
            <a:ext cx="5378194" cy="75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07247" y="6493469"/>
            <a:ext cx="1433240" cy="539481"/>
          </a:xfrm>
          <a:prstGeom prst="rect">
            <a:avLst/>
          </a:prstGeom>
          <a:noFill/>
        </p:spPr>
        <p:txBody>
          <a:bodyPr wrap="square" lIns="107545" tIns="53772" rIns="107545" bIns="53772" rtlCol="0">
            <a:spAutoFit/>
          </a:bodyPr>
          <a:lstStyle/>
          <a:p>
            <a:pPr algn="ctr"/>
            <a:r>
              <a:rPr lang="en-US" sz="1400" dirty="0">
                <a:solidFill>
                  <a:schemeClr val="accent6">
                    <a:lumMod val="50000"/>
                  </a:schemeClr>
                </a:solidFill>
              </a:rPr>
              <a:t>LISP Instance ID</a:t>
            </a:r>
          </a:p>
        </p:txBody>
      </p:sp>
      <p:cxnSp>
        <p:nvCxnSpPr>
          <p:cNvPr id="15" name="Straight Arrow Connector 14"/>
          <p:cNvCxnSpPr>
            <a:stCxn id="14" idx="0"/>
          </p:cNvCxnSpPr>
          <p:nvPr/>
        </p:nvCxnSpPr>
        <p:spPr>
          <a:xfrm flipH="1" flipV="1">
            <a:off x="5470438" y="4571102"/>
            <a:ext cx="553429" cy="19223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64168" y="372409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Default prefix (unregistered)</a:t>
            </a:r>
          </a:p>
        </p:txBody>
      </p:sp>
      <p:cxnSp>
        <p:nvCxnSpPr>
          <p:cNvPr id="18" name="Straight Arrow Connector 17"/>
          <p:cNvCxnSpPr>
            <a:stCxn id="17" idx="1"/>
          </p:cNvCxnSpPr>
          <p:nvPr/>
        </p:nvCxnSpPr>
        <p:spPr>
          <a:xfrm flipH="1">
            <a:off x="7052678" y="3886111"/>
            <a:ext cx="1011490"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382" y="5735255"/>
            <a:ext cx="1972479" cy="324038"/>
          </a:xfrm>
          <a:prstGeom prst="rect">
            <a:avLst/>
          </a:prstGeom>
          <a:noFill/>
        </p:spPr>
        <p:txBody>
          <a:bodyPr wrap="square" lIns="107545" tIns="53772" rIns="107545" bIns="53772" rtlCol="0">
            <a:spAutoFit/>
          </a:bodyPr>
          <a:lstStyle/>
          <a:p>
            <a:pPr algn="ctr"/>
            <a:r>
              <a:rPr lang="en-US" sz="1400" dirty="0">
                <a:solidFill>
                  <a:schemeClr val="accent6">
                    <a:lumMod val="50000"/>
                  </a:schemeClr>
                </a:solidFill>
              </a:rPr>
              <a:t>LISP Default site</a:t>
            </a:r>
          </a:p>
        </p:txBody>
      </p:sp>
      <p:cxnSp>
        <p:nvCxnSpPr>
          <p:cNvPr id="22" name="Straight Arrow Connector 21"/>
          <p:cNvCxnSpPr>
            <a:stCxn id="21" idx="0"/>
          </p:cNvCxnSpPr>
          <p:nvPr/>
        </p:nvCxnSpPr>
        <p:spPr>
          <a:xfrm flipH="1" flipV="1">
            <a:off x="510860" y="4108113"/>
            <a:ext cx="503762" cy="16271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18125" y="6493468"/>
            <a:ext cx="2915309" cy="324038"/>
          </a:xfrm>
          <a:prstGeom prst="rect">
            <a:avLst/>
          </a:prstGeom>
          <a:noFill/>
        </p:spPr>
        <p:txBody>
          <a:bodyPr wrap="square" lIns="107545" tIns="53772" rIns="107545" bIns="53772" rtlCol="0">
            <a:spAutoFit/>
          </a:bodyPr>
          <a:lstStyle/>
          <a:p>
            <a:pPr algn="ctr"/>
            <a:r>
              <a:rPr lang="en-US" sz="1400" dirty="0">
                <a:solidFill>
                  <a:schemeClr val="accent6">
                    <a:lumMod val="50000"/>
                  </a:schemeClr>
                </a:solidFill>
              </a:rPr>
              <a:t>Registered prefix RLOC</a:t>
            </a:r>
          </a:p>
        </p:txBody>
      </p:sp>
      <p:cxnSp>
        <p:nvCxnSpPr>
          <p:cNvPr id="25" name="Straight Arrow Connector 24"/>
          <p:cNvCxnSpPr>
            <a:stCxn id="24" idx="0"/>
          </p:cNvCxnSpPr>
          <p:nvPr/>
        </p:nvCxnSpPr>
        <p:spPr>
          <a:xfrm flipV="1">
            <a:off x="2075780" y="4473466"/>
            <a:ext cx="1571177" cy="2020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8493849" y="4144218"/>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Dynamic registered prefix</a:t>
            </a:r>
          </a:p>
        </p:txBody>
      </p:sp>
      <p:cxnSp>
        <p:nvCxnSpPr>
          <p:cNvPr id="29" name="Straight Arrow Connector 28"/>
          <p:cNvCxnSpPr>
            <a:stCxn id="28" idx="1"/>
          </p:cNvCxnSpPr>
          <p:nvPr/>
        </p:nvCxnSpPr>
        <p:spPr>
          <a:xfrm flipH="1">
            <a:off x="7648679" y="4306237"/>
            <a:ext cx="845170" cy="318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7557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pPr marL="0" indent="0">
              <a:buNone/>
            </a:pPr>
            <a:r>
              <a:rPr lang="en-US" dirty="0" smtClean="0"/>
              <a:t>Identify that this prefix is being learned by the dynamic match using either the default tag or the </a:t>
            </a:r>
            <a:r>
              <a:rPr lang="en-US" dirty="0"/>
              <a:t>D</a:t>
            </a:r>
            <a:r>
              <a:rPr lang="en-US" dirty="0" smtClean="0"/>
              <a:t>ynamic origin line.</a:t>
            </a:r>
          </a:p>
          <a:p>
            <a:pPr marL="0" indent="0">
              <a:buNone/>
            </a:pPr>
            <a:r>
              <a:rPr lang="en-US" dirty="0" smtClean="0"/>
              <a:t>Record the ETR address (may be different from the RLOC seen previously)</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Workflow 5 – Examine a prefix  - </a:t>
            </a:r>
            <a:r>
              <a:rPr lang="en-US" dirty="0" err="1" smtClean="0"/>
              <a:t>ssearch</a:t>
            </a:r>
            <a:r>
              <a:rPr lang="en-US" dirty="0" smtClean="0"/>
              <a:t> (</a:t>
            </a:r>
            <a:r>
              <a:rPr lang="en-US" dirty="0" err="1" smtClean="0"/>
              <a:t>lisp_examine_prefix</a:t>
            </a:r>
            <a:r>
              <a:rPr lang="en-US" dirty="0" smtClean="0"/>
              <a:t>)</a:t>
            </a:r>
            <a:endParaRPr lang="en-US" dirty="0"/>
          </a:p>
        </p:txBody>
      </p:sp>
      <p:sp>
        <p:nvSpPr>
          <p:cNvPr id="6" name="TextBox 5"/>
          <p:cNvSpPr txBox="1"/>
          <p:nvPr/>
        </p:nvSpPr>
        <p:spPr>
          <a:xfrm>
            <a:off x="321581" y="1900750"/>
            <a:ext cx="8774527" cy="5925570"/>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MSMR#show</a:t>
            </a:r>
            <a:r>
              <a:rPr lang="en-US" sz="1400" dirty="0">
                <a:solidFill>
                  <a:schemeClr val="accent6">
                    <a:lumMod val="50000"/>
                  </a:schemeClr>
                </a:solidFill>
                <a:latin typeface="Courier New"/>
                <a:cs typeface="Courier New"/>
              </a:rPr>
              <a:t> lisp 1 site 172.16.100.3/32 instance-id 101</a:t>
            </a:r>
          </a:p>
          <a:p>
            <a:r>
              <a:rPr lang="en-US" sz="1400" dirty="0">
                <a:solidFill>
                  <a:schemeClr val="accent6">
                    <a:lumMod val="50000"/>
                  </a:schemeClr>
                </a:solidFill>
                <a:latin typeface="Courier New"/>
                <a:cs typeface="Courier New"/>
              </a:rPr>
              <a:t>LISP Site Registration Information</a:t>
            </a:r>
          </a:p>
          <a:p>
            <a:endParaRPr lang="en-US" sz="1400" dirty="0">
              <a:solidFill>
                <a:schemeClr val="accent6">
                  <a:lumMod val="50000"/>
                </a:schemeClr>
              </a:solidFill>
              <a:latin typeface="Courier New"/>
              <a:cs typeface="Courier New"/>
            </a:endParaRPr>
          </a:p>
          <a:p>
            <a:r>
              <a:rPr lang="en-US" sz="1400" dirty="0">
                <a:solidFill>
                  <a:schemeClr val="accent6">
                    <a:lumMod val="50000"/>
                  </a:schemeClr>
                </a:solidFill>
                <a:latin typeface="Courier New"/>
                <a:cs typeface="Courier New"/>
              </a:rPr>
              <a:t>Site name: 0000</a:t>
            </a:r>
          </a:p>
          <a:p>
            <a:r>
              <a:rPr lang="en-US" sz="1400" dirty="0">
                <a:solidFill>
                  <a:schemeClr val="accent6">
                    <a:lumMod val="50000"/>
                  </a:schemeClr>
                </a:solidFill>
                <a:latin typeface="Courier New"/>
                <a:cs typeface="Courier New"/>
              </a:rPr>
              <a:t>Description: EEM-managed</a:t>
            </a:r>
          </a:p>
          <a:p>
            <a:r>
              <a:rPr lang="en-US" sz="1400" dirty="0">
                <a:solidFill>
                  <a:schemeClr val="accent6">
                    <a:lumMod val="50000"/>
                  </a:schemeClr>
                </a:solidFill>
                <a:latin typeface="Courier New"/>
                <a:cs typeface="Courier New"/>
              </a:rPr>
              <a:t>Allowed configured locators: any</a:t>
            </a:r>
          </a:p>
          <a:p>
            <a:r>
              <a:rPr lang="en-US" sz="1400" dirty="0">
                <a:solidFill>
                  <a:schemeClr val="accent6">
                    <a:lumMod val="50000"/>
                  </a:schemeClr>
                </a:solidFill>
                <a:latin typeface="Courier New"/>
                <a:cs typeface="Courier New"/>
              </a:rPr>
              <a:t>Requested EID-prefix:</a:t>
            </a:r>
          </a:p>
          <a:p>
            <a:r>
              <a:rPr lang="en-US" sz="1400" dirty="0">
                <a:solidFill>
                  <a:schemeClr val="accent6">
                    <a:lumMod val="50000"/>
                  </a:schemeClr>
                </a:solidFill>
                <a:latin typeface="Courier New"/>
                <a:cs typeface="Courier New"/>
              </a:rPr>
              <a:t>  EID-prefix: 172.16.100.3/32 instance-id 101</a:t>
            </a:r>
          </a:p>
          <a:p>
            <a:r>
              <a:rPr lang="en-US" sz="1400" dirty="0">
                <a:solidFill>
                  <a:schemeClr val="accent6">
                    <a:lumMod val="50000"/>
                  </a:schemeClr>
                </a:solidFill>
                <a:latin typeface="Courier New"/>
                <a:cs typeface="Courier New"/>
              </a:rPr>
              <a:t>    First registered:     02:15:34</a:t>
            </a:r>
          </a:p>
          <a:p>
            <a:r>
              <a:rPr lang="en-US" sz="1400" dirty="0">
                <a:solidFill>
                  <a:schemeClr val="accent6">
                    <a:lumMod val="50000"/>
                  </a:schemeClr>
                </a:solidFill>
                <a:latin typeface="Courier New"/>
                <a:cs typeface="Courier New"/>
              </a:rPr>
              <a:t>    Routing table tag:    999</a:t>
            </a:r>
          </a:p>
          <a:p>
            <a:r>
              <a:rPr lang="en-US" sz="1400" dirty="0">
                <a:solidFill>
                  <a:schemeClr val="accent6">
                    <a:lumMod val="50000"/>
                  </a:schemeClr>
                </a:solidFill>
                <a:latin typeface="Courier New"/>
                <a:cs typeface="Courier New"/>
              </a:rPr>
              <a:t>    Origin:               Dynamic, more specific of 0.0.0.0/0</a:t>
            </a:r>
          </a:p>
          <a:p>
            <a:r>
              <a:rPr lang="en-US" sz="1400" dirty="0">
                <a:solidFill>
                  <a:schemeClr val="accent6">
                    <a:lumMod val="50000"/>
                  </a:schemeClr>
                </a:solidFill>
                <a:latin typeface="Courier New"/>
                <a:cs typeface="Courier New"/>
              </a:rPr>
              <a:t>    Merge active:         No</a:t>
            </a:r>
          </a:p>
          <a:p>
            <a:r>
              <a:rPr lang="en-US" sz="1400" dirty="0">
                <a:solidFill>
                  <a:schemeClr val="accent6">
                    <a:lumMod val="50000"/>
                  </a:schemeClr>
                </a:solidFill>
                <a:latin typeface="Courier New"/>
                <a:cs typeface="Courier New"/>
              </a:rPr>
              <a:t>    Proxy reply:          No</a:t>
            </a:r>
          </a:p>
          <a:p>
            <a:r>
              <a:rPr lang="en-US" sz="1400" dirty="0">
                <a:solidFill>
                  <a:schemeClr val="accent6">
                    <a:lumMod val="50000"/>
                  </a:schemeClr>
                </a:solidFill>
                <a:latin typeface="Courier New"/>
                <a:cs typeface="Courier New"/>
              </a:rPr>
              <a:t>    TTL:                  1d00h</a:t>
            </a:r>
          </a:p>
          <a:p>
            <a:r>
              <a:rPr lang="en-US" sz="1400" dirty="0">
                <a:solidFill>
                  <a:schemeClr val="accent6">
                    <a:lumMod val="50000"/>
                  </a:schemeClr>
                </a:solidFill>
                <a:latin typeface="Courier New"/>
                <a:cs typeface="Courier New"/>
              </a:rPr>
              <a:t>    State:                complete</a:t>
            </a:r>
          </a:p>
          <a:p>
            <a:r>
              <a:rPr lang="en-US" sz="1400" dirty="0">
                <a:solidFill>
                  <a:schemeClr val="accent6">
                    <a:lumMod val="50000"/>
                  </a:schemeClr>
                </a:solidFill>
                <a:latin typeface="Courier New"/>
                <a:cs typeface="Courier New"/>
              </a:rPr>
              <a:t>    Registration errors:</a:t>
            </a:r>
          </a:p>
          <a:p>
            <a:r>
              <a:rPr lang="en-US" sz="1400" dirty="0">
                <a:solidFill>
                  <a:schemeClr val="accent6">
                    <a:lumMod val="50000"/>
                  </a:schemeClr>
                </a:solidFill>
                <a:latin typeface="Courier New"/>
                <a:cs typeface="Courier New"/>
              </a:rPr>
              <a:t>      Authentication failures:   0</a:t>
            </a:r>
          </a:p>
          <a:p>
            <a:r>
              <a:rPr lang="en-US" sz="1400" dirty="0">
                <a:solidFill>
                  <a:schemeClr val="accent6">
                    <a:lumMod val="50000"/>
                  </a:schemeClr>
                </a:solidFill>
                <a:latin typeface="Courier New"/>
                <a:cs typeface="Courier New"/>
              </a:rPr>
              <a:t>      Allowed locators mismatch: 0</a:t>
            </a:r>
          </a:p>
          <a:p>
            <a:r>
              <a:rPr lang="en-US" sz="1400" dirty="0">
                <a:solidFill>
                  <a:schemeClr val="accent6">
                    <a:lumMod val="50000"/>
                  </a:schemeClr>
                </a:solidFill>
                <a:latin typeface="Courier New"/>
                <a:cs typeface="Courier New"/>
              </a:rPr>
              <a:t>    ETR 172.16.1.2, last registered 00:00:15, no proxy-reply, map-notify</a:t>
            </a:r>
          </a:p>
          <a:p>
            <a:r>
              <a:rPr lang="en-US" sz="1400" dirty="0">
                <a:solidFill>
                  <a:schemeClr val="accent6">
                    <a:lumMod val="50000"/>
                  </a:schemeClr>
                </a:solidFill>
                <a:latin typeface="Courier New"/>
                <a:cs typeface="Courier New"/>
              </a:rPr>
              <a:t>                    TTL 1d00h, no merge, hash-function sha1, nonce 0xCA9A607C-0x0E974520</a:t>
            </a:r>
          </a:p>
          <a:p>
            <a:r>
              <a:rPr lang="en-US" sz="1400" dirty="0">
                <a:solidFill>
                  <a:schemeClr val="accent6">
                    <a:lumMod val="50000"/>
                  </a:schemeClr>
                </a:solidFill>
                <a:latin typeface="Courier New"/>
                <a:cs typeface="Courier New"/>
              </a:rPr>
              <a:t>                    state complete, no security-capability</a:t>
            </a: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xTR</a:t>
            </a:r>
            <a:r>
              <a:rPr lang="en-US" sz="1400" dirty="0">
                <a:solidFill>
                  <a:schemeClr val="accent6">
                    <a:lumMod val="50000"/>
                  </a:schemeClr>
                </a:solidFill>
                <a:latin typeface="Courier New"/>
                <a:cs typeface="Courier New"/>
              </a:rPr>
              <a:t>-ID 0xFE78594D-0x51D6BCB2-0xE0A7FBE9-0x28CFC0AB</a:t>
            </a:r>
          </a:p>
          <a:p>
            <a:r>
              <a:rPr lang="en-US" sz="1400" dirty="0">
                <a:solidFill>
                  <a:schemeClr val="accent6">
                    <a:lumMod val="50000"/>
                  </a:schemeClr>
                </a:solidFill>
                <a:latin typeface="Courier New"/>
                <a:cs typeface="Courier New"/>
              </a:rPr>
              <a:t>                    site-ID unspecified</a:t>
            </a:r>
          </a:p>
          <a:p>
            <a:r>
              <a:rPr lang="en-US" sz="1400" dirty="0">
                <a:solidFill>
                  <a:schemeClr val="accent6">
                    <a:lumMod val="50000"/>
                  </a:schemeClr>
                </a:solidFill>
                <a:latin typeface="Courier New"/>
                <a:cs typeface="Courier New"/>
              </a:rPr>
              <a:t>      Locator      Local  State      </a:t>
            </a:r>
            <a:r>
              <a:rPr lang="en-US" sz="1400" dirty="0" err="1">
                <a:solidFill>
                  <a:schemeClr val="accent6">
                    <a:lumMod val="50000"/>
                  </a:schemeClr>
                </a:solidFill>
                <a:latin typeface="Courier New"/>
                <a:cs typeface="Courier New"/>
              </a:rPr>
              <a:t>Pri</a:t>
            </a:r>
            <a:r>
              <a:rPr lang="en-US" sz="1400" dirty="0">
                <a:solidFill>
                  <a:schemeClr val="accent6">
                    <a:lumMod val="50000"/>
                  </a:schemeClr>
                </a:solidFill>
                <a:latin typeface="Courier New"/>
                <a:cs typeface="Courier New"/>
              </a:rPr>
              <a:t>/</a:t>
            </a:r>
            <a:r>
              <a:rPr lang="en-US" sz="1400" dirty="0" err="1">
                <a:solidFill>
                  <a:schemeClr val="accent6">
                    <a:lumMod val="50000"/>
                  </a:schemeClr>
                </a:solidFill>
                <a:latin typeface="Courier New"/>
                <a:cs typeface="Courier New"/>
              </a:rPr>
              <a:t>Wgt</a:t>
            </a:r>
            <a:r>
              <a:rPr lang="en-US" sz="1400" dirty="0">
                <a:solidFill>
                  <a:schemeClr val="accent6">
                    <a:lumMod val="50000"/>
                  </a:schemeClr>
                </a:solidFill>
                <a:latin typeface="Courier New"/>
                <a:cs typeface="Courier New"/>
              </a:rPr>
              <a:t>  Scope</a:t>
            </a:r>
          </a:p>
          <a:p>
            <a:r>
              <a:rPr lang="en-US" sz="1400" dirty="0">
                <a:solidFill>
                  <a:schemeClr val="accent6">
                    <a:lumMod val="50000"/>
                  </a:schemeClr>
                </a:solidFill>
                <a:latin typeface="Courier New"/>
                <a:cs typeface="Courier New"/>
              </a:rPr>
              <a:t>      172.12.12.1  yes    up           1/1    IPv4 none</a:t>
            </a:r>
          </a:p>
          <a:p>
            <a:r>
              <a:rPr lang="en-US" sz="1400" dirty="0">
                <a:solidFill>
                  <a:schemeClr val="accent6">
                    <a:lumMod val="50000"/>
                  </a:schemeClr>
                </a:solidFill>
                <a:latin typeface="Courier New"/>
                <a:cs typeface="Courier New"/>
              </a:rPr>
              <a:t>MSMR#</a:t>
            </a:r>
          </a:p>
        </p:txBody>
      </p:sp>
      <p:sp>
        <p:nvSpPr>
          <p:cNvPr id="7" name="TextBox 6"/>
          <p:cNvSpPr txBox="1"/>
          <p:nvPr/>
        </p:nvSpPr>
        <p:spPr>
          <a:xfrm>
            <a:off x="3959150" y="2728370"/>
            <a:ext cx="2464310"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For each prefix in this process</a:t>
            </a:r>
          </a:p>
        </p:txBody>
      </p:sp>
      <p:cxnSp>
        <p:nvCxnSpPr>
          <p:cNvPr id="9" name="Straight Arrow Connector 8"/>
          <p:cNvCxnSpPr>
            <a:stCxn id="7" idx="0"/>
          </p:cNvCxnSpPr>
          <p:nvPr/>
        </p:nvCxnSpPr>
        <p:spPr>
          <a:xfrm flipH="1" flipV="1">
            <a:off x="3959153" y="2288592"/>
            <a:ext cx="1232152" cy="43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959152" y="3164822"/>
            <a:ext cx="2611049"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Verify this is registered as dynamic with route Tag</a:t>
            </a:r>
          </a:p>
        </p:txBody>
      </p:sp>
      <p:cxnSp>
        <p:nvCxnSpPr>
          <p:cNvPr id="18" name="Straight Arrow Connector 17"/>
          <p:cNvCxnSpPr>
            <a:stCxn id="17" idx="2"/>
          </p:cNvCxnSpPr>
          <p:nvPr/>
        </p:nvCxnSpPr>
        <p:spPr>
          <a:xfrm flipH="1">
            <a:off x="3231472" y="3704303"/>
            <a:ext cx="2033205" cy="633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191305" y="6026060"/>
            <a:ext cx="2611049"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Locator Address</a:t>
            </a:r>
          </a:p>
        </p:txBody>
      </p:sp>
      <p:cxnSp>
        <p:nvCxnSpPr>
          <p:cNvPr id="31" name="Straight Arrow Connector 30"/>
          <p:cNvCxnSpPr>
            <a:stCxn id="30" idx="1"/>
          </p:cNvCxnSpPr>
          <p:nvPr/>
        </p:nvCxnSpPr>
        <p:spPr>
          <a:xfrm flipH="1">
            <a:off x="1944101" y="6188079"/>
            <a:ext cx="3247204" cy="19827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428985" y="5407205"/>
            <a:ext cx="2611049"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ETR Address</a:t>
            </a:r>
          </a:p>
        </p:txBody>
      </p:sp>
      <p:cxnSp>
        <p:nvCxnSpPr>
          <p:cNvPr id="38" name="Straight Arrow Connector 37"/>
          <p:cNvCxnSpPr>
            <a:stCxn id="37" idx="1"/>
          </p:cNvCxnSpPr>
          <p:nvPr/>
        </p:nvCxnSpPr>
        <p:spPr>
          <a:xfrm flipH="1">
            <a:off x="2057623" y="5569224"/>
            <a:ext cx="2371362" cy="1145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6738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pPr marL="0" indent="0">
              <a:buNone/>
            </a:pPr>
            <a:r>
              <a:rPr lang="en-US" dirty="0" smtClean="0"/>
              <a:t>If not already identified (from previous prefix) Look for Community value associated with Locator address of EID in Transport (RLOC) VRF defined in </a:t>
            </a:r>
            <a:r>
              <a:rPr lang="en-US" dirty="0" err="1" smtClean="0"/>
              <a:t>config</a:t>
            </a:r>
            <a:r>
              <a:rPr lang="en-US"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Record the community value.(Will be one of a few possible)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Workflow 6 – find a community value  - </a:t>
            </a:r>
            <a:r>
              <a:rPr lang="en-US" dirty="0" err="1" smtClean="0"/>
              <a:t>ssearch</a:t>
            </a:r>
            <a:r>
              <a:rPr lang="en-US" dirty="0" smtClean="0"/>
              <a:t>  (</a:t>
            </a:r>
            <a:r>
              <a:rPr lang="en-US" dirty="0" err="1" smtClean="0"/>
              <a:t>lisp_get_community</a:t>
            </a:r>
            <a:r>
              <a:rPr lang="en-US" dirty="0" smtClean="0"/>
              <a:t>)</a:t>
            </a:r>
            <a:endParaRPr lang="en-US" dirty="0"/>
          </a:p>
        </p:txBody>
      </p:sp>
      <p:sp>
        <p:nvSpPr>
          <p:cNvPr id="6" name="TextBox 5"/>
          <p:cNvSpPr txBox="1"/>
          <p:nvPr/>
        </p:nvSpPr>
        <p:spPr>
          <a:xfrm>
            <a:off x="321581" y="1900750"/>
            <a:ext cx="8774527" cy="2909361"/>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a:t>
            </a:r>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ip</a:t>
            </a:r>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bgp</a:t>
            </a:r>
            <a:r>
              <a:rPr lang="en-US" sz="1400" dirty="0">
                <a:solidFill>
                  <a:schemeClr val="accent6">
                    <a:lumMod val="50000"/>
                  </a:schemeClr>
                </a:solidFill>
                <a:latin typeface="Courier New"/>
                <a:cs typeface="Courier New"/>
              </a:rPr>
              <a:t> vpnv4 </a:t>
            </a:r>
            <a:r>
              <a:rPr lang="en-US" sz="1400" dirty="0" err="1">
                <a:solidFill>
                  <a:schemeClr val="accent6">
                    <a:lumMod val="50000"/>
                  </a:schemeClr>
                </a:solidFill>
                <a:latin typeface="Courier New"/>
                <a:cs typeface="Courier New"/>
              </a:rPr>
              <a:t>vrf</a:t>
            </a:r>
            <a:r>
              <a:rPr lang="en-US" sz="1400" dirty="0">
                <a:solidFill>
                  <a:schemeClr val="accent6">
                    <a:lumMod val="50000"/>
                  </a:schemeClr>
                </a:solidFill>
                <a:latin typeface="Courier New"/>
                <a:cs typeface="Courier New"/>
              </a:rPr>
              <a:t> cust1-rloc 172.12.12.1</a:t>
            </a:r>
          </a:p>
          <a:p>
            <a:r>
              <a:rPr lang="en-US" sz="1400" dirty="0">
                <a:solidFill>
                  <a:schemeClr val="accent6">
                    <a:lumMod val="50000"/>
                  </a:schemeClr>
                </a:solidFill>
                <a:latin typeface="Courier New"/>
                <a:cs typeface="Courier New"/>
              </a:rPr>
              <a:t>BGP routing table entry for 991:1:172.12.12.1/32, version 214</a:t>
            </a:r>
          </a:p>
          <a:p>
            <a:r>
              <a:rPr lang="en-US" sz="1400" dirty="0">
                <a:solidFill>
                  <a:schemeClr val="accent6">
                    <a:lumMod val="50000"/>
                  </a:schemeClr>
                </a:solidFill>
                <a:latin typeface="Courier New"/>
                <a:cs typeface="Courier New"/>
              </a:rPr>
              <a:t>Paths: (1 available, best #1, table cust1-rloc)</a:t>
            </a:r>
          </a:p>
          <a:p>
            <a:r>
              <a:rPr lang="en-US" sz="1400" dirty="0">
                <a:solidFill>
                  <a:schemeClr val="accent6">
                    <a:lumMod val="50000"/>
                  </a:schemeClr>
                </a:solidFill>
                <a:latin typeface="Courier New"/>
                <a:cs typeface="Courier New"/>
              </a:rPr>
              <a:t>  Advertised to update-groups:</a:t>
            </a:r>
          </a:p>
          <a:p>
            <a:r>
              <a:rPr lang="en-US" sz="1400" dirty="0">
                <a:solidFill>
                  <a:schemeClr val="accent6">
                    <a:lumMod val="50000"/>
                  </a:schemeClr>
                </a:solidFill>
                <a:latin typeface="Courier New"/>
                <a:cs typeface="Courier New"/>
              </a:rPr>
              <a:t>     15</a:t>
            </a:r>
          </a:p>
          <a:p>
            <a:r>
              <a:rPr lang="en-US" sz="1400" dirty="0">
                <a:solidFill>
                  <a:schemeClr val="accent6">
                    <a:lumMod val="50000"/>
                  </a:schemeClr>
                </a:solidFill>
                <a:latin typeface="Courier New"/>
                <a:cs typeface="Courier New"/>
              </a:rPr>
              <a:t>  Refresh Epoch 1</a:t>
            </a:r>
          </a:p>
          <a:p>
            <a:r>
              <a:rPr lang="en-US" sz="1400" dirty="0">
                <a:solidFill>
                  <a:schemeClr val="accent6">
                    <a:lumMod val="50000"/>
                  </a:schemeClr>
                </a:solidFill>
                <a:latin typeface="Courier New"/>
                <a:cs typeface="Courier New"/>
              </a:rPr>
              <a:t>  65001 2 500 65001</a:t>
            </a:r>
          </a:p>
          <a:p>
            <a:r>
              <a:rPr lang="en-US" sz="1400" dirty="0">
                <a:solidFill>
                  <a:schemeClr val="accent6">
                    <a:lumMod val="50000"/>
                  </a:schemeClr>
                </a:solidFill>
                <a:latin typeface="Courier New"/>
                <a:cs typeface="Courier New"/>
              </a:rPr>
              <a:t>    10.10.1.2 (via </a:t>
            </a:r>
            <a:r>
              <a:rPr lang="en-US" sz="1400" dirty="0" err="1">
                <a:solidFill>
                  <a:schemeClr val="accent6">
                    <a:lumMod val="50000"/>
                  </a:schemeClr>
                </a:solidFill>
                <a:latin typeface="Courier New"/>
                <a:cs typeface="Courier New"/>
              </a:rPr>
              <a:t>vrf</a:t>
            </a:r>
            <a:r>
              <a:rPr lang="en-US" sz="1400" dirty="0">
                <a:solidFill>
                  <a:schemeClr val="accent6">
                    <a:lumMod val="50000"/>
                  </a:schemeClr>
                </a:solidFill>
                <a:latin typeface="Courier New"/>
                <a:cs typeface="Courier New"/>
              </a:rPr>
              <a:t> cust1-rloc) from 10.10.1.2 (10.200.200.1)</a:t>
            </a:r>
          </a:p>
          <a:p>
            <a:r>
              <a:rPr lang="en-US" sz="1400" dirty="0">
                <a:solidFill>
                  <a:schemeClr val="accent6">
                    <a:lumMod val="50000"/>
                  </a:schemeClr>
                </a:solidFill>
                <a:latin typeface="Courier New"/>
                <a:cs typeface="Courier New"/>
              </a:rPr>
              <a:t>      Origin IGP, </a:t>
            </a:r>
            <a:r>
              <a:rPr lang="en-US" sz="1400" dirty="0" err="1">
                <a:solidFill>
                  <a:schemeClr val="accent6">
                    <a:lumMod val="50000"/>
                  </a:schemeClr>
                </a:solidFill>
                <a:latin typeface="Courier New"/>
                <a:cs typeface="Courier New"/>
              </a:rPr>
              <a:t>localpref</a:t>
            </a:r>
            <a:r>
              <a:rPr lang="en-US" sz="1400" dirty="0">
                <a:solidFill>
                  <a:schemeClr val="accent6">
                    <a:lumMod val="50000"/>
                  </a:schemeClr>
                </a:solidFill>
                <a:latin typeface="Courier New"/>
                <a:cs typeface="Courier New"/>
              </a:rPr>
              <a:t> 100, valid, external, best</a:t>
            </a:r>
          </a:p>
          <a:p>
            <a:r>
              <a:rPr lang="en-US" sz="1400" dirty="0">
                <a:solidFill>
                  <a:schemeClr val="accent6">
                    <a:lumMod val="50000"/>
                  </a:schemeClr>
                </a:solidFill>
                <a:latin typeface="Courier New"/>
                <a:cs typeface="Courier New"/>
              </a:rPr>
              <a:t>      Community: 90</a:t>
            </a: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mpls</a:t>
            </a:r>
            <a:r>
              <a:rPr lang="en-US" sz="1400" dirty="0">
                <a:solidFill>
                  <a:schemeClr val="accent6">
                    <a:lumMod val="50000"/>
                  </a:schemeClr>
                </a:solidFill>
                <a:latin typeface="Courier New"/>
                <a:cs typeface="Courier New"/>
              </a:rPr>
              <a:t> labels in/out 29/</a:t>
            </a:r>
            <a:r>
              <a:rPr lang="en-US" sz="1400" dirty="0" err="1">
                <a:solidFill>
                  <a:schemeClr val="accent6">
                    <a:lumMod val="50000"/>
                  </a:schemeClr>
                </a:solidFill>
                <a:latin typeface="Courier New"/>
                <a:cs typeface="Courier New"/>
              </a:rPr>
              <a:t>nolabel</a:t>
            </a:r>
            <a:endParaRPr lang="en-US" sz="1400" dirty="0">
              <a:solidFill>
                <a:schemeClr val="accent6">
                  <a:lumMod val="50000"/>
                </a:schemeClr>
              </a:solidFill>
              <a:latin typeface="Courier New"/>
              <a:cs typeface="Courier New"/>
            </a:endParaRP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rx</a:t>
            </a:r>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pathid</a:t>
            </a:r>
            <a:r>
              <a:rPr lang="en-US" sz="1400" dirty="0">
                <a:solidFill>
                  <a:schemeClr val="accent6">
                    <a:lumMod val="50000"/>
                  </a:schemeClr>
                </a:solidFill>
                <a:latin typeface="Courier New"/>
                <a:cs typeface="Courier New"/>
              </a:rPr>
              <a:t>: 0, </a:t>
            </a:r>
            <a:r>
              <a:rPr lang="en-US" sz="1400" dirty="0" err="1">
                <a:solidFill>
                  <a:schemeClr val="accent6">
                    <a:lumMod val="50000"/>
                  </a:schemeClr>
                </a:solidFill>
                <a:latin typeface="Courier New"/>
                <a:cs typeface="Courier New"/>
              </a:rPr>
              <a:t>tx</a:t>
            </a:r>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pathid</a:t>
            </a:r>
            <a:r>
              <a:rPr lang="en-US" sz="1400" dirty="0">
                <a:solidFill>
                  <a:schemeClr val="accent6">
                    <a:lumMod val="50000"/>
                  </a:schemeClr>
                </a:solidFill>
                <a:latin typeface="Courier New"/>
                <a:cs typeface="Courier New"/>
              </a:rPr>
              <a:t>: 0x0</a:t>
            </a:r>
          </a:p>
          <a:p>
            <a:r>
              <a:rPr lang="en-US" sz="1400" dirty="0">
                <a:solidFill>
                  <a:schemeClr val="accent6">
                    <a:lumMod val="50000"/>
                  </a:schemeClr>
                </a:solidFill>
                <a:latin typeface="Courier New"/>
                <a:cs typeface="Courier New"/>
              </a:rPr>
              <a:t>MSMR#</a:t>
            </a:r>
          </a:p>
        </p:txBody>
      </p:sp>
      <p:sp>
        <p:nvSpPr>
          <p:cNvPr id="7" name="TextBox 6"/>
          <p:cNvSpPr txBox="1"/>
          <p:nvPr/>
        </p:nvSpPr>
        <p:spPr>
          <a:xfrm>
            <a:off x="3959150" y="2728370"/>
            <a:ext cx="2464310"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For each prefix in this process</a:t>
            </a:r>
          </a:p>
        </p:txBody>
      </p:sp>
      <p:cxnSp>
        <p:nvCxnSpPr>
          <p:cNvPr id="9" name="Straight Arrow Connector 8"/>
          <p:cNvCxnSpPr>
            <a:stCxn id="7" idx="0"/>
          </p:cNvCxnSpPr>
          <p:nvPr/>
        </p:nvCxnSpPr>
        <p:spPr>
          <a:xfrm flipH="1" flipV="1">
            <a:off x="3959153" y="2288592"/>
            <a:ext cx="1232152" cy="43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959151" y="3164822"/>
            <a:ext cx="2767147"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Verify this is registered as dynamic with route Tag</a:t>
            </a:r>
          </a:p>
        </p:txBody>
      </p:sp>
      <p:cxnSp>
        <p:nvCxnSpPr>
          <p:cNvPr id="18" name="Straight Arrow Connector 17"/>
          <p:cNvCxnSpPr>
            <a:stCxn id="17" idx="2"/>
          </p:cNvCxnSpPr>
          <p:nvPr/>
        </p:nvCxnSpPr>
        <p:spPr>
          <a:xfrm flipH="1">
            <a:off x="3231471" y="3704303"/>
            <a:ext cx="2111254" cy="633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0564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439906" y="1875644"/>
            <a:ext cx="11894970" cy="6951980"/>
          </a:xfrm>
        </p:spPr>
        <p:txBody>
          <a:bodyPr/>
          <a:lstStyle/>
          <a:p>
            <a:pPr marL="0" indent="0">
              <a:buNone/>
            </a:pPr>
            <a:r>
              <a:rPr lang="en-US" dirty="0" smtClean="0"/>
              <a:t>Using previously recorded information add new EID definition.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Workflow 7 – Define new EID  - </a:t>
            </a:r>
            <a:r>
              <a:rPr lang="en-US" dirty="0" err="1" smtClean="0"/>
              <a:t>ssearch</a:t>
            </a:r>
            <a:r>
              <a:rPr lang="en-US" dirty="0" smtClean="0"/>
              <a:t> (</a:t>
            </a:r>
            <a:r>
              <a:rPr lang="en-US" dirty="0" err="1" smtClean="0"/>
              <a:t>LISP_DefineEID.tcl</a:t>
            </a:r>
            <a:r>
              <a:rPr lang="en-US" dirty="0" smtClean="0"/>
              <a:t>)</a:t>
            </a:r>
            <a:endParaRPr lang="en-US" dirty="0"/>
          </a:p>
        </p:txBody>
      </p:sp>
      <p:sp>
        <p:nvSpPr>
          <p:cNvPr id="6" name="TextBox 5"/>
          <p:cNvSpPr txBox="1"/>
          <p:nvPr/>
        </p:nvSpPr>
        <p:spPr>
          <a:xfrm>
            <a:off x="321581" y="3508437"/>
            <a:ext cx="8774527" cy="2047587"/>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MSMR#conf</a:t>
            </a:r>
            <a:r>
              <a:rPr lang="en-US" sz="1400" dirty="0">
                <a:solidFill>
                  <a:schemeClr val="accent6">
                    <a:lumMod val="50000"/>
                  </a:schemeClr>
                </a:solidFill>
                <a:latin typeface="Courier New"/>
                <a:cs typeface="Courier New"/>
              </a:rPr>
              <a:t> t</a:t>
            </a:r>
          </a:p>
          <a:p>
            <a:r>
              <a:rPr lang="en-US" sz="1400" dirty="0">
                <a:solidFill>
                  <a:schemeClr val="accent6">
                    <a:lumMod val="50000"/>
                  </a:schemeClr>
                </a:solidFill>
                <a:latin typeface="Courier New"/>
                <a:cs typeface="Courier New"/>
              </a:rPr>
              <a:t>Enter configuration commands, one per line.  End with CNTL/Z.</a:t>
            </a:r>
          </a:p>
          <a:p>
            <a:r>
              <a:rPr lang="en-US" sz="1400" dirty="0">
                <a:solidFill>
                  <a:schemeClr val="accent6">
                    <a:lumMod val="50000"/>
                  </a:schemeClr>
                </a:solidFill>
                <a:latin typeface="Courier New"/>
                <a:cs typeface="Courier New"/>
              </a:rPr>
              <a:t>MSMR(</a:t>
            </a:r>
            <a:r>
              <a:rPr lang="en-US" sz="1400" dirty="0" err="1">
                <a:solidFill>
                  <a:schemeClr val="accent6">
                    <a:lumMod val="50000"/>
                  </a:schemeClr>
                </a:solidFill>
                <a:latin typeface="Courier New"/>
                <a:cs typeface="Courier New"/>
              </a:rPr>
              <a:t>config</a:t>
            </a:r>
            <a:r>
              <a:rPr lang="en-US" sz="1400" dirty="0">
                <a:solidFill>
                  <a:schemeClr val="accent6">
                    <a:lumMod val="50000"/>
                  </a:schemeClr>
                </a:solidFill>
                <a:latin typeface="Courier New"/>
                <a:cs typeface="Courier New"/>
              </a:rPr>
              <a:t>)#router lisp 1</a:t>
            </a:r>
          </a:p>
          <a:p>
            <a:r>
              <a:rPr lang="en-US" sz="1400" dirty="0">
                <a:solidFill>
                  <a:schemeClr val="accent6">
                    <a:lumMod val="50000"/>
                  </a:schemeClr>
                </a:solidFill>
                <a:latin typeface="Courier New"/>
                <a:cs typeface="Courier New"/>
              </a:rPr>
              <a:t>MSMR(</a:t>
            </a:r>
            <a:r>
              <a:rPr lang="en-US" sz="1400" dirty="0" err="1">
                <a:solidFill>
                  <a:schemeClr val="accent6">
                    <a:lumMod val="50000"/>
                  </a:schemeClr>
                </a:solidFill>
                <a:latin typeface="Courier New"/>
                <a:cs typeface="Courier New"/>
              </a:rPr>
              <a:t>config</a:t>
            </a:r>
            <a:r>
              <a:rPr lang="en-US" sz="1400" dirty="0">
                <a:solidFill>
                  <a:schemeClr val="accent6">
                    <a:lumMod val="50000"/>
                  </a:schemeClr>
                </a:solidFill>
                <a:latin typeface="Courier New"/>
                <a:cs typeface="Courier New"/>
              </a:rPr>
              <a:t>-router-lisp)#site 0000</a:t>
            </a:r>
          </a:p>
          <a:p>
            <a:r>
              <a:rPr lang="en-US" sz="1400" dirty="0">
                <a:solidFill>
                  <a:schemeClr val="accent6">
                    <a:lumMod val="50000"/>
                  </a:schemeClr>
                </a:solidFill>
                <a:latin typeface="Courier New"/>
                <a:cs typeface="Courier New"/>
              </a:rPr>
              <a:t>MSMR(</a:t>
            </a:r>
            <a:r>
              <a:rPr lang="en-US" sz="1400" dirty="0" err="1">
                <a:solidFill>
                  <a:schemeClr val="accent6">
                    <a:lumMod val="50000"/>
                  </a:schemeClr>
                </a:solidFill>
                <a:latin typeface="Courier New"/>
                <a:cs typeface="Courier New"/>
              </a:rPr>
              <a:t>config</a:t>
            </a:r>
            <a:r>
              <a:rPr lang="en-US" sz="1400" dirty="0">
                <a:solidFill>
                  <a:schemeClr val="accent6">
                    <a:lumMod val="50000"/>
                  </a:schemeClr>
                </a:solidFill>
                <a:latin typeface="Courier New"/>
                <a:cs typeface="Courier New"/>
              </a:rPr>
              <a:t>-router-lisp-site)#</a:t>
            </a:r>
            <a:r>
              <a:rPr lang="en-US" sz="1400" dirty="0" err="1">
                <a:solidFill>
                  <a:schemeClr val="accent6">
                    <a:lumMod val="50000"/>
                  </a:schemeClr>
                </a:solidFill>
                <a:latin typeface="Courier New"/>
                <a:cs typeface="Courier New"/>
              </a:rPr>
              <a:t>eid</a:t>
            </a:r>
            <a:r>
              <a:rPr lang="en-US" sz="1400" dirty="0">
                <a:solidFill>
                  <a:schemeClr val="accent6">
                    <a:lumMod val="50000"/>
                  </a:schemeClr>
                </a:solidFill>
                <a:latin typeface="Courier New"/>
                <a:cs typeface="Courier New"/>
              </a:rPr>
              <a:t>-prefix instance-id 101 172.16.100.3/32 route-tag 90</a:t>
            </a:r>
          </a:p>
          <a:p>
            <a:r>
              <a:rPr lang="en-US" sz="1400" dirty="0">
                <a:solidFill>
                  <a:schemeClr val="accent6">
                    <a:lumMod val="50000"/>
                  </a:schemeClr>
                </a:solidFill>
                <a:latin typeface="Courier New"/>
                <a:cs typeface="Courier New"/>
              </a:rPr>
              <a:t>MSMR(</a:t>
            </a:r>
            <a:r>
              <a:rPr lang="en-US" sz="1400" dirty="0" err="1">
                <a:solidFill>
                  <a:schemeClr val="accent6">
                    <a:lumMod val="50000"/>
                  </a:schemeClr>
                </a:solidFill>
                <a:latin typeface="Courier New"/>
                <a:cs typeface="Courier New"/>
              </a:rPr>
              <a:t>config</a:t>
            </a:r>
            <a:r>
              <a:rPr lang="en-US" sz="1400" dirty="0">
                <a:solidFill>
                  <a:schemeClr val="accent6">
                    <a:lumMod val="50000"/>
                  </a:schemeClr>
                </a:solidFill>
                <a:latin typeface="Courier New"/>
                <a:cs typeface="Courier New"/>
              </a:rPr>
              <a:t>-router-lisp-site)#</a:t>
            </a:r>
          </a:p>
          <a:p>
            <a:endParaRPr lang="en-US" sz="1400" dirty="0">
              <a:solidFill>
                <a:schemeClr val="accent6">
                  <a:lumMod val="50000"/>
                </a:schemeClr>
              </a:solidFill>
              <a:latin typeface="Courier New"/>
              <a:cs typeface="Courier New"/>
            </a:endParaRPr>
          </a:p>
          <a:p>
            <a:endParaRPr lang="en-US" sz="1400" dirty="0">
              <a:solidFill>
                <a:schemeClr val="accent6">
                  <a:lumMod val="50000"/>
                </a:schemeClr>
              </a:solidFill>
              <a:latin typeface="Courier New"/>
              <a:cs typeface="Courier New"/>
            </a:endParaRPr>
          </a:p>
        </p:txBody>
      </p:sp>
      <p:sp>
        <p:nvSpPr>
          <p:cNvPr id="7" name="TextBox 6"/>
          <p:cNvSpPr txBox="1"/>
          <p:nvPr/>
        </p:nvSpPr>
        <p:spPr>
          <a:xfrm>
            <a:off x="1858957" y="6700302"/>
            <a:ext cx="2464310"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Instance ID recorded in step 4 </a:t>
            </a:r>
          </a:p>
        </p:txBody>
      </p:sp>
      <p:cxnSp>
        <p:nvCxnSpPr>
          <p:cNvPr id="9" name="Straight Arrow Connector 8"/>
          <p:cNvCxnSpPr>
            <a:stCxn id="7" idx="0"/>
          </p:cNvCxnSpPr>
          <p:nvPr/>
        </p:nvCxnSpPr>
        <p:spPr>
          <a:xfrm flipV="1">
            <a:off x="3091112" y="4860891"/>
            <a:ext cx="2428990" cy="18394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693496" y="3045150"/>
            <a:ext cx="2767147"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Current LISP process from step 1</a:t>
            </a:r>
          </a:p>
        </p:txBody>
      </p:sp>
      <p:cxnSp>
        <p:nvCxnSpPr>
          <p:cNvPr id="18" name="Straight Arrow Connector 17"/>
          <p:cNvCxnSpPr>
            <a:stCxn id="17" idx="2"/>
          </p:cNvCxnSpPr>
          <p:nvPr/>
        </p:nvCxnSpPr>
        <p:spPr>
          <a:xfrm flipH="1">
            <a:off x="2965815" y="3584631"/>
            <a:ext cx="2111255" cy="633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847749" y="3239048"/>
            <a:ext cx="2767147"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Default Site ID (may change to denote Dynamic ID site)</a:t>
            </a:r>
          </a:p>
        </p:txBody>
      </p:sp>
      <p:cxnSp>
        <p:nvCxnSpPr>
          <p:cNvPr id="11" name="Straight Arrow Connector 10"/>
          <p:cNvCxnSpPr>
            <a:stCxn id="10" idx="2"/>
          </p:cNvCxnSpPr>
          <p:nvPr/>
        </p:nvCxnSpPr>
        <p:spPr>
          <a:xfrm flipH="1">
            <a:off x="3693499" y="3778529"/>
            <a:ext cx="4537824" cy="633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17766" y="6700302"/>
            <a:ext cx="2464310"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EID prefix recorded in step 4 </a:t>
            </a:r>
          </a:p>
        </p:txBody>
      </p:sp>
      <p:cxnSp>
        <p:nvCxnSpPr>
          <p:cNvPr id="14" name="Straight Arrow Connector 13"/>
          <p:cNvCxnSpPr>
            <a:stCxn id="13" idx="0"/>
          </p:cNvCxnSpPr>
          <p:nvPr/>
        </p:nvCxnSpPr>
        <p:spPr>
          <a:xfrm flipV="1">
            <a:off x="5649921" y="4860891"/>
            <a:ext cx="679040" cy="18394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84912" y="6913662"/>
            <a:ext cx="2890341" cy="539481"/>
          </a:xfrm>
          <a:prstGeom prst="rect">
            <a:avLst/>
          </a:prstGeom>
          <a:noFill/>
        </p:spPr>
        <p:txBody>
          <a:bodyPr wrap="square" lIns="107545" tIns="53772" rIns="107545" bIns="53772" rtlCol="0">
            <a:spAutoFit/>
          </a:bodyPr>
          <a:lstStyle/>
          <a:p>
            <a:r>
              <a:rPr lang="en-US" sz="1400" dirty="0">
                <a:solidFill>
                  <a:schemeClr val="accent6">
                    <a:lumMod val="50000"/>
                  </a:schemeClr>
                </a:solidFill>
              </a:rPr>
              <a:t>Community value recorded in step 6</a:t>
            </a:r>
          </a:p>
        </p:txBody>
      </p:sp>
      <p:cxnSp>
        <p:nvCxnSpPr>
          <p:cNvPr id="19" name="Straight Arrow Connector 18"/>
          <p:cNvCxnSpPr>
            <a:stCxn id="16" idx="0"/>
          </p:cNvCxnSpPr>
          <p:nvPr/>
        </p:nvCxnSpPr>
        <p:spPr>
          <a:xfrm flipH="1" flipV="1">
            <a:off x="8417069" y="4860891"/>
            <a:ext cx="213014" cy="2052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6191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Enhancements</a:t>
            </a:r>
            <a:endParaRPr lang="en-US" dirty="0"/>
          </a:p>
        </p:txBody>
      </p:sp>
      <p:sp>
        <p:nvSpPr>
          <p:cNvPr id="3" name="Text Placeholder 2"/>
          <p:cNvSpPr>
            <a:spLocks noGrp="1"/>
          </p:cNvSpPr>
          <p:nvPr>
            <p:ph type="body" sz="quarter" idx="10"/>
          </p:nvPr>
        </p:nvSpPr>
        <p:spPr/>
        <p:txBody>
          <a:bodyPr/>
          <a:lstStyle/>
          <a:p>
            <a:r>
              <a:rPr lang="en-US" dirty="0" smtClean="0"/>
              <a:t>Add CLI to show all LISP processes in one command. Same as show lisp 1 site.</a:t>
            </a:r>
          </a:p>
          <a:p>
            <a:pPr lvl="1"/>
            <a:r>
              <a:rPr lang="en-US" dirty="0" smtClean="0"/>
              <a:t>show lisp * site </a:t>
            </a:r>
          </a:p>
          <a:p>
            <a:pPr lvl="1"/>
            <a:endParaRPr lang="en-US" dirty="0" smtClean="0"/>
          </a:p>
          <a:p>
            <a:r>
              <a:rPr lang="en-US" dirty="0" smtClean="0"/>
              <a:t>Add CLI to show tag associated with EID registration. Includes </a:t>
            </a:r>
            <a:r>
              <a:rPr lang="en-US" dirty="0" err="1" smtClean="0"/>
              <a:t>eid</a:t>
            </a:r>
            <a:r>
              <a:rPr lang="en-US" dirty="0" smtClean="0"/>
              <a:t>, IID, RLOC and tag.</a:t>
            </a:r>
          </a:p>
          <a:p>
            <a:pPr lvl="1"/>
            <a:r>
              <a:rPr lang="en-US" dirty="0" smtClean="0"/>
              <a:t>Show lisp * site tag</a:t>
            </a:r>
          </a:p>
          <a:p>
            <a:pPr lvl="1"/>
            <a:endParaRPr lang="en-US" dirty="0"/>
          </a:p>
          <a:p>
            <a:r>
              <a:rPr lang="en-US" dirty="0" smtClean="0"/>
              <a:t>Add CLI to show RLOC VRF  associated with LISP process</a:t>
            </a:r>
          </a:p>
          <a:p>
            <a:pPr lvl="1"/>
            <a:r>
              <a:rPr lang="en-US" dirty="0" smtClean="0"/>
              <a:t>Show lisp * site tag </a:t>
            </a:r>
            <a:r>
              <a:rPr lang="en-US" dirty="0" err="1" smtClean="0"/>
              <a:t>rloc_vrf</a:t>
            </a:r>
            <a:r>
              <a:rPr lang="en-US" dirty="0" smtClean="0"/>
              <a:t> </a:t>
            </a:r>
          </a:p>
          <a:p>
            <a:r>
              <a:rPr lang="en-US" dirty="0"/>
              <a:t>If possible it would be awesome to have all the options available at once so we could parse the whole lot in one go. So on one line the output would be</a:t>
            </a:r>
          </a:p>
          <a:p>
            <a:r>
              <a:rPr lang="en-US" dirty="0"/>
              <a:t>Process, IID, EID, RLOC , tag, VRF. </a:t>
            </a:r>
          </a:p>
          <a:p>
            <a:pPr lvl="1"/>
            <a:r>
              <a:rPr lang="en-US" dirty="0" smtClean="0"/>
              <a:t>Show lisp * site tag </a:t>
            </a:r>
            <a:r>
              <a:rPr lang="en-US" dirty="0" err="1" smtClean="0"/>
              <a:t>rloc_vrf</a:t>
            </a:r>
            <a:r>
              <a:rPr lang="en-US" dirty="0" smtClean="0"/>
              <a:t> </a:t>
            </a:r>
          </a:p>
          <a:p>
            <a:pPr marL="0" indent="0">
              <a:buNone/>
            </a:pPr>
            <a:endParaRPr lang="en-US" dirty="0" smtClean="0"/>
          </a:p>
          <a:p>
            <a:pPr lvl="1"/>
            <a:endParaRPr lang="en-US" dirty="0" smtClean="0"/>
          </a:p>
        </p:txBody>
      </p:sp>
    </p:spTree>
    <p:extLst>
      <p:ext uri="{BB962C8B-B14F-4D97-AF65-F5344CB8AC3E}">
        <p14:creationId xmlns:p14="http://schemas.microsoft.com/office/powerpoint/2010/main" val="9488067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Text Placeholder 4"/>
          <p:cNvSpPr>
            <a:spLocks noGrp="1"/>
          </p:cNvSpPr>
          <p:nvPr>
            <p:ph type="body" sz="quarter" idx="10"/>
          </p:nvPr>
        </p:nvSpPr>
        <p:spPr/>
        <p:txBody>
          <a:bodyPr/>
          <a:lstStyle/>
          <a:p>
            <a:r>
              <a:rPr lang="en-US" dirty="0" smtClean="0"/>
              <a:t>AT&amp;T need to have simultaneous use of dynamic EID registration via IGP population of XTR database mapping, and EID tagging per RLOC to influence the entry LMGW to the LISP domain.</a:t>
            </a:r>
          </a:p>
          <a:p>
            <a:r>
              <a:rPr lang="en-US" dirty="0" smtClean="0"/>
              <a:t>Dynamic EID requires the use of a single site with the default prefix, allow more specific  limiting all registrations to a single route tag.</a:t>
            </a:r>
          </a:p>
          <a:p>
            <a:r>
              <a:rPr lang="en-US" dirty="0" smtClean="0"/>
              <a:t>LMGW selection per RLOC, requires individual tags configured per EID (associated with an RLOC), which negates the option for dynamic IGP based registration.</a:t>
            </a:r>
            <a:endParaRPr lang="en-US" dirty="0"/>
          </a:p>
        </p:txBody>
      </p:sp>
    </p:spTree>
    <p:extLst>
      <p:ext uri="{BB962C8B-B14F-4D97-AF65-F5344CB8AC3E}">
        <p14:creationId xmlns:p14="http://schemas.microsoft.com/office/powerpoint/2010/main" val="6313990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Text Placeholder 2"/>
          <p:cNvSpPr>
            <a:spLocks noGrp="1"/>
          </p:cNvSpPr>
          <p:nvPr>
            <p:ph type="body" sz="quarter" idx="10"/>
          </p:nvPr>
        </p:nvSpPr>
        <p:spPr/>
        <p:txBody>
          <a:bodyPr/>
          <a:lstStyle/>
          <a:p>
            <a:r>
              <a:rPr lang="en-US" dirty="0" smtClean="0"/>
              <a:t>Cisco propose the use of an EEM script running on the MSMR to monitor dynamic registrations and add static mappings for each new EID prefix identified.</a:t>
            </a:r>
          </a:p>
          <a:p>
            <a:r>
              <a:rPr lang="en-US" dirty="0" smtClean="0"/>
              <a:t>These EIDs will be configured using tags derived from community values received from the XTR or Partner.</a:t>
            </a:r>
          </a:p>
          <a:p>
            <a:r>
              <a:rPr lang="en-US" dirty="0" smtClean="0"/>
              <a:t>Use of the EEM script for a given VPN will be controlled by a description of the site 0 location </a:t>
            </a:r>
          </a:p>
          <a:p>
            <a:r>
              <a:rPr lang="en-US" dirty="0" smtClean="0"/>
              <a:t>Each VPN will have a default site defined, with the “accept all” EID definition and a specific route tag. This will be used to register any prefix needed by the customer.</a:t>
            </a:r>
          </a:p>
        </p:txBody>
      </p:sp>
    </p:spTree>
    <p:extLst>
      <p:ext uri="{BB962C8B-B14F-4D97-AF65-F5344CB8AC3E}">
        <p14:creationId xmlns:p14="http://schemas.microsoft.com/office/powerpoint/2010/main" val="34306707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Traffic From </a:t>
            </a:r>
            <a:r>
              <a:rPr lang="en-US" dirty="0"/>
              <a:t>AGN </a:t>
            </a:r>
            <a:r>
              <a:rPr lang="en-US" dirty="0" smtClean="0"/>
              <a:t>CALA to TAM</a:t>
            </a:r>
            <a:br>
              <a:rPr lang="en-US" dirty="0" smtClean="0"/>
            </a:br>
            <a:r>
              <a:rPr lang="en-US" dirty="0" smtClean="0"/>
              <a:t>(for Stage 1 of Routing Enhancement)</a:t>
            </a:r>
            <a:endParaRPr lang="en-US" dirty="0"/>
          </a:p>
        </p:txBody>
      </p:sp>
      <p:sp>
        <p:nvSpPr>
          <p:cNvPr id="3" name="Content Placeholder 2"/>
          <p:cNvSpPr>
            <a:spLocks noGrp="1"/>
          </p:cNvSpPr>
          <p:nvPr>
            <p:ph sz="half" idx="10"/>
          </p:nvPr>
        </p:nvSpPr>
        <p:spPr>
          <a:xfrm>
            <a:off x="570126" y="2112264"/>
            <a:ext cx="11669186" cy="6528816"/>
          </a:xfrm>
        </p:spPr>
        <p:txBody>
          <a:bodyPr/>
          <a:lstStyle/>
          <a:p>
            <a:pPr marL="516906" indent="-516906">
              <a:buFont typeface="Arial" panose="020B0604020202020204" pitchFamily="34" charset="0"/>
              <a:buChar char="•"/>
            </a:pPr>
            <a:r>
              <a:rPr lang="en-US" sz="1800" dirty="0"/>
              <a:t>Set CV values for gateway selection (same as in Routing Enhancement Stage 3)</a:t>
            </a:r>
          </a:p>
          <a:p>
            <a:pPr marL="871081" lvl="1" indent="-516906">
              <a:buFont typeface="Courier New" panose="02070309020205020404" pitchFamily="49" charset="0"/>
              <a:buChar char="o"/>
            </a:pPr>
            <a:r>
              <a:rPr lang="en-US" sz="1700" dirty="0"/>
              <a:t>CV1 =&gt; Gateway A, B then C</a:t>
            </a:r>
          </a:p>
          <a:p>
            <a:pPr marL="871081" lvl="1" indent="-516906">
              <a:buFont typeface="Courier New" panose="02070309020205020404" pitchFamily="49" charset="0"/>
              <a:buChar char="o"/>
            </a:pPr>
            <a:r>
              <a:rPr lang="en-US" sz="1700" dirty="0"/>
              <a:t>CV2 =&gt; Gateway B, A then A</a:t>
            </a:r>
          </a:p>
          <a:p>
            <a:pPr marL="871081" lvl="1" indent="-516906">
              <a:buFont typeface="Courier New" panose="02070309020205020404" pitchFamily="49" charset="0"/>
              <a:buChar char="o"/>
            </a:pPr>
            <a:r>
              <a:rPr lang="en-US" sz="1700" dirty="0" err="1"/>
              <a:t>CVx</a:t>
            </a:r>
            <a:r>
              <a:rPr lang="en-US" sz="1700" dirty="0"/>
              <a:t> =&gt; … Etc.</a:t>
            </a:r>
          </a:p>
          <a:p>
            <a:pPr marL="516906" indent="-516906">
              <a:buFont typeface="Arial" panose="020B0604020202020204" pitchFamily="34" charset="0"/>
              <a:buChar char="•"/>
            </a:pPr>
            <a:r>
              <a:rPr lang="en-US" sz="1800" dirty="0"/>
              <a:t>CE (xTR) advertises RLOC with </a:t>
            </a:r>
            <a:r>
              <a:rPr lang="en-US" sz="1800" dirty="0" err="1"/>
              <a:t>CVx</a:t>
            </a:r>
            <a:r>
              <a:rPr lang="en-US" sz="1800" dirty="0"/>
              <a:t> in LISP Transport VRF</a:t>
            </a:r>
          </a:p>
          <a:p>
            <a:pPr marL="516906" indent="-516906">
              <a:buFont typeface="Arial" panose="020B0604020202020204" pitchFamily="34" charset="0"/>
              <a:buChar char="•"/>
            </a:pPr>
            <a:r>
              <a:rPr lang="en-US" sz="1800" dirty="0"/>
              <a:t>CE (xTR) registers EID with RLOC in MSMR</a:t>
            </a:r>
          </a:p>
          <a:p>
            <a:pPr marL="516906" indent="-516906">
              <a:buFont typeface="Arial" panose="020B0604020202020204" pitchFamily="34" charset="0"/>
              <a:buChar char="•"/>
            </a:pPr>
            <a:r>
              <a:rPr lang="en-US" sz="1800" dirty="0"/>
              <a:t>Configure MSMR with default route 0.0.0.0/0 and allow more specific (with tag 999, for example)</a:t>
            </a:r>
          </a:p>
          <a:p>
            <a:pPr marL="516906" indent="-516906">
              <a:buFont typeface="Arial" panose="020B0604020202020204" pitchFamily="34" charset="0"/>
              <a:buChar char="•"/>
            </a:pPr>
            <a:r>
              <a:rPr lang="en-US" sz="1800" dirty="0"/>
              <a:t>Create EEM script to run on MSMR, periodically (frequency TBD)</a:t>
            </a:r>
          </a:p>
          <a:p>
            <a:pPr marL="871081" lvl="1" indent="-516906">
              <a:buFont typeface="Courier New" panose="02070309020205020404" pitchFamily="49" charset="0"/>
              <a:buChar char="o"/>
            </a:pPr>
            <a:r>
              <a:rPr lang="en-US" sz="1800" dirty="0"/>
              <a:t>Checking for specific EID registration under the default route (or check for specific tag value such as 999)</a:t>
            </a:r>
          </a:p>
          <a:p>
            <a:pPr marL="871081" lvl="1" indent="-516906">
              <a:buFont typeface="Courier New" panose="02070309020205020404" pitchFamily="49" charset="0"/>
              <a:buChar char="o"/>
            </a:pPr>
            <a:r>
              <a:rPr lang="en-US" sz="1800" dirty="0"/>
              <a:t>Once specific prefix is found, EEM script needs to use the EID prefix to find the associated RLOC in LISP mapping table on MSMR</a:t>
            </a:r>
          </a:p>
          <a:p>
            <a:pPr marL="871081" lvl="1" indent="-516906">
              <a:buFont typeface="Courier New" panose="02070309020205020404" pitchFamily="49" charset="0"/>
              <a:buChar char="o"/>
            </a:pPr>
            <a:r>
              <a:rPr lang="en-US" sz="1800" dirty="0"/>
              <a:t>EEM script then uses the RLOC to find the associated </a:t>
            </a:r>
            <a:r>
              <a:rPr lang="en-US" sz="1800" dirty="0" err="1"/>
              <a:t>CVx</a:t>
            </a:r>
            <a:r>
              <a:rPr lang="en-US" sz="1800" dirty="0"/>
              <a:t> that is advertised with this RLOC in LISP Transport VRF</a:t>
            </a:r>
          </a:p>
          <a:p>
            <a:pPr marL="871081" lvl="1" indent="-516906">
              <a:buFont typeface="Courier New" panose="02070309020205020404" pitchFamily="49" charset="0"/>
              <a:buChar char="o"/>
            </a:pPr>
            <a:r>
              <a:rPr lang="en-US" sz="1800" dirty="0"/>
              <a:t>EEM updates the MSMR configuration tag setting per </a:t>
            </a:r>
            <a:r>
              <a:rPr lang="en-US" sz="1800" dirty="0" err="1"/>
              <a:t>CVx</a:t>
            </a:r>
            <a:endParaRPr lang="en-US" sz="1800" dirty="0"/>
          </a:p>
          <a:p>
            <a:pPr marL="516906" indent="-516906">
              <a:buFont typeface="Arial" panose="020B0604020202020204" pitchFamily="34" charset="0"/>
              <a:buChar char="•"/>
            </a:pPr>
            <a:r>
              <a:rPr lang="en-US" sz="1800" dirty="0"/>
              <a:t>MSMR passes the tag to LMGW for Local </a:t>
            </a:r>
            <a:r>
              <a:rPr lang="en-US" sz="1800" dirty="0" err="1"/>
              <a:t>Pref</a:t>
            </a:r>
            <a:r>
              <a:rPr lang="en-US" sz="1800" dirty="0"/>
              <a:t> setting</a:t>
            </a:r>
          </a:p>
        </p:txBody>
      </p:sp>
      <p:sp>
        <p:nvSpPr>
          <p:cNvPr id="4" name="Slide Number Placeholder 3"/>
          <p:cNvSpPr>
            <a:spLocks noGrp="1"/>
          </p:cNvSpPr>
          <p:nvPr>
            <p:ph type="sldNum" sz="quarter" idx="11"/>
          </p:nvPr>
        </p:nvSpPr>
        <p:spPr/>
        <p:txBody>
          <a:bodyPr/>
          <a:lstStyle/>
          <a:p>
            <a:fld id="{1DEFE11F-158B-594E-8BEE-CC26B87FEB38}" type="slidenum">
              <a:rPr lang="en-US" smtClean="0">
                <a:solidFill>
                  <a:srgbClr val="808080"/>
                </a:solidFill>
              </a:rPr>
              <a:pPr/>
              <a:t>4</a:t>
            </a:fld>
            <a:endParaRPr lang="en-US" dirty="0">
              <a:solidFill>
                <a:srgbClr val="808080"/>
              </a:solidFill>
            </a:endParaRPr>
          </a:p>
        </p:txBody>
      </p:sp>
    </p:spTree>
    <p:extLst>
      <p:ext uri="{BB962C8B-B14F-4D97-AF65-F5344CB8AC3E}">
        <p14:creationId xmlns:p14="http://schemas.microsoft.com/office/powerpoint/2010/main" val="40384211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LISP Domain to BGP in AGN</a:t>
            </a:r>
            <a:endParaRPr lang="en-US" dirty="0"/>
          </a:p>
        </p:txBody>
      </p:sp>
      <p:sp>
        <p:nvSpPr>
          <p:cNvPr id="3" name="Slide Number Placeholder 2"/>
          <p:cNvSpPr>
            <a:spLocks noGrp="1"/>
          </p:cNvSpPr>
          <p:nvPr>
            <p:ph type="sldNum" sz="quarter" idx="10"/>
          </p:nvPr>
        </p:nvSpPr>
        <p:spPr/>
        <p:txBody>
          <a:bodyPr/>
          <a:lstStyle/>
          <a:p>
            <a:fld id="{1DEFE11F-158B-594E-8BEE-CC26B87FEB38}" type="slidenum">
              <a:rPr lang="en-US" smtClean="0">
                <a:solidFill>
                  <a:srgbClr val="808080"/>
                </a:solidFill>
              </a:rPr>
              <a:pPr/>
              <a:t>5</a:t>
            </a:fld>
            <a:endParaRPr lang="en-US" dirty="0">
              <a:solidFill>
                <a:srgbClr val="808080"/>
              </a:solidFill>
            </a:endParaRPr>
          </a:p>
        </p:txBody>
      </p:sp>
      <p:sp>
        <p:nvSpPr>
          <p:cNvPr id="4" name="Freeform 6"/>
          <p:cNvSpPr>
            <a:spLocks/>
          </p:cNvSpPr>
          <p:nvPr/>
        </p:nvSpPr>
        <p:spPr bwMode="auto">
          <a:xfrm>
            <a:off x="1066803" y="5675014"/>
            <a:ext cx="2126170" cy="2182523"/>
          </a:xfrm>
          <a:custGeom>
            <a:avLst/>
            <a:gdLst/>
            <a:ahLst/>
            <a:cxnLst>
              <a:cxn ang="0">
                <a:pos x="121" y="362"/>
              </a:cxn>
              <a:cxn ang="0">
                <a:pos x="62" y="390"/>
              </a:cxn>
              <a:cxn ang="0">
                <a:pos x="20" y="432"/>
              </a:cxn>
              <a:cxn ang="0">
                <a:pos x="1" y="483"/>
              </a:cxn>
              <a:cxn ang="0">
                <a:pos x="15" y="553"/>
              </a:cxn>
              <a:cxn ang="0">
                <a:pos x="74" y="612"/>
              </a:cxn>
              <a:cxn ang="0">
                <a:pos x="72" y="643"/>
              </a:cxn>
              <a:cxn ang="0">
                <a:pos x="46" y="693"/>
              </a:cxn>
              <a:cxn ang="0">
                <a:pos x="46" y="749"/>
              </a:cxn>
              <a:cxn ang="0">
                <a:pos x="75" y="801"/>
              </a:cxn>
              <a:cxn ang="0">
                <a:pos x="128" y="840"/>
              </a:cxn>
              <a:cxn ang="0">
                <a:pos x="197" y="862"/>
              </a:cxn>
              <a:cxn ang="0">
                <a:pos x="259" y="864"/>
              </a:cxn>
              <a:cxn ang="0">
                <a:pos x="298" y="907"/>
              </a:cxn>
              <a:cxn ang="0">
                <a:pos x="423" y="975"/>
              </a:cxn>
              <a:cxn ang="0">
                <a:pos x="509" y="993"/>
              </a:cxn>
              <a:cxn ang="0">
                <a:pos x="602" y="993"/>
              </a:cxn>
              <a:cxn ang="0">
                <a:pos x="691" y="974"/>
              </a:cxn>
              <a:cxn ang="0">
                <a:pos x="754" y="980"/>
              </a:cxn>
              <a:cxn ang="0">
                <a:pos x="873" y="1044"/>
              </a:cxn>
              <a:cxn ang="0">
                <a:pos x="1006" y="1058"/>
              </a:cxn>
              <a:cxn ang="0">
                <a:pos x="1098" y="1041"/>
              </a:cxn>
              <a:cxn ang="0">
                <a:pos x="1178" y="1003"/>
              </a:cxn>
              <a:cxn ang="0">
                <a:pos x="1239" y="949"/>
              </a:cxn>
              <a:cxn ang="0">
                <a:pos x="1268" y="900"/>
              </a:cxn>
              <a:cxn ang="0">
                <a:pos x="1405" y="929"/>
              </a:cxn>
              <a:cxn ang="0">
                <a:pos x="1505" y="914"/>
              </a:cxn>
              <a:cxn ang="0">
                <a:pos x="1586" y="873"/>
              </a:cxn>
              <a:cxn ang="0">
                <a:pos x="1641" y="813"/>
              </a:cxn>
              <a:cxn ang="0">
                <a:pos x="1662" y="738"/>
              </a:cxn>
              <a:cxn ang="0">
                <a:pos x="1740" y="720"/>
              </a:cxn>
              <a:cxn ang="0">
                <a:pos x="1828" y="676"/>
              </a:cxn>
              <a:cxn ang="0">
                <a:pos x="1890" y="612"/>
              </a:cxn>
              <a:cxn ang="0">
                <a:pos x="1919" y="534"/>
              </a:cxn>
              <a:cxn ang="0">
                <a:pos x="1911" y="458"/>
              </a:cxn>
              <a:cxn ang="0">
                <a:pos x="1872" y="391"/>
              </a:cxn>
              <a:cxn ang="0">
                <a:pos x="1871" y="341"/>
              </a:cxn>
              <a:cxn ang="0">
                <a:pos x="1873" y="276"/>
              </a:cxn>
              <a:cxn ang="0">
                <a:pos x="1848" y="221"/>
              </a:cxn>
              <a:cxn ang="0">
                <a:pos x="1802" y="176"/>
              </a:cxn>
              <a:cxn ang="0">
                <a:pos x="1738" y="143"/>
              </a:cxn>
              <a:cxn ang="0">
                <a:pos x="1698" y="119"/>
              </a:cxn>
              <a:cxn ang="0">
                <a:pos x="1666" y="68"/>
              </a:cxn>
              <a:cxn ang="0">
                <a:pos x="1614" y="29"/>
              </a:cxn>
              <a:cxn ang="0">
                <a:pos x="1547" y="6"/>
              </a:cxn>
              <a:cxn ang="0">
                <a:pos x="1466" y="1"/>
              </a:cxn>
              <a:cxn ang="0">
                <a:pos x="1378" y="23"/>
              </a:cxn>
              <a:cxn ang="0">
                <a:pos x="1325" y="57"/>
              </a:cxn>
              <a:cxn ang="0">
                <a:pos x="1257" y="15"/>
              </a:cxn>
              <a:cxn ang="0">
                <a:pos x="1171" y="0"/>
              </a:cxn>
              <a:cxn ang="0">
                <a:pos x="1069" y="22"/>
              </a:cxn>
              <a:cxn ang="0">
                <a:pos x="997" y="81"/>
              </a:cxn>
              <a:cxn ang="0">
                <a:pos x="943" y="52"/>
              </a:cxn>
              <a:cxn ang="0">
                <a:pos x="855" y="33"/>
              </a:cxn>
              <a:cxn ang="0">
                <a:pos x="738" y="46"/>
              </a:cxn>
              <a:cxn ang="0">
                <a:pos x="640" y="105"/>
              </a:cxn>
              <a:cxn ang="0">
                <a:pos x="586" y="114"/>
              </a:cxn>
              <a:cxn ang="0">
                <a:pos x="470" y="97"/>
              </a:cxn>
              <a:cxn ang="0">
                <a:pos x="353" y="115"/>
              </a:cxn>
              <a:cxn ang="0">
                <a:pos x="258" y="163"/>
              </a:cxn>
              <a:cxn ang="0">
                <a:pos x="194" y="235"/>
              </a:cxn>
              <a:cxn ang="0">
                <a:pos x="170" y="322"/>
              </a:cxn>
            </a:cxnLst>
            <a:rect l="0" t="0" r="r" b="b"/>
            <a:pathLst>
              <a:path w="1920" h="1059">
                <a:moveTo>
                  <a:pt x="173" y="352"/>
                </a:moveTo>
                <a:lnTo>
                  <a:pt x="155" y="354"/>
                </a:lnTo>
                <a:lnTo>
                  <a:pt x="137" y="357"/>
                </a:lnTo>
                <a:lnTo>
                  <a:pt x="121" y="362"/>
                </a:lnTo>
                <a:lnTo>
                  <a:pt x="105" y="368"/>
                </a:lnTo>
                <a:lnTo>
                  <a:pt x="89" y="374"/>
                </a:lnTo>
                <a:lnTo>
                  <a:pt x="75" y="382"/>
                </a:lnTo>
                <a:lnTo>
                  <a:pt x="62" y="390"/>
                </a:lnTo>
                <a:lnTo>
                  <a:pt x="50" y="399"/>
                </a:lnTo>
                <a:lnTo>
                  <a:pt x="39" y="409"/>
                </a:lnTo>
                <a:lnTo>
                  <a:pt x="29" y="420"/>
                </a:lnTo>
                <a:lnTo>
                  <a:pt x="20" y="432"/>
                </a:lnTo>
                <a:lnTo>
                  <a:pt x="13" y="444"/>
                </a:lnTo>
                <a:lnTo>
                  <a:pt x="8" y="456"/>
                </a:lnTo>
                <a:lnTo>
                  <a:pt x="3" y="470"/>
                </a:lnTo>
                <a:lnTo>
                  <a:pt x="1" y="483"/>
                </a:lnTo>
                <a:lnTo>
                  <a:pt x="0" y="497"/>
                </a:lnTo>
                <a:lnTo>
                  <a:pt x="2" y="516"/>
                </a:lnTo>
                <a:lnTo>
                  <a:pt x="7" y="535"/>
                </a:lnTo>
                <a:lnTo>
                  <a:pt x="15" y="553"/>
                </a:lnTo>
                <a:lnTo>
                  <a:pt x="25" y="570"/>
                </a:lnTo>
                <a:lnTo>
                  <a:pt x="39" y="585"/>
                </a:lnTo>
                <a:lnTo>
                  <a:pt x="55" y="600"/>
                </a:lnTo>
                <a:lnTo>
                  <a:pt x="74" y="612"/>
                </a:lnTo>
                <a:lnTo>
                  <a:pt x="95" y="623"/>
                </a:lnTo>
                <a:lnTo>
                  <a:pt x="94" y="621"/>
                </a:lnTo>
                <a:lnTo>
                  <a:pt x="82" y="632"/>
                </a:lnTo>
                <a:lnTo>
                  <a:pt x="72" y="643"/>
                </a:lnTo>
                <a:lnTo>
                  <a:pt x="63" y="654"/>
                </a:lnTo>
                <a:lnTo>
                  <a:pt x="56" y="667"/>
                </a:lnTo>
                <a:lnTo>
                  <a:pt x="50" y="680"/>
                </a:lnTo>
                <a:lnTo>
                  <a:pt x="46" y="693"/>
                </a:lnTo>
                <a:lnTo>
                  <a:pt x="43" y="706"/>
                </a:lnTo>
                <a:lnTo>
                  <a:pt x="42" y="720"/>
                </a:lnTo>
                <a:lnTo>
                  <a:pt x="43" y="735"/>
                </a:lnTo>
                <a:lnTo>
                  <a:pt x="46" y="749"/>
                </a:lnTo>
                <a:lnTo>
                  <a:pt x="51" y="763"/>
                </a:lnTo>
                <a:lnTo>
                  <a:pt x="57" y="776"/>
                </a:lnTo>
                <a:lnTo>
                  <a:pt x="65" y="789"/>
                </a:lnTo>
                <a:lnTo>
                  <a:pt x="75" y="801"/>
                </a:lnTo>
                <a:lnTo>
                  <a:pt x="86" y="812"/>
                </a:lnTo>
                <a:lnTo>
                  <a:pt x="99" y="823"/>
                </a:lnTo>
                <a:lnTo>
                  <a:pt x="113" y="832"/>
                </a:lnTo>
                <a:lnTo>
                  <a:pt x="128" y="840"/>
                </a:lnTo>
                <a:lnTo>
                  <a:pt x="144" y="848"/>
                </a:lnTo>
                <a:lnTo>
                  <a:pt x="161" y="854"/>
                </a:lnTo>
                <a:lnTo>
                  <a:pt x="178" y="859"/>
                </a:lnTo>
                <a:lnTo>
                  <a:pt x="197" y="862"/>
                </a:lnTo>
                <a:lnTo>
                  <a:pt x="216" y="864"/>
                </a:lnTo>
                <a:lnTo>
                  <a:pt x="236" y="865"/>
                </a:lnTo>
                <a:lnTo>
                  <a:pt x="247" y="865"/>
                </a:lnTo>
                <a:lnTo>
                  <a:pt x="259" y="864"/>
                </a:lnTo>
                <a:lnTo>
                  <a:pt x="258" y="865"/>
                </a:lnTo>
                <a:lnTo>
                  <a:pt x="270" y="880"/>
                </a:lnTo>
                <a:lnTo>
                  <a:pt x="283" y="894"/>
                </a:lnTo>
                <a:lnTo>
                  <a:pt x="298" y="907"/>
                </a:lnTo>
                <a:lnTo>
                  <a:pt x="313" y="920"/>
                </a:lnTo>
                <a:lnTo>
                  <a:pt x="346" y="942"/>
                </a:lnTo>
                <a:lnTo>
                  <a:pt x="383" y="960"/>
                </a:lnTo>
                <a:lnTo>
                  <a:pt x="423" y="975"/>
                </a:lnTo>
                <a:lnTo>
                  <a:pt x="444" y="981"/>
                </a:lnTo>
                <a:lnTo>
                  <a:pt x="465" y="986"/>
                </a:lnTo>
                <a:lnTo>
                  <a:pt x="487" y="990"/>
                </a:lnTo>
                <a:lnTo>
                  <a:pt x="509" y="993"/>
                </a:lnTo>
                <a:lnTo>
                  <a:pt x="532" y="994"/>
                </a:lnTo>
                <a:lnTo>
                  <a:pt x="555" y="995"/>
                </a:lnTo>
                <a:lnTo>
                  <a:pt x="579" y="994"/>
                </a:lnTo>
                <a:lnTo>
                  <a:pt x="602" y="993"/>
                </a:lnTo>
                <a:lnTo>
                  <a:pt x="625" y="990"/>
                </a:lnTo>
                <a:lnTo>
                  <a:pt x="647" y="986"/>
                </a:lnTo>
                <a:lnTo>
                  <a:pt x="669" y="980"/>
                </a:lnTo>
                <a:lnTo>
                  <a:pt x="691" y="974"/>
                </a:lnTo>
                <a:lnTo>
                  <a:pt x="712" y="967"/>
                </a:lnTo>
                <a:lnTo>
                  <a:pt x="732" y="958"/>
                </a:lnTo>
                <a:lnTo>
                  <a:pt x="731" y="958"/>
                </a:lnTo>
                <a:lnTo>
                  <a:pt x="754" y="980"/>
                </a:lnTo>
                <a:lnTo>
                  <a:pt x="780" y="1000"/>
                </a:lnTo>
                <a:lnTo>
                  <a:pt x="808" y="1018"/>
                </a:lnTo>
                <a:lnTo>
                  <a:pt x="840" y="1032"/>
                </a:lnTo>
                <a:lnTo>
                  <a:pt x="873" y="1044"/>
                </a:lnTo>
                <a:lnTo>
                  <a:pt x="908" y="1052"/>
                </a:lnTo>
                <a:lnTo>
                  <a:pt x="944" y="1057"/>
                </a:lnTo>
                <a:lnTo>
                  <a:pt x="981" y="1059"/>
                </a:lnTo>
                <a:lnTo>
                  <a:pt x="1006" y="1058"/>
                </a:lnTo>
                <a:lnTo>
                  <a:pt x="1030" y="1056"/>
                </a:lnTo>
                <a:lnTo>
                  <a:pt x="1053" y="1052"/>
                </a:lnTo>
                <a:lnTo>
                  <a:pt x="1076" y="1047"/>
                </a:lnTo>
                <a:lnTo>
                  <a:pt x="1098" y="1041"/>
                </a:lnTo>
                <a:lnTo>
                  <a:pt x="1120" y="1033"/>
                </a:lnTo>
                <a:lnTo>
                  <a:pt x="1140" y="1025"/>
                </a:lnTo>
                <a:lnTo>
                  <a:pt x="1160" y="1015"/>
                </a:lnTo>
                <a:lnTo>
                  <a:pt x="1178" y="1003"/>
                </a:lnTo>
                <a:lnTo>
                  <a:pt x="1195" y="991"/>
                </a:lnTo>
                <a:lnTo>
                  <a:pt x="1211" y="978"/>
                </a:lnTo>
                <a:lnTo>
                  <a:pt x="1226" y="964"/>
                </a:lnTo>
                <a:lnTo>
                  <a:pt x="1239" y="949"/>
                </a:lnTo>
                <a:lnTo>
                  <a:pt x="1250" y="933"/>
                </a:lnTo>
                <a:lnTo>
                  <a:pt x="1260" y="916"/>
                </a:lnTo>
                <a:lnTo>
                  <a:pt x="1268" y="898"/>
                </a:lnTo>
                <a:lnTo>
                  <a:pt x="1268" y="900"/>
                </a:lnTo>
                <a:lnTo>
                  <a:pt x="1300" y="913"/>
                </a:lnTo>
                <a:lnTo>
                  <a:pt x="1334" y="922"/>
                </a:lnTo>
                <a:lnTo>
                  <a:pt x="1369" y="927"/>
                </a:lnTo>
                <a:lnTo>
                  <a:pt x="1405" y="929"/>
                </a:lnTo>
                <a:lnTo>
                  <a:pt x="1431" y="928"/>
                </a:lnTo>
                <a:lnTo>
                  <a:pt x="1457" y="925"/>
                </a:lnTo>
                <a:lnTo>
                  <a:pt x="1481" y="920"/>
                </a:lnTo>
                <a:lnTo>
                  <a:pt x="1505" y="914"/>
                </a:lnTo>
                <a:lnTo>
                  <a:pt x="1527" y="906"/>
                </a:lnTo>
                <a:lnTo>
                  <a:pt x="1548" y="897"/>
                </a:lnTo>
                <a:lnTo>
                  <a:pt x="1568" y="886"/>
                </a:lnTo>
                <a:lnTo>
                  <a:pt x="1586" y="873"/>
                </a:lnTo>
                <a:lnTo>
                  <a:pt x="1603" y="860"/>
                </a:lnTo>
                <a:lnTo>
                  <a:pt x="1617" y="845"/>
                </a:lnTo>
                <a:lnTo>
                  <a:pt x="1630" y="829"/>
                </a:lnTo>
                <a:lnTo>
                  <a:pt x="1641" y="813"/>
                </a:lnTo>
                <a:lnTo>
                  <a:pt x="1650" y="795"/>
                </a:lnTo>
                <a:lnTo>
                  <a:pt x="1656" y="777"/>
                </a:lnTo>
                <a:lnTo>
                  <a:pt x="1661" y="758"/>
                </a:lnTo>
                <a:lnTo>
                  <a:pt x="1662" y="738"/>
                </a:lnTo>
                <a:lnTo>
                  <a:pt x="1661" y="737"/>
                </a:lnTo>
                <a:lnTo>
                  <a:pt x="1688" y="733"/>
                </a:lnTo>
                <a:lnTo>
                  <a:pt x="1715" y="727"/>
                </a:lnTo>
                <a:lnTo>
                  <a:pt x="1740" y="720"/>
                </a:lnTo>
                <a:lnTo>
                  <a:pt x="1764" y="711"/>
                </a:lnTo>
                <a:lnTo>
                  <a:pt x="1787" y="701"/>
                </a:lnTo>
                <a:lnTo>
                  <a:pt x="1808" y="689"/>
                </a:lnTo>
                <a:lnTo>
                  <a:pt x="1828" y="676"/>
                </a:lnTo>
                <a:lnTo>
                  <a:pt x="1846" y="661"/>
                </a:lnTo>
                <a:lnTo>
                  <a:pt x="1863" y="646"/>
                </a:lnTo>
                <a:lnTo>
                  <a:pt x="1877" y="629"/>
                </a:lnTo>
                <a:lnTo>
                  <a:pt x="1890" y="612"/>
                </a:lnTo>
                <a:lnTo>
                  <a:pt x="1901" y="593"/>
                </a:lnTo>
                <a:lnTo>
                  <a:pt x="1909" y="574"/>
                </a:lnTo>
                <a:lnTo>
                  <a:pt x="1915" y="554"/>
                </a:lnTo>
                <a:lnTo>
                  <a:pt x="1919" y="534"/>
                </a:lnTo>
                <a:lnTo>
                  <a:pt x="1920" y="513"/>
                </a:lnTo>
                <a:lnTo>
                  <a:pt x="1919" y="495"/>
                </a:lnTo>
                <a:lnTo>
                  <a:pt x="1916" y="476"/>
                </a:lnTo>
                <a:lnTo>
                  <a:pt x="1911" y="458"/>
                </a:lnTo>
                <a:lnTo>
                  <a:pt x="1904" y="441"/>
                </a:lnTo>
                <a:lnTo>
                  <a:pt x="1895" y="424"/>
                </a:lnTo>
                <a:lnTo>
                  <a:pt x="1884" y="407"/>
                </a:lnTo>
                <a:lnTo>
                  <a:pt x="1872" y="391"/>
                </a:lnTo>
                <a:lnTo>
                  <a:pt x="1857" y="376"/>
                </a:lnTo>
                <a:lnTo>
                  <a:pt x="1857" y="376"/>
                </a:lnTo>
                <a:lnTo>
                  <a:pt x="1865" y="359"/>
                </a:lnTo>
                <a:lnTo>
                  <a:pt x="1871" y="341"/>
                </a:lnTo>
                <a:lnTo>
                  <a:pt x="1875" y="323"/>
                </a:lnTo>
                <a:lnTo>
                  <a:pt x="1876" y="305"/>
                </a:lnTo>
                <a:lnTo>
                  <a:pt x="1875" y="290"/>
                </a:lnTo>
                <a:lnTo>
                  <a:pt x="1873" y="276"/>
                </a:lnTo>
                <a:lnTo>
                  <a:pt x="1869" y="261"/>
                </a:lnTo>
                <a:lnTo>
                  <a:pt x="1863" y="247"/>
                </a:lnTo>
                <a:lnTo>
                  <a:pt x="1856" y="234"/>
                </a:lnTo>
                <a:lnTo>
                  <a:pt x="1848" y="221"/>
                </a:lnTo>
                <a:lnTo>
                  <a:pt x="1838" y="209"/>
                </a:lnTo>
                <a:lnTo>
                  <a:pt x="1827" y="197"/>
                </a:lnTo>
                <a:lnTo>
                  <a:pt x="1815" y="186"/>
                </a:lnTo>
                <a:lnTo>
                  <a:pt x="1802" y="176"/>
                </a:lnTo>
                <a:lnTo>
                  <a:pt x="1787" y="166"/>
                </a:lnTo>
                <a:lnTo>
                  <a:pt x="1772" y="158"/>
                </a:lnTo>
                <a:lnTo>
                  <a:pt x="1755" y="150"/>
                </a:lnTo>
                <a:lnTo>
                  <a:pt x="1738" y="143"/>
                </a:lnTo>
                <a:lnTo>
                  <a:pt x="1720" y="138"/>
                </a:lnTo>
                <a:lnTo>
                  <a:pt x="1701" y="133"/>
                </a:lnTo>
                <a:lnTo>
                  <a:pt x="1702" y="133"/>
                </a:lnTo>
                <a:lnTo>
                  <a:pt x="1698" y="119"/>
                </a:lnTo>
                <a:lnTo>
                  <a:pt x="1692" y="105"/>
                </a:lnTo>
                <a:lnTo>
                  <a:pt x="1685" y="92"/>
                </a:lnTo>
                <a:lnTo>
                  <a:pt x="1676" y="80"/>
                </a:lnTo>
                <a:lnTo>
                  <a:pt x="1666" y="68"/>
                </a:lnTo>
                <a:lnTo>
                  <a:pt x="1654" y="57"/>
                </a:lnTo>
                <a:lnTo>
                  <a:pt x="1642" y="47"/>
                </a:lnTo>
                <a:lnTo>
                  <a:pt x="1628" y="38"/>
                </a:lnTo>
                <a:lnTo>
                  <a:pt x="1614" y="29"/>
                </a:lnTo>
                <a:lnTo>
                  <a:pt x="1598" y="22"/>
                </a:lnTo>
                <a:lnTo>
                  <a:pt x="1582" y="15"/>
                </a:lnTo>
                <a:lnTo>
                  <a:pt x="1565" y="10"/>
                </a:lnTo>
                <a:lnTo>
                  <a:pt x="1547" y="6"/>
                </a:lnTo>
                <a:lnTo>
                  <a:pt x="1528" y="3"/>
                </a:lnTo>
                <a:lnTo>
                  <a:pt x="1509" y="1"/>
                </a:lnTo>
                <a:lnTo>
                  <a:pt x="1490" y="0"/>
                </a:lnTo>
                <a:lnTo>
                  <a:pt x="1466" y="1"/>
                </a:lnTo>
                <a:lnTo>
                  <a:pt x="1443" y="4"/>
                </a:lnTo>
                <a:lnTo>
                  <a:pt x="1421" y="9"/>
                </a:lnTo>
                <a:lnTo>
                  <a:pt x="1399" y="15"/>
                </a:lnTo>
                <a:lnTo>
                  <a:pt x="1378" y="23"/>
                </a:lnTo>
                <a:lnTo>
                  <a:pt x="1359" y="33"/>
                </a:lnTo>
                <a:lnTo>
                  <a:pt x="1341" y="44"/>
                </a:lnTo>
                <a:lnTo>
                  <a:pt x="1325" y="57"/>
                </a:lnTo>
                <a:lnTo>
                  <a:pt x="1325" y="57"/>
                </a:lnTo>
                <a:lnTo>
                  <a:pt x="1311" y="44"/>
                </a:lnTo>
                <a:lnTo>
                  <a:pt x="1294" y="33"/>
                </a:lnTo>
                <a:lnTo>
                  <a:pt x="1277" y="23"/>
                </a:lnTo>
                <a:lnTo>
                  <a:pt x="1257" y="15"/>
                </a:lnTo>
                <a:lnTo>
                  <a:pt x="1237" y="9"/>
                </a:lnTo>
                <a:lnTo>
                  <a:pt x="1216" y="4"/>
                </a:lnTo>
                <a:lnTo>
                  <a:pt x="1194" y="1"/>
                </a:lnTo>
                <a:lnTo>
                  <a:pt x="1171" y="0"/>
                </a:lnTo>
                <a:lnTo>
                  <a:pt x="1144" y="1"/>
                </a:lnTo>
                <a:lnTo>
                  <a:pt x="1118" y="6"/>
                </a:lnTo>
                <a:lnTo>
                  <a:pt x="1093" y="12"/>
                </a:lnTo>
                <a:lnTo>
                  <a:pt x="1069" y="22"/>
                </a:lnTo>
                <a:lnTo>
                  <a:pt x="1047" y="33"/>
                </a:lnTo>
                <a:lnTo>
                  <a:pt x="1028" y="47"/>
                </a:lnTo>
                <a:lnTo>
                  <a:pt x="1011" y="63"/>
                </a:lnTo>
                <a:lnTo>
                  <a:pt x="997" y="81"/>
                </a:lnTo>
                <a:lnTo>
                  <a:pt x="998" y="83"/>
                </a:lnTo>
                <a:lnTo>
                  <a:pt x="981" y="71"/>
                </a:lnTo>
                <a:lnTo>
                  <a:pt x="962" y="61"/>
                </a:lnTo>
                <a:lnTo>
                  <a:pt x="943" y="52"/>
                </a:lnTo>
                <a:lnTo>
                  <a:pt x="922" y="45"/>
                </a:lnTo>
                <a:lnTo>
                  <a:pt x="900" y="39"/>
                </a:lnTo>
                <a:lnTo>
                  <a:pt x="878" y="35"/>
                </a:lnTo>
                <a:lnTo>
                  <a:pt x="855" y="33"/>
                </a:lnTo>
                <a:lnTo>
                  <a:pt x="832" y="32"/>
                </a:lnTo>
                <a:lnTo>
                  <a:pt x="799" y="34"/>
                </a:lnTo>
                <a:lnTo>
                  <a:pt x="768" y="39"/>
                </a:lnTo>
                <a:lnTo>
                  <a:pt x="738" y="46"/>
                </a:lnTo>
                <a:lnTo>
                  <a:pt x="710" y="57"/>
                </a:lnTo>
                <a:lnTo>
                  <a:pt x="684" y="71"/>
                </a:lnTo>
                <a:lnTo>
                  <a:pt x="660" y="87"/>
                </a:lnTo>
                <a:lnTo>
                  <a:pt x="640" y="105"/>
                </a:lnTo>
                <a:lnTo>
                  <a:pt x="622" y="126"/>
                </a:lnTo>
                <a:lnTo>
                  <a:pt x="622" y="128"/>
                </a:lnTo>
                <a:lnTo>
                  <a:pt x="604" y="121"/>
                </a:lnTo>
                <a:lnTo>
                  <a:pt x="586" y="114"/>
                </a:lnTo>
                <a:lnTo>
                  <a:pt x="568" y="109"/>
                </a:lnTo>
                <a:lnTo>
                  <a:pt x="549" y="105"/>
                </a:lnTo>
                <a:lnTo>
                  <a:pt x="510" y="99"/>
                </a:lnTo>
                <a:lnTo>
                  <a:pt x="470" y="97"/>
                </a:lnTo>
                <a:lnTo>
                  <a:pt x="439" y="98"/>
                </a:lnTo>
                <a:lnTo>
                  <a:pt x="409" y="102"/>
                </a:lnTo>
                <a:lnTo>
                  <a:pt x="381" y="107"/>
                </a:lnTo>
                <a:lnTo>
                  <a:pt x="353" y="115"/>
                </a:lnTo>
                <a:lnTo>
                  <a:pt x="327" y="124"/>
                </a:lnTo>
                <a:lnTo>
                  <a:pt x="302" y="136"/>
                </a:lnTo>
                <a:lnTo>
                  <a:pt x="279" y="148"/>
                </a:lnTo>
                <a:lnTo>
                  <a:pt x="258" y="163"/>
                </a:lnTo>
                <a:lnTo>
                  <a:pt x="238" y="179"/>
                </a:lnTo>
                <a:lnTo>
                  <a:pt x="221" y="196"/>
                </a:lnTo>
                <a:lnTo>
                  <a:pt x="206" y="215"/>
                </a:lnTo>
                <a:lnTo>
                  <a:pt x="194" y="235"/>
                </a:lnTo>
                <a:lnTo>
                  <a:pt x="183" y="255"/>
                </a:lnTo>
                <a:lnTo>
                  <a:pt x="176" y="277"/>
                </a:lnTo>
                <a:lnTo>
                  <a:pt x="172" y="299"/>
                </a:lnTo>
                <a:lnTo>
                  <a:pt x="170" y="322"/>
                </a:lnTo>
                <a:lnTo>
                  <a:pt x="171" y="337"/>
                </a:lnTo>
                <a:lnTo>
                  <a:pt x="173" y="352"/>
                </a:lnTo>
                <a:close/>
              </a:path>
            </a:pathLst>
          </a:custGeom>
          <a:noFill/>
          <a:ln w="9525">
            <a:solidFill>
              <a:srgbClr val="000000"/>
            </a:solidFill>
            <a:round/>
            <a:headEnd/>
            <a:tailEnd/>
          </a:ln>
        </p:spPr>
        <p:txBody>
          <a:bodyPr lIns="137842" tIns="68920" rIns="137842" bIns="68920"/>
          <a:lstStyle/>
          <a:p>
            <a:pPr algn="ctr" defTabSz="1378413">
              <a:defRPr/>
            </a:pPr>
            <a:endParaRPr lang="en-US" kern="0" dirty="0">
              <a:solidFill>
                <a:sysClr val="windowText" lastClr="000000"/>
              </a:solidFill>
              <a:latin typeface="Verdana" pitchFamily="-111" charset="0"/>
              <a:ea typeface="Arial" pitchFamily="-111" charset="-52"/>
              <a:cs typeface="Arial" pitchFamily="-111" charset="-52"/>
            </a:endParaRPr>
          </a:p>
          <a:p>
            <a:pPr algn="ctr" defTabSz="1378413">
              <a:defRPr/>
            </a:pPr>
            <a:r>
              <a:rPr lang="en-US" kern="0" dirty="0">
                <a:solidFill>
                  <a:sysClr val="windowText" lastClr="000000"/>
                </a:solidFill>
                <a:latin typeface="Verdana" pitchFamily="-111" charset="0"/>
                <a:ea typeface="Arial" pitchFamily="-111" charset="-52"/>
                <a:cs typeface="Arial" pitchFamily="-111" charset="-52"/>
              </a:rPr>
              <a:t>AGN</a:t>
            </a:r>
          </a:p>
          <a:p>
            <a:pPr algn="ctr" defTabSz="1378413">
              <a:defRPr/>
            </a:pPr>
            <a:r>
              <a:rPr lang="en-US" kern="0" dirty="0">
                <a:solidFill>
                  <a:sysClr val="windowText" lastClr="000000"/>
                </a:solidFill>
                <a:latin typeface="Verdana" pitchFamily="-111" charset="0"/>
                <a:ea typeface="Arial" pitchFamily="-111" charset="-52"/>
                <a:cs typeface="Arial" pitchFamily="-111" charset="-52"/>
              </a:rPr>
              <a:t>Network</a:t>
            </a:r>
          </a:p>
        </p:txBody>
      </p:sp>
      <p:sp>
        <p:nvSpPr>
          <p:cNvPr id="5" name="Freeform 6"/>
          <p:cNvSpPr>
            <a:spLocks/>
          </p:cNvSpPr>
          <p:nvPr/>
        </p:nvSpPr>
        <p:spPr bwMode="auto">
          <a:xfrm>
            <a:off x="5591540" y="5594323"/>
            <a:ext cx="2126170" cy="2182523"/>
          </a:xfrm>
          <a:custGeom>
            <a:avLst/>
            <a:gdLst/>
            <a:ahLst/>
            <a:cxnLst>
              <a:cxn ang="0">
                <a:pos x="121" y="362"/>
              </a:cxn>
              <a:cxn ang="0">
                <a:pos x="62" y="390"/>
              </a:cxn>
              <a:cxn ang="0">
                <a:pos x="20" y="432"/>
              </a:cxn>
              <a:cxn ang="0">
                <a:pos x="1" y="483"/>
              </a:cxn>
              <a:cxn ang="0">
                <a:pos x="15" y="553"/>
              </a:cxn>
              <a:cxn ang="0">
                <a:pos x="74" y="612"/>
              </a:cxn>
              <a:cxn ang="0">
                <a:pos x="72" y="643"/>
              </a:cxn>
              <a:cxn ang="0">
                <a:pos x="46" y="693"/>
              </a:cxn>
              <a:cxn ang="0">
                <a:pos x="46" y="749"/>
              </a:cxn>
              <a:cxn ang="0">
                <a:pos x="75" y="801"/>
              </a:cxn>
              <a:cxn ang="0">
                <a:pos x="128" y="840"/>
              </a:cxn>
              <a:cxn ang="0">
                <a:pos x="197" y="862"/>
              </a:cxn>
              <a:cxn ang="0">
                <a:pos x="259" y="864"/>
              </a:cxn>
              <a:cxn ang="0">
                <a:pos x="298" y="907"/>
              </a:cxn>
              <a:cxn ang="0">
                <a:pos x="423" y="975"/>
              </a:cxn>
              <a:cxn ang="0">
                <a:pos x="509" y="993"/>
              </a:cxn>
              <a:cxn ang="0">
                <a:pos x="602" y="993"/>
              </a:cxn>
              <a:cxn ang="0">
                <a:pos x="691" y="974"/>
              </a:cxn>
              <a:cxn ang="0">
                <a:pos x="754" y="980"/>
              </a:cxn>
              <a:cxn ang="0">
                <a:pos x="873" y="1044"/>
              </a:cxn>
              <a:cxn ang="0">
                <a:pos x="1006" y="1058"/>
              </a:cxn>
              <a:cxn ang="0">
                <a:pos x="1098" y="1041"/>
              </a:cxn>
              <a:cxn ang="0">
                <a:pos x="1178" y="1003"/>
              </a:cxn>
              <a:cxn ang="0">
                <a:pos x="1239" y="949"/>
              </a:cxn>
              <a:cxn ang="0">
                <a:pos x="1268" y="900"/>
              </a:cxn>
              <a:cxn ang="0">
                <a:pos x="1405" y="929"/>
              </a:cxn>
              <a:cxn ang="0">
                <a:pos x="1505" y="914"/>
              </a:cxn>
              <a:cxn ang="0">
                <a:pos x="1586" y="873"/>
              </a:cxn>
              <a:cxn ang="0">
                <a:pos x="1641" y="813"/>
              </a:cxn>
              <a:cxn ang="0">
                <a:pos x="1662" y="738"/>
              </a:cxn>
              <a:cxn ang="0">
                <a:pos x="1740" y="720"/>
              </a:cxn>
              <a:cxn ang="0">
                <a:pos x="1828" y="676"/>
              </a:cxn>
              <a:cxn ang="0">
                <a:pos x="1890" y="612"/>
              </a:cxn>
              <a:cxn ang="0">
                <a:pos x="1919" y="534"/>
              </a:cxn>
              <a:cxn ang="0">
                <a:pos x="1911" y="458"/>
              </a:cxn>
              <a:cxn ang="0">
                <a:pos x="1872" y="391"/>
              </a:cxn>
              <a:cxn ang="0">
                <a:pos x="1871" y="341"/>
              </a:cxn>
              <a:cxn ang="0">
                <a:pos x="1873" y="276"/>
              </a:cxn>
              <a:cxn ang="0">
                <a:pos x="1848" y="221"/>
              </a:cxn>
              <a:cxn ang="0">
                <a:pos x="1802" y="176"/>
              </a:cxn>
              <a:cxn ang="0">
                <a:pos x="1738" y="143"/>
              </a:cxn>
              <a:cxn ang="0">
                <a:pos x="1698" y="119"/>
              </a:cxn>
              <a:cxn ang="0">
                <a:pos x="1666" y="68"/>
              </a:cxn>
              <a:cxn ang="0">
                <a:pos x="1614" y="29"/>
              </a:cxn>
              <a:cxn ang="0">
                <a:pos x="1547" y="6"/>
              </a:cxn>
              <a:cxn ang="0">
                <a:pos x="1466" y="1"/>
              </a:cxn>
              <a:cxn ang="0">
                <a:pos x="1378" y="23"/>
              </a:cxn>
              <a:cxn ang="0">
                <a:pos x="1325" y="57"/>
              </a:cxn>
              <a:cxn ang="0">
                <a:pos x="1257" y="15"/>
              </a:cxn>
              <a:cxn ang="0">
                <a:pos x="1171" y="0"/>
              </a:cxn>
              <a:cxn ang="0">
                <a:pos x="1069" y="22"/>
              </a:cxn>
              <a:cxn ang="0">
                <a:pos x="997" y="81"/>
              </a:cxn>
              <a:cxn ang="0">
                <a:pos x="943" y="52"/>
              </a:cxn>
              <a:cxn ang="0">
                <a:pos x="855" y="33"/>
              </a:cxn>
              <a:cxn ang="0">
                <a:pos x="738" y="46"/>
              </a:cxn>
              <a:cxn ang="0">
                <a:pos x="640" y="105"/>
              </a:cxn>
              <a:cxn ang="0">
                <a:pos x="586" y="114"/>
              </a:cxn>
              <a:cxn ang="0">
                <a:pos x="470" y="97"/>
              </a:cxn>
              <a:cxn ang="0">
                <a:pos x="353" y="115"/>
              </a:cxn>
              <a:cxn ang="0">
                <a:pos x="258" y="163"/>
              </a:cxn>
              <a:cxn ang="0">
                <a:pos x="194" y="235"/>
              </a:cxn>
              <a:cxn ang="0">
                <a:pos x="170" y="322"/>
              </a:cxn>
            </a:cxnLst>
            <a:rect l="0" t="0" r="r" b="b"/>
            <a:pathLst>
              <a:path w="1920" h="1059">
                <a:moveTo>
                  <a:pt x="173" y="352"/>
                </a:moveTo>
                <a:lnTo>
                  <a:pt x="155" y="354"/>
                </a:lnTo>
                <a:lnTo>
                  <a:pt x="137" y="357"/>
                </a:lnTo>
                <a:lnTo>
                  <a:pt x="121" y="362"/>
                </a:lnTo>
                <a:lnTo>
                  <a:pt x="105" y="368"/>
                </a:lnTo>
                <a:lnTo>
                  <a:pt x="89" y="374"/>
                </a:lnTo>
                <a:lnTo>
                  <a:pt x="75" y="382"/>
                </a:lnTo>
                <a:lnTo>
                  <a:pt x="62" y="390"/>
                </a:lnTo>
                <a:lnTo>
                  <a:pt x="50" y="399"/>
                </a:lnTo>
                <a:lnTo>
                  <a:pt x="39" y="409"/>
                </a:lnTo>
                <a:lnTo>
                  <a:pt x="29" y="420"/>
                </a:lnTo>
                <a:lnTo>
                  <a:pt x="20" y="432"/>
                </a:lnTo>
                <a:lnTo>
                  <a:pt x="13" y="444"/>
                </a:lnTo>
                <a:lnTo>
                  <a:pt x="8" y="456"/>
                </a:lnTo>
                <a:lnTo>
                  <a:pt x="3" y="470"/>
                </a:lnTo>
                <a:lnTo>
                  <a:pt x="1" y="483"/>
                </a:lnTo>
                <a:lnTo>
                  <a:pt x="0" y="497"/>
                </a:lnTo>
                <a:lnTo>
                  <a:pt x="2" y="516"/>
                </a:lnTo>
                <a:lnTo>
                  <a:pt x="7" y="535"/>
                </a:lnTo>
                <a:lnTo>
                  <a:pt x="15" y="553"/>
                </a:lnTo>
                <a:lnTo>
                  <a:pt x="25" y="570"/>
                </a:lnTo>
                <a:lnTo>
                  <a:pt x="39" y="585"/>
                </a:lnTo>
                <a:lnTo>
                  <a:pt x="55" y="600"/>
                </a:lnTo>
                <a:lnTo>
                  <a:pt x="74" y="612"/>
                </a:lnTo>
                <a:lnTo>
                  <a:pt x="95" y="623"/>
                </a:lnTo>
                <a:lnTo>
                  <a:pt x="94" y="621"/>
                </a:lnTo>
                <a:lnTo>
                  <a:pt x="82" y="632"/>
                </a:lnTo>
                <a:lnTo>
                  <a:pt x="72" y="643"/>
                </a:lnTo>
                <a:lnTo>
                  <a:pt x="63" y="654"/>
                </a:lnTo>
                <a:lnTo>
                  <a:pt x="56" y="667"/>
                </a:lnTo>
                <a:lnTo>
                  <a:pt x="50" y="680"/>
                </a:lnTo>
                <a:lnTo>
                  <a:pt x="46" y="693"/>
                </a:lnTo>
                <a:lnTo>
                  <a:pt x="43" y="706"/>
                </a:lnTo>
                <a:lnTo>
                  <a:pt x="42" y="720"/>
                </a:lnTo>
                <a:lnTo>
                  <a:pt x="43" y="735"/>
                </a:lnTo>
                <a:lnTo>
                  <a:pt x="46" y="749"/>
                </a:lnTo>
                <a:lnTo>
                  <a:pt x="51" y="763"/>
                </a:lnTo>
                <a:lnTo>
                  <a:pt x="57" y="776"/>
                </a:lnTo>
                <a:lnTo>
                  <a:pt x="65" y="789"/>
                </a:lnTo>
                <a:lnTo>
                  <a:pt x="75" y="801"/>
                </a:lnTo>
                <a:lnTo>
                  <a:pt x="86" y="812"/>
                </a:lnTo>
                <a:lnTo>
                  <a:pt x="99" y="823"/>
                </a:lnTo>
                <a:lnTo>
                  <a:pt x="113" y="832"/>
                </a:lnTo>
                <a:lnTo>
                  <a:pt x="128" y="840"/>
                </a:lnTo>
                <a:lnTo>
                  <a:pt x="144" y="848"/>
                </a:lnTo>
                <a:lnTo>
                  <a:pt x="161" y="854"/>
                </a:lnTo>
                <a:lnTo>
                  <a:pt x="178" y="859"/>
                </a:lnTo>
                <a:lnTo>
                  <a:pt x="197" y="862"/>
                </a:lnTo>
                <a:lnTo>
                  <a:pt x="216" y="864"/>
                </a:lnTo>
                <a:lnTo>
                  <a:pt x="236" y="865"/>
                </a:lnTo>
                <a:lnTo>
                  <a:pt x="247" y="865"/>
                </a:lnTo>
                <a:lnTo>
                  <a:pt x="259" y="864"/>
                </a:lnTo>
                <a:lnTo>
                  <a:pt x="258" y="865"/>
                </a:lnTo>
                <a:lnTo>
                  <a:pt x="270" y="880"/>
                </a:lnTo>
                <a:lnTo>
                  <a:pt x="283" y="894"/>
                </a:lnTo>
                <a:lnTo>
                  <a:pt x="298" y="907"/>
                </a:lnTo>
                <a:lnTo>
                  <a:pt x="313" y="920"/>
                </a:lnTo>
                <a:lnTo>
                  <a:pt x="346" y="942"/>
                </a:lnTo>
                <a:lnTo>
                  <a:pt x="383" y="960"/>
                </a:lnTo>
                <a:lnTo>
                  <a:pt x="423" y="975"/>
                </a:lnTo>
                <a:lnTo>
                  <a:pt x="444" y="981"/>
                </a:lnTo>
                <a:lnTo>
                  <a:pt x="465" y="986"/>
                </a:lnTo>
                <a:lnTo>
                  <a:pt x="487" y="990"/>
                </a:lnTo>
                <a:lnTo>
                  <a:pt x="509" y="993"/>
                </a:lnTo>
                <a:lnTo>
                  <a:pt x="532" y="994"/>
                </a:lnTo>
                <a:lnTo>
                  <a:pt x="555" y="995"/>
                </a:lnTo>
                <a:lnTo>
                  <a:pt x="579" y="994"/>
                </a:lnTo>
                <a:lnTo>
                  <a:pt x="602" y="993"/>
                </a:lnTo>
                <a:lnTo>
                  <a:pt x="625" y="990"/>
                </a:lnTo>
                <a:lnTo>
                  <a:pt x="647" y="986"/>
                </a:lnTo>
                <a:lnTo>
                  <a:pt x="669" y="980"/>
                </a:lnTo>
                <a:lnTo>
                  <a:pt x="691" y="974"/>
                </a:lnTo>
                <a:lnTo>
                  <a:pt x="712" y="967"/>
                </a:lnTo>
                <a:lnTo>
                  <a:pt x="732" y="958"/>
                </a:lnTo>
                <a:lnTo>
                  <a:pt x="731" y="958"/>
                </a:lnTo>
                <a:lnTo>
                  <a:pt x="754" y="980"/>
                </a:lnTo>
                <a:lnTo>
                  <a:pt x="780" y="1000"/>
                </a:lnTo>
                <a:lnTo>
                  <a:pt x="808" y="1018"/>
                </a:lnTo>
                <a:lnTo>
                  <a:pt x="840" y="1032"/>
                </a:lnTo>
                <a:lnTo>
                  <a:pt x="873" y="1044"/>
                </a:lnTo>
                <a:lnTo>
                  <a:pt x="908" y="1052"/>
                </a:lnTo>
                <a:lnTo>
                  <a:pt x="944" y="1057"/>
                </a:lnTo>
                <a:lnTo>
                  <a:pt x="981" y="1059"/>
                </a:lnTo>
                <a:lnTo>
                  <a:pt x="1006" y="1058"/>
                </a:lnTo>
                <a:lnTo>
                  <a:pt x="1030" y="1056"/>
                </a:lnTo>
                <a:lnTo>
                  <a:pt x="1053" y="1052"/>
                </a:lnTo>
                <a:lnTo>
                  <a:pt x="1076" y="1047"/>
                </a:lnTo>
                <a:lnTo>
                  <a:pt x="1098" y="1041"/>
                </a:lnTo>
                <a:lnTo>
                  <a:pt x="1120" y="1033"/>
                </a:lnTo>
                <a:lnTo>
                  <a:pt x="1140" y="1025"/>
                </a:lnTo>
                <a:lnTo>
                  <a:pt x="1160" y="1015"/>
                </a:lnTo>
                <a:lnTo>
                  <a:pt x="1178" y="1003"/>
                </a:lnTo>
                <a:lnTo>
                  <a:pt x="1195" y="991"/>
                </a:lnTo>
                <a:lnTo>
                  <a:pt x="1211" y="978"/>
                </a:lnTo>
                <a:lnTo>
                  <a:pt x="1226" y="964"/>
                </a:lnTo>
                <a:lnTo>
                  <a:pt x="1239" y="949"/>
                </a:lnTo>
                <a:lnTo>
                  <a:pt x="1250" y="933"/>
                </a:lnTo>
                <a:lnTo>
                  <a:pt x="1260" y="916"/>
                </a:lnTo>
                <a:lnTo>
                  <a:pt x="1268" y="898"/>
                </a:lnTo>
                <a:lnTo>
                  <a:pt x="1268" y="900"/>
                </a:lnTo>
                <a:lnTo>
                  <a:pt x="1300" y="913"/>
                </a:lnTo>
                <a:lnTo>
                  <a:pt x="1334" y="922"/>
                </a:lnTo>
                <a:lnTo>
                  <a:pt x="1369" y="927"/>
                </a:lnTo>
                <a:lnTo>
                  <a:pt x="1405" y="929"/>
                </a:lnTo>
                <a:lnTo>
                  <a:pt x="1431" y="928"/>
                </a:lnTo>
                <a:lnTo>
                  <a:pt x="1457" y="925"/>
                </a:lnTo>
                <a:lnTo>
                  <a:pt x="1481" y="920"/>
                </a:lnTo>
                <a:lnTo>
                  <a:pt x="1505" y="914"/>
                </a:lnTo>
                <a:lnTo>
                  <a:pt x="1527" y="906"/>
                </a:lnTo>
                <a:lnTo>
                  <a:pt x="1548" y="897"/>
                </a:lnTo>
                <a:lnTo>
                  <a:pt x="1568" y="886"/>
                </a:lnTo>
                <a:lnTo>
                  <a:pt x="1586" y="873"/>
                </a:lnTo>
                <a:lnTo>
                  <a:pt x="1603" y="860"/>
                </a:lnTo>
                <a:lnTo>
                  <a:pt x="1617" y="845"/>
                </a:lnTo>
                <a:lnTo>
                  <a:pt x="1630" y="829"/>
                </a:lnTo>
                <a:lnTo>
                  <a:pt x="1641" y="813"/>
                </a:lnTo>
                <a:lnTo>
                  <a:pt x="1650" y="795"/>
                </a:lnTo>
                <a:lnTo>
                  <a:pt x="1656" y="777"/>
                </a:lnTo>
                <a:lnTo>
                  <a:pt x="1661" y="758"/>
                </a:lnTo>
                <a:lnTo>
                  <a:pt x="1662" y="738"/>
                </a:lnTo>
                <a:lnTo>
                  <a:pt x="1661" y="737"/>
                </a:lnTo>
                <a:lnTo>
                  <a:pt x="1688" y="733"/>
                </a:lnTo>
                <a:lnTo>
                  <a:pt x="1715" y="727"/>
                </a:lnTo>
                <a:lnTo>
                  <a:pt x="1740" y="720"/>
                </a:lnTo>
                <a:lnTo>
                  <a:pt x="1764" y="711"/>
                </a:lnTo>
                <a:lnTo>
                  <a:pt x="1787" y="701"/>
                </a:lnTo>
                <a:lnTo>
                  <a:pt x="1808" y="689"/>
                </a:lnTo>
                <a:lnTo>
                  <a:pt x="1828" y="676"/>
                </a:lnTo>
                <a:lnTo>
                  <a:pt x="1846" y="661"/>
                </a:lnTo>
                <a:lnTo>
                  <a:pt x="1863" y="646"/>
                </a:lnTo>
                <a:lnTo>
                  <a:pt x="1877" y="629"/>
                </a:lnTo>
                <a:lnTo>
                  <a:pt x="1890" y="612"/>
                </a:lnTo>
                <a:lnTo>
                  <a:pt x="1901" y="593"/>
                </a:lnTo>
                <a:lnTo>
                  <a:pt x="1909" y="574"/>
                </a:lnTo>
                <a:lnTo>
                  <a:pt x="1915" y="554"/>
                </a:lnTo>
                <a:lnTo>
                  <a:pt x="1919" y="534"/>
                </a:lnTo>
                <a:lnTo>
                  <a:pt x="1920" y="513"/>
                </a:lnTo>
                <a:lnTo>
                  <a:pt x="1919" y="495"/>
                </a:lnTo>
                <a:lnTo>
                  <a:pt x="1916" y="476"/>
                </a:lnTo>
                <a:lnTo>
                  <a:pt x="1911" y="458"/>
                </a:lnTo>
                <a:lnTo>
                  <a:pt x="1904" y="441"/>
                </a:lnTo>
                <a:lnTo>
                  <a:pt x="1895" y="424"/>
                </a:lnTo>
                <a:lnTo>
                  <a:pt x="1884" y="407"/>
                </a:lnTo>
                <a:lnTo>
                  <a:pt x="1872" y="391"/>
                </a:lnTo>
                <a:lnTo>
                  <a:pt x="1857" y="376"/>
                </a:lnTo>
                <a:lnTo>
                  <a:pt x="1857" y="376"/>
                </a:lnTo>
                <a:lnTo>
                  <a:pt x="1865" y="359"/>
                </a:lnTo>
                <a:lnTo>
                  <a:pt x="1871" y="341"/>
                </a:lnTo>
                <a:lnTo>
                  <a:pt x="1875" y="323"/>
                </a:lnTo>
                <a:lnTo>
                  <a:pt x="1876" y="305"/>
                </a:lnTo>
                <a:lnTo>
                  <a:pt x="1875" y="290"/>
                </a:lnTo>
                <a:lnTo>
                  <a:pt x="1873" y="276"/>
                </a:lnTo>
                <a:lnTo>
                  <a:pt x="1869" y="261"/>
                </a:lnTo>
                <a:lnTo>
                  <a:pt x="1863" y="247"/>
                </a:lnTo>
                <a:lnTo>
                  <a:pt x="1856" y="234"/>
                </a:lnTo>
                <a:lnTo>
                  <a:pt x="1848" y="221"/>
                </a:lnTo>
                <a:lnTo>
                  <a:pt x="1838" y="209"/>
                </a:lnTo>
                <a:lnTo>
                  <a:pt x="1827" y="197"/>
                </a:lnTo>
                <a:lnTo>
                  <a:pt x="1815" y="186"/>
                </a:lnTo>
                <a:lnTo>
                  <a:pt x="1802" y="176"/>
                </a:lnTo>
                <a:lnTo>
                  <a:pt x="1787" y="166"/>
                </a:lnTo>
                <a:lnTo>
                  <a:pt x="1772" y="158"/>
                </a:lnTo>
                <a:lnTo>
                  <a:pt x="1755" y="150"/>
                </a:lnTo>
                <a:lnTo>
                  <a:pt x="1738" y="143"/>
                </a:lnTo>
                <a:lnTo>
                  <a:pt x="1720" y="138"/>
                </a:lnTo>
                <a:lnTo>
                  <a:pt x="1701" y="133"/>
                </a:lnTo>
                <a:lnTo>
                  <a:pt x="1702" y="133"/>
                </a:lnTo>
                <a:lnTo>
                  <a:pt x="1698" y="119"/>
                </a:lnTo>
                <a:lnTo>
                  <a:pt x="1692" y="105"/>
                </a:lnTo>
                <a:lnTo>
                  <a:pt x="1685" y="92"/>
                </a:lnTo>
                <a:lnTo>
                  <a:pt x="1676" y="80"/>
                </a:lnTo>
                <a:lnTo>
                  <a:pt x="1666" y="68"/>
                </a:lnTo>
                <a:lnTo>
                  <a:pt x="1654" y="57"/>
                </a:lnTo>
                <a:lnTo>
                  <a:pt x="1642" y="47"/>
                </a:lnTo>
                <a:lnTo>
                  <a:pt x="1628" y="38"/>
                </a:lnTo>
                <a:lnTo>
                  <a:pt x="1614" y="29"/>
                </a:lnTo>
                <a:lnTo>
                  <a:pt x="1598" y="22"/>
                </a:lnTo>
                <a:lnTo>
                  <a:pt x="1582" y="15"/>
                </a:lnTo>
                <a:lnTo>
                  <a:pt x="1565" y="10"/>
                </a:lnTo>
                <a:lnTo>
                  <a:pt x="1547" y="6"/>
                </a:lnTo>
                <a:lnTo>
                  <a:pt x="1528" y="3"/>
                </a:lnTo>
                <a:lnTo>
                  <a:pt x="1509" y="1"/>
                </a:lnTo>
                <a:lnTo>
                  <a:pt x="1490" y="0"/>
                </a:lnTo>
                <a:lnTo>
                  <a:pt x="1466" y="1"/>
                </a:lnTo>
                <a:lnTo>
                  <a:pt x="1443" y="4"/>
                </a:lnTo>
                <a:lnTo>
                  <a:pt x="1421" y="9"/>
                </a:lnTo>
                <a:lnTo>
                  <a:pt x="1399" y="15"/>
                </a:lnTo>
                <a:lnTo>
                  <a:pt x="1378" y="23"/>
                </a:lnTo>
                <a:lnTo>
                  <a:pt x="1359" y="33"/>
                </a:lnTo>
                <a:lnTo>
                  <a:pt x="1341" y="44"/>
                </a:lnTo>
                <a:lnTo>
                  <a:pt x="1325" y="57"/>
                </a:lnTo>
                <a:lnTo>
                  <a:pt x="1325" y="57"/>
                </a:lnTo>
                <a:lnTo>
                  <a:pt x="1311" y="44"/>
                </a:lnTo>
                <a:lnTo>
                  <a:pt x="1294" y="33"/>
                </a:lnTo>
                <a:lnTo>
                  <a:pt x="1277" y="23"/>
                </a:lnTo>
                <a:lnTo>
                  <a:pt x="1257" y="15"/>
                </a:lnTo>
                <a:lnTo>
                  <a:pt x="1237" y="9"/>
                </a:lnTo>
                <a:lnTo>
                  <a:pt x="1216" y="4"/>
                </a:lnTo>
                <a:lnTo>
                  <a:pt x="1194" y="1"/>
                </a:lnTo>
                <a:lnTo>
                  <a:pt x="1171" y="0"/>
                </a:lnTo>
                <a:lnTo>
                  <a:pt x="1144" y="1"/>
                </a:lnTo>
                <a:lnTo>
                  <a:pt x="1118" y="6"/>
                </a:lnTo>
                <a:lnTo>
                  <a:pt x="1093" y="12"/>
                </a:lnTo>
                <a:lnTo>
                  <a:pt x="1069" y="22"/>
                </a:lnTo>
                <a:lnTo>
                  <a:pt x="1047" y="33"/>
                </a:lnTo>
                <a:lnTo>
                  <a:pt x="1028" y="47"/>
                </a:lnTo>
                <a:lnTo>
                  <a:pt x="1011" y="63"/>
                </a:lnTo>
                <a:lnTo>
                  <a:pt x="997" y="81"/>
                </a:lnTo>
                <a:lnTo>
                  <a:pt x="998" y="83"/>
                </a:lnTo>
                <a:lnTo>
                  <a:pt x="981" y="71"/>
                </a:lnTo>
                <a:lnTo>
                  <a:pt x="962" y="61"/>
                </a:lnTo>
                <a:lnTo>
                  <a:pt x="943" y="52"/>
                </a:lnTo>
                <a:lnTo>
                  <a:pt x="922" y="45"/>
                </a:lnTo>
                <a:lnTo>
                  <a:pt x="900" y="39"/>
                </a:lnTo>
                <a:lnTo>
                  <a:pt x="878" y="35"/>
                </a:lnTo>
                <a:lnTo>
                  <a:pt x="855" y="33"/>
                </a:lnTo>
                <a:lnTo>
                  <a:pt x="832" y="32"/>
                </a:lnTo>
                <a:lnTo>
                  <a:pt x="799" y="34"/>
                </a:lnTo>
                <a:lnTo>
                  <a:pt x="768" y="39"/>
                </a:lnTo>
                <a:lnTo>
                  <a:pt x="738" y="46"/>
                </a:lnTo>
                <a:lnTo>
                  <a:pt x="710" y="57"/>
                </a:lnTo>
                <a:lnTo>
                  <a:pt x="684" y="71"/>
                </a:lnTo>
                <a:lnTo>
                  <a:pt x="660" y="87"/>
                </a:lnTo>
                <a:lnTo>
                  <a:pt x="640" y="105"/>
                </a:lnTo>
                <a:lnTo>
                  <a:pt x="622" y="126"/>
                </a:lnTo>
                <a:lnTo>
                  <a:pt x="622" y="128"/>
                </a:lnTo>
                <a:lnTo>
                  <a:pt x="604" y="121"/>
                </a:lnTo>
                <a:lnTo>
                  <a:pt x="586" y="114"/>
                </a:lnTo>
                <a:lnTo>
                  <a:pt x="568" y="109"/>
                </a:lnTo>
                <a:lnTo>
                  <a:pt x="549" y="105"/>
                </a:lnTo>
                <a:lnTo>
                  <a:pt x="510" y="99"/>
                </a:lnTo>
                <a:lnTo>
                  <a:pt x="470" y="97"/>
                </a:lnTo>
                <a:lnTo>
                  <a:pt x="439" y="98"/>
                </a:lnTo>
                <a:lnTo>
                  <a:pt x="409" y="102"/>
                </a:lnTo>
                <a:lnTo>
                  <a:pt x="381" y="107"/>
                </a:lnTo>
                <a:lnTo>
                  <a:pt x="353" y="115"/>
                </a:lnTo>
                <a:lnTo>
                  <a:pt x="327" y="124"/>
                </a:lnTo>
                <a:lnTo>
                  <a:pt x="302" y="136"/>
                </a:lnTo>
                <a:lnTo>
                  <a:pt x="279" y="148"/>
                </a:lnTo>
                <a:lnTo>
                  <a:pt x="258" y="163"/>
                </a:lnTo>
                <a:lnTo>
                  <a:pt x="238" y="179"/>
                </a:lnTo>
                <a:lnTo>
                  <a:pt x="221" y="196"/>
                </a:lnTo>
                <a:lnTo>
                  <a:pt x="206" y="215"/>
                </a:lnTo>
                <a:lnTo>
                  <a:pt x="194" y="235"/>
                </a:lnTo>
                <a:lnTo>
                  <a:pt x="183" y="255"/>
                </a:lnTo>
                <a:lnTo>
                  <a:pt x="176" y="277"/>
                </a:lnTo>
                <a:lnTo>
                  <a:pt x="172" y="299"/>
                </a:lnTo>
                <a:lnTo>
                  <a:pt x="170" y="322"/>
                </a:lnTo>
                <a:lnTo>
                  <a:pt x="171" y="337"/>
                </a:lnTo>
                <a:lnTo>
                  <a:pt x="173" y="352"/>
                </a:lnTo>
                <a:close/>
              </a:path>
            </a:pathLst>
          </a:custGeom>
          <a:noFill/>
          <a:ln w="9525">
            <a:solidFill>
              <a:srgbClr val="000000"/>
            </a:solidFill>
            <a:round/>
            <a:headEnd/>
            <a:tailEnd/>
          </a:ln>
        </p:spPr>
        <p:txBody>
          <a:bodyPr lIns="137842" tIns="68920" rIns="137842" bIns="68920"/>
          <a:lstStyle/>
          <a:p>
            <a:pPr algn="ctr" defTabSz="1378413">
              <a:defRPr/>
            </a:pPr>
            <a:endParaRPr lang="en-US" kern="0" dirty="0">
              <a:solidFill>
                <a:sysClr val="windowText" lastClr="000000"/>
              </a:solidFill>
              <a:latin typeface="Verdana" pitchFamily="-111" charset="0"/>
              <a:ea typeface="Arial" pitchFamily="-111" charset="-52"/>
              <a:cs typeface="Arial" pitchFamily="-111" charset="-52"/>
            </a:endParaRPr>
          </a:p>
          <a:p>
            <a:pPr algn="ctr" defTabSz="1378413">
              <a:defRPr/>
            </a:pPr>
            <a:r>
              <a:rPr lang="en-US" kern="0" dirty="0">
                <a:solidFill>
                  <a:sysClr val="windowText" lastClr="000000"/>
                </a:solidFill>
                <a:latin typeface="Verdana" pitchFamily="-111" charset="0"/>
                <a:ea typeface="Arial" pitchFamily="-111" charset="-52"/>
                <a:cs typeface="Arial" pitchFamily="-111" charset="-52"/>
              </a:rPr>
              <a:t>Partner</a:t>
            </a:r>
          </a:p>
          <a:p>
            <a:pPr algn="ctr" defTabSz="1378413">
              <a:defRPr/>
            </a:pPr>
            <a:r>
              <a:rPr lang="en-US" kern="0" dirty="0">
                <a:solidFill>
                  <a:sysClr val="windowText" lastClr="000000"/>
                </a:solidFill>
                <a:latin typeface="Verdana" pitchFamily="-111" charset="0"/>
                <a:ea typeface="Arial" pitchFamily="-111" charset="-52"/>
                <a:cs typeface="Arial" pitchFamily="-111" charset="-52"/>
              </a:rPr>
              <a:t>Network</a:t>
            </a:r>
          </a:p>
          <a:p>
            <a:pPr algn="ctr" defTabSz="1378413">
              <a:defRPr/>
            </a:pPr>
            <a:r>
              <a:rPr lang="en-US" kern="0" dirty="0">
                <a:solidFill>
                  <a:sysClr val="windowText" lastClr="000000"/>
                </a:solidFill>
                <a:latin typeface="Verdana" pitchFamily="-111" charset="0"/>
                <a:ea typeface="Arial" pitchFamily="-111" charset="-52"/>
                <a:cs typeface="Arial" pitchFamily="-111" charset="-52"/>
              </a:rPr>
              <a:t>(LISP Domain)</a:t>
            </a:r>
          </a:p>
        </p:txBody>
      </p:sp>
      <p:sp>
        <p:nvSpPr>
          <p:cNvPr id="7" name="TextBox 6"/>
          <p:cNvSpPr txBox="1"/>
          <p:nvPr/>
        </p:nvSpPr>
        <p:spPr>
          <a:xfrm>
            <a:off x="5515900" y="1800572"/>
            <a:ext cx="2737879" cy="908628"/>
          </a:xfrm>
          <a:prstGeom prst="rect">
            <a:avLst/>
          </a:prstGeom>
          <a:noFill/>
          <a:ln>
            <a:solidFill>
              <a:srgbClr val="000000"/>
            </a:solidFill>
          </a:ln>
        </p:spPr>
        <p:txBody>
          <a:bodyPr wrap="none" lIns="137842" tIns="68920" rIns="137842" bIns="68920" rtlCol="0">
            <a:spAutoFit/>
          </a:bodyPr>
          <a:lstStyle/>
          <a:p>
            <a:pPr algn="ctr" eaLnBrk="0" fontAlgn="base" hangingPunct="0">
              <a:spcAft>
                <a:spcPct val="0"/>
              </a:spcAft>
            </a:pPr>
            <a:r>
              <a:rPr lang="en-US" sz="2500" dirty="0" err="1">
                <a:solidFill>
                  <a:srgbClr val="000000"/>
                </a:solidFill>
                <a:latin typeface="Verdana" pitchFamily="-111" charset="0"/>
                <a:ea typeface="Arial" pitchFamily="-111" charset="-52"/>
                <a:cs typeface="Arial" pitchFamily="-111" charset="-52"/>
              </a:rPr>
              <a:t>MapServer</a:t>
            </a:r>
            <a:endParaRPr lang="en-US" sz="2500" dirty="0">
              <a:solidFill>
                <a:srgbClr val="000000"/>
              </a:solidFill>
              <a:latin typeface="Verdana" pitchFamily="-111" charset="0"/>
              <a:ea typeface="Arial" pitchFamily="-111" charset="-52"/>
              <a:cs typeface="Arial" pitchFamily="-111" charset="-52"/>
            </a:endParaRPr>
          </a:p>
          <a:p>
            <a:pPr algn="ctr" eaLnBrk="0" fontAlgn="base" hangingPunct="0">
              <a:spcAft>
                <a:spcPct val="0"/>
              </a:spcAft>
            </a:pPr>
            <a:r>
              <a:rPr lang="en-US" sz="2500" dirty="0">
                <a:solidFill>
                  <a:srgbClr val="000000"/>
                </a:solidFill>
                <a:latin typeface="Verdana" pitchFamily="-111" charset="0"/>
                <a:ea typeface="Arial" pitchFamily="-111" charset="-52"/>
                <a:cs typeface="Arial" pitchFamily="-111" charset="-52"/>
              </a:rPr>
              <a:t>MapResolver</a:t>
            </a:r>
            <a:r>
              <a:rPr lang="en-US" sz="2500" baseline="-25000" dirty="0">
                <a:solidFill>
                  <a:srgbClr val="000000"/>
                </a:solidFill>
                <a:latin typeface="Verdana" pitchFamily="-111" charset="0"/>
                <a:ea typeface="Arial" pitchFamily="-111" charset="-52"/>
                <a:cs typeface="Arial" pitchFamily="-111" charset="-52"/>
              </a:rPr>
              <a:t>1..n</a:t>
            </a:r>
          </a:p>
        </p:txBody>
      </p:sp>
      <p:sp>
        <p:nvSpPr>
          <p:cNvPr id="8" name="TextBox 7"/>
          <p:cNvSpPr txBox="1"/>
          <p:nvPr/>
        </p:nvSpPr>
        <p:spPr>
          <a:xfrm>
            <a:off x="2533352" y="5280577"/>
            <a:ext cx="1428499" cy="523907"/>
          </a:xfrm>
          <a:prstGeom prst="rect">
            <a:avLst/>
          </a:prstGeom>
          <a:noFill/>
          <a:ln>
            <a:solidFill>
              <a:srgbClr val="000000"/>
            </a:solidFill>
          </a:ln>
        </p:spPr>
        <p:txBody>
          <a:bodyPr wrap="none" lIns="137842" tIns="68920" rIns="137842" bIns="68920" rtlCol="0">
            <a:spAutoFit/>
          </a:bodyPr>
          <a:lstStyle/>
          <a:p>
            <a:pPr algn="ctr" eaLnBrk="0" fontAlgn="base" hangingPunct="0">
              <a:spcBef>
                <a:spcPct val="50000"/>
              </a:spcBef>
              <a:spcAft>
                <a:spcPct val="0"/>
              </a:spcAft>
            </a:pPr>
            <a:r>
              <a:rPr lang="en-US" sz="2500" dirty="0">
                <a:solidFill>
                  <a:srgbClr val="000000"/>
                </a:solidFill>
                <a:latin typeface="Verdana" pitchFamily="-111" charset="0"/>
                <a:ea typeface="Arial" pitchFamily="-111" charset="-52"/>
                <a:cs typeface="Arial" pitchFamily="-111" charset="-52"/>
              </a:rPr>
              <a:t>LMGW</a:t>
            </a:r>
            <a:r>
              <a:rPr lang="en-US" sz="2500" baseline="-25000" dirty="0">
                <a:solidFill>
                  <a:srgbClr val="000000"/>
                </a:solidFill>
                <a:latin typeface="Verdana" pitchFamily="-111" charset="0"/>
                <a:ea typeface="Arial" pitchFamily="-111" charset="-52"/>
                <a:cs typeface="Arial" pitchFamily="-111" charset="-52"/>
              </a:rPr>
              <a:t>1</a:t>
            </a:r>
          </a:p>
        </p:txBody>
      </p:sp>
      <p:sp>
        <p:nvSpPr>
          <p:cNvPr id="9" name="TextBox 8"/>
          <p:cNvSpPr txBox="1"/>
          <p:nvPr/>
        </p:nvSpPr>
        <p:spPr>
          <a:xfrm>
            <a:off x="2533667" y="7229170"/>
            <a:ext cx="1427873" cy="523907"/>
          </a:xfrm>
          <a:prstGeom prst="rect">
            <a:avLst/>
          </a:prstGeom>
          <a:noFill/>
          <a:ln>
            <a:solidFill>
              <a:srgbClr val="000000"/>
            </a:solidFill>
          </a:ln>
        </p:spPr>
        <p:txBody>
          <a:bodyPr wrap="none" lIns="137842" tIns="68920" rIns="137842" bIns="68920" rtlCol="0">
            <a:spAutoFit/>
          </a:bodyPr>
          <a:lstStyle/>
          <a:p>
            <a:pPr algn="ctr" eaLnBrk="0" fontAlgn="base" hangingPunct="0">
              <a:spcBef>
                <a:spcPct val="50000"/>
              </a:spcBef>
              <a:spcAft>
                <a:spcPct val="0"/>
              </a:spcAft>
            </a:pPr>
            <a:r>
              <a:rPr lang="en-US" sz="2500" dirty="0" err="1">
                <a:solidFill>
                  <a:srgbClr val="000000"/>
                </a:solidFill>
                <a:latin typeface="Verdana" pitchFamily="-111" charset="0"/>
                <a:ea typeface="Arial" pitchFamily="-111" charset="-52"/>
                <a:cs typeface="Arial" pitchFamily="-111" charset="-52"/>
              </a:rPr>
              <a:t>LMGW</a:t>
            </a:r>
            <a:r>
              <a:rPr lang="en-US" sz="2500" baseline="-25000" dirty="0" err="1">
                <a:solidFill>
                  <a:srgbClr val="000000"/>
                </a:solidFill>
                <a:latin typeface="Verdana" pitchFamily="-111" charset="0"/>
                <a:ea typeface="Arial" pitchFamily="-111" charset="-52"/>
                <a:cs typeface="Arial" pitchFamily="-111" charset="-52"/>
              </a:rPr>
              <a:t>n</a:t>
            </a:r>
            <a:endParaRPr lang="en-US" sz="2500" baseline="-25000" dirty="0">
              <a:solidFill>
                <a:srgbClr val="000000"/>
              </a:solidFill>
              <a:latin typeface="Verdana" pitchFamily="-111" charset="0"/>
              <a:ea typeface="Arial" pitchFamily="-111" charset="-52"/>
              <a:cs typeface="Arial" pitchFamily="-111" charset="-52"/>
            </a:endParaRPr>
          </a:p>
        </p:txBody>
      </p:sp>
      <p:sp>
        <p:nvSpPr>
          <p:cNvPr id="12" name="Down Arrow 11"/>
          <p:cNvSpPr/>
          <p:nvPr/>
        </p:nvSpPr>
        <p:spPr bwMode="auto">
          <a:xfrm rot="8516761">
            <a:off x="9457929" y="3752120"/>
            <a:ext cx="577110" cy="825069"/>
          </a:xfrm>
          <a:prstGeom prst="downArrow">
            <a:avLst>
              <a:gd name="adj1" fmla="val 41958"/>
              <a:gd name="adj2" fmla="val 50000"/>
            </a:avLst>
          </a:prstGeom>
          <a:noFill/>
          <a:ln w="12700" cap="flat" cmpd="sng" algn="ctr">
            <a:solidFill>
              <a:srgbClr val="000000"/>
            </a:solidFill>
            <a:prstDash val="solid"/>
            <a:round/>
            <a:headEnd type="none" w="med" len="med"/>
            <a:tailEnd type="none" w="med" len="med"/>
          </a:ln>
          <a:effectLst/>
        </p:spPr>
        <p:txBody>
          <a:bodyPr vert="horz" wrap="square" lIns="137842" tIns="68920" rIns="137842" bIns="68920" numCol="1" rtlCol="0" anchor="t" anchorCtr="0" compatLnSpc="1">
            <a:prstTxWarp prst="textNoShape">
              <a:avLst/>
            </a:prstTxWarp>
            <a:spAutoFit/>
          </a:bodyPr>
          <a:lstStyle/>
          <a:p>
            <a:pPr algn="ctr" defTabSz="1378413" eaLnBrk="0" fontAlgn="base" hangingPunct="0">
              <a:spcBef>
                <a:spcPct val="50000"/>
              </a:spcBef>
              <a:spcAft>
                <a:spcPct val="0"/>
              </a:spcAft>
            </a:pPr>
            <a:endParaRPr lang="en-US" sz="3700">
              <a:solidFill>
                <a:srgbClr val="CCCCCC"/>
              </a:solidFill>
              <a:latin typeface="Verdana" pitchFamily="-111" charset="0"/>
              <a:ea typeface="Arial" pitchFamily="-111" charset="-52"/>
              <a:cs typeface="Arial" pitchFamily="-111" charset="-52"/>
            </a:endParaRPr>
          </a:p>
        </p:txBody>
      </p:sp>
      <p:sp>
        <p:nvSpPr>
          <p:cNvPr id="13" name="TextBox 12"/>
          <p:cNvSpPr txBox="1"/>
          <p:nvPr/>
        </p:nvSpPr>
        <p:spPr>
          <a:xfrm>
            <a:off x="7951960" y="5025686"/>
            <a:ext cx="2316474" cy="970183"/>
          </a:xfrm>
          <a:prstGeom prst="rect">
            <a:avLst/>
          </a:prstGeom>
          <a:noFill/>
        </p:spPr>
        <p:txBody>
          <a:bodyPr wrap="square" lIns="137842" tIns="68920" rIns="137842" bIns="68920" rtlCol="0">
            <a:spAutoFit/>
          </a:bodyPr>
          <a:lstStyle/>
          <a:p>
            <a:pPr marL="258455" indent="-258455" eaLnBrk="0" fontAlgn="base" hangingPunct="0">
              <a:spcBef>
                <a:spcPct val="50000"/>
              </a:spcBef>
              <a:spcAft>
                <a:spcPct val="0"/>
              </a:spcAft>
              <a:buFont typeface="Arial" panose="020B0604020202020204" pitchFamily="34" charset="0"/>
              <a:buChar char="•"/>
            </a:pPr>
            <a:r>
              <a:rPr lang="en-US" sz="1800" dirty="0">
                <a:solidFill>
                  <a:srgbClr val="000000"/>
                </a:solidFill>
                <a:latin typeface="Verdana" pitchFamily="-111" charset="0"/>
                <a:ea typeface="Arial" pitchFamily="-111" charset="-52"/>
                <a:cs typeface="Arial" pitchFamily="-111" charset="-52"/>
              </a:rPr>
              <a:t>Advertise RLOC (LB) with </a:t>
            </a:r>
            <a:r>
              <a:rPr lang="en-US" sz="1800" dirty="0" err="1">
                <a:solidFill>
                  <a:srgbClr val="000000"/>
                </a:solidFill>
                <a:latin typeface="Verdana" pitchFamily="-111" charset="0"/>
                <a:ea typeface="Arial" pitchFamily="-111" charset="-52"/>
                <a:cs typeface="Arial" pitchFamily="-111" charset="-52"/>
              </a:rPr>
              <a:t>CVx</a:t>
            </a:r>
            <a:r>
              <a:rPr lang="en-US" sz="1800" dirty="0">
                <a:solidFill>
                  <a:srgbClr val="000000"/>
                </a:solidFill>
                <a:latin typeface="Verdana" pitchFamily="-111" charset="0"/>
                <a:ea typeface="Arial" pitchFamily="-111" charset="-52"/>
                <a:cs typeface="Arial" pitchFamily="-111" charset="-52"/>
              </a:rPr>
              <a:t> in BGP</a:t>
            </a:r>
          </a:p>
        </p:txBody>
      </p:sp>
      <p:sp>
        <p:nvSpPr>
          <p:cNvPr id="20" name="Down Arrow 19"/>
          <p:cNvSpPr/>
          <p:nvPr/>
        </p:nvSpPr>
        <p:spPr bwMode="auto">
          <a:xfrm rot="2620240">
            <a:off x="4603701" y="3668180"/>
            <a:ext cx="472418" cy="825069"/>
          </a:xfrm>
          <a:prstGeom prst="downArrow">
            <a:avLst/>
          </a:prstGeom>
          <a:noFill/>
          <a:ln w="12700" cap="flat" cmpd="sng" algn="ctr">
            <a:solidFill>
              <a:srgbClr val="000000"/>
            </a:solidFill>
            <a:prstDash val="solid"/>
            <a:round/>
            <a:headEnd type="none" w="med" len="med"/>
            <a:tailEnd type="none" w="med" len="med"/>
          </a:ln>
          <a:effectLst/>
        </p:spPr>
        <p:txBody>
          <a:bodyPr vert="horz" wrap="square" lIns="137842" tIns="68920" rIns="137842" bIns="68920" numCol="1" rtlCol="0" anchor="t" anchorCtr="0" compatLnSpc="1">
            <a:prstTxWarp prst="textNoShape">
              <a:avLst/>
            </a:prstTxWarp>
            <a:spAutoFit/>
          </a:bodyPr>
          <a:lstStyle/>
          <a:p>
            <a:pPr algn="ctr" defTabSz="1378413" eaLnBrk="0" fontAlgn="base" hangingPunct="0">
              <a:spcBef>
                <a:spcPct val="50000"/>
              </a:spcBef>
              <a:spcAft>
                <a:spcPct val="0"/>
              </a:spcAft>
            </a:pPr>
            <a:endParaRPr lang="en-US" sz="3700">
              <a:solidFill>
                <a:srgbClr val="CCCCCC"/>
              </a:solidFill>
              <a:latin typeface="Verdana" pitchFamily="-111" charset="0"/>
              <a:ea typeface="Arial" pitchFamily="-111" charset="-52"/>
              <a:cs typeface="Arial" pitchFamily="-111" charset="-52"/>
            </a:endParaRPr>
          </a:p>
        </p:txBody>
      </p:sp>
      <p:sp>
        <p:nvSpPr>
          <p:cNvPr id="23" name="TextBox 22"/>
          <p:cNvSpPr txBox="1"/>
          <p:nvPr/>
        </p:nvSpPr>
        <p:spPr>
          <a:xfrm>
            <a:off x="3225708" y="5920656"/>
            <a:ext cx="347881" cy="1062516"/>
          </a:xfrm>
          <a:prstGeom prst="rect">
            <a:avLst/>
          </a:prstGeom>
          <a:noFill/>
        </p:spPr>
        <p:txBody>
          <a:bodyPr wrap="none" lIns="137842" tIns="68920" rIns="137842" bIns="68920" rtlCol="0">
            <a:spAutoFit/>
          </a:bodyPr>
          <a:lstStyle/>
          <a:p>
            <a:pPr algn="ctr" eaLnBrk="0" fontAlgn="base" hangingPunct="0">
              <a:spcAft>
                <a:spcPct val="0"/>
              </a:spcAft>
            </a:pPr>
            <a:r>
              <a:rPr lang="en-US" sz="1500" b="1" dirty="0">
                <a:solidFill>
                  <a:srgbClr val="000000"/>
                </a:solidFill>
                <a:latin typeface="Verdana" pitchFamily="-111" charset="0"/>
                <a:ea typeface="Arial" pitchFamily="-111" charset="-52"/>
                <a:cs typeface="Arial" pitchFamily="-111" charset="-52"/>
              </a:rPr>
              <a:t>.</a:t>
            </a:r>
          </a:p>
          <a:p>
            <a:pPr algn="ctr" eaLnBrk="0" fontAlgn="base" hangingPunct="0">
              <a:spcAft>
                <a:spcPct val="0"/>
              </a:spcAft>
            </a:pPr>
            <a:r>
              <a:rPr lang="en-US" sz="1500" b="1" dirty="0">
                <a:solidFill>
                  <a:srgbClr val="000000"/>
                </a:solidFill>
                <a:latin typeface="Verdana" pitchFamily="-111" charset="0"/>
                <a:ea typeface="Arial" pitchFamily="-111" charset="-52"/>
                <a:cs typeface="Arial" pitchFamily="-111" charset="-52"/>
              </a:rPr>
              <a:t>.</a:t>
            </a:r>
          </a:p>
          <a:p>
            <a:pPr algn="ctr" eaLnBrk="0" fontAlgn="base" hangingPunct="0">
              <a:spcAft>
                <a:spcPct val="0"/>
              </a:spcAft>
            </a:pPr>
            <a:r>
              <a:rPr lang="en-US" sz="1500" b="1" dirty="0">
                <a:solidFill>
                  <a:srgbClr val="000000"/>
                </a:solidFill>
                <a:latin typeface="Verdana" pitchFamily="-111" charset="0"/>
                <a:ea typeface="Arial" pitchFamily="-111" charset="-52"/>
                <a:cs typeface="Arial" pitchFamily="-111" charset="-52"/>
              </a:rPr>
              <a:t>.</a:t>
            </a:r>
          </a:p>
          <a:p>
            <a:pPr algn="ctr" eaLnBrk="0" fontAlgn="base" hangingPunct="0">
              <a:spcAft>
                <a:spcPct val="0"/>
              </a:spcAft>
            </a:pPr>
            <a:r>
              <a:rPr lang="en-US" sz="1500" b="1" dirty="0">
                <a:solidFill>
                  <a:srgbClr val="000000"/>
                </a:solidFill>
                <a:latin typeface="Verdana" pitchFamily="-111" charset="0"/>
                <a:ea typeface="Arial" pitchFamily="-111" charset="-52"/>
                <a:cs typeface="Arial" pitchFamily="-111" charset="-52"/>
              </a:rPr>
              <a:t>.</a:t>
            </a:r>
          </a:p>
        </p:txBody>
      </p:sp>
      <p:grpSp>
        <p:nvGrpSpPr>
          <p:cNvPr id="35" name="Group 34"/>
          <p:cNvGrpSpPr/>
          <p:nvPr/>
        </p:nvGrpSpPr>
        <p:grpSpPr>
          <a:xfrm>
            <a:off x="9734537" y="5927220"/>
            <a:ext cx="746761" cy="855657"/>
            <a:chOff x="7086601" y="1855290"/>
            <a:chExt cx="533400" cy="509320"/>
          </a:xfrm>
        </p:grpSpPr>
        <p:sp>
          <p:nvSpPr>
            <p:cNvPr id="36" name="Oval 35"/>
            <p:cNvSpPr/>
            <p:nvPr/>
          </p:nvSpPr>
          <p:spPr>
            <a:xfrm>
              <a:off x="7086601" y="1855290"/>
              <a:ext cx="533400" cy="509320"/>
            </a:xfrm>
            <a:prstGeom prst="ellipse">
              <a:avLst/>
            </a:prstGeom>
            <a:noFill/>
            <a:ln w="25400" cap="flat" cmpd="sng" algn="ctr">
              <a:solidFill>
                <a:srgbClr val="FF0000"/>
              </a:solidFill>
              <a:prstDash val="solid"/>
            </a:ln>
            <a:effectLst/>
          </p:spPr>
          <p:txBody>
            <a:bodyPr rtlCol="0" anchor="ctr"/>
            <a:lstStyle/>
            <a:p>
              <a:pPr algn="ctr" defTabSz="1378413">
                <a:defRPr/>
              </a:pPr>
              <a:endParaRPr lang="en-US" sz="3100" kern="0" dirty="0">
                <a:solidFill>
                  <a:sysClr val="windowText" lastClr="000000"/>
                </a:solidFill>
                <a:latin typeface="Calibri"/>
                <a:ea typeface="Arial" pitchFamily="-111" charset="-52"/>
                <a:cs typeface="Arial" pitchFamily="-111" charset="-52"/>
              </a:endParaRPr>
            </a:p>
          </p:txBody>
        </p:sp>
        <p:sp>
          <p:nvSpPr>
            <p:cNvPr id="37" name="TextBox 36"/>
            <p:cNvSpPr txBox="1"/>
            <p:nvPr/>
          </p:nvSpPr>
          <p:spPr>
            <a:xfrm>
              <a:off x="7110585" y="1872910"/>
              <a:ext cx="505219" cy="384721"/>
            </a:xfrm>
            <a:prstGeom prst="rect">
              <a:avLst/>
            </a:prstGeom>
            <a:noFill/>
          </p:spPr>
          <p:txBody>
            <a:bodyPr wrap="none" rtlCol="0">
              <a:spAutoFit/>
            </a:bodyPr>
            <a:lstStyle/>
            <a:p>
              <a:pPr algn="ctr" defTabSz="1378413">
                <a:defRPr/>
              </a:pPr>
              <a:r>
                <a:rPr lang="en-US" sz="1800" kern="0" dirty="0">
                  <a:solidFill>
                    <a:sysClr val="windowText" lastClr="000000"/>
                  </a:solidFill>
                  <a:latin typeface="Verdana" pitchFamily="-111" charset="0"/>
                  <a:ea typeface="Arial" pitchFamily="-111" charset="-52"/>
                  <a:cs typeface="Arial" pitchFamily="-111" charset="-52"/>
                </a:rPr>
                <a:t>LISP</a:t>
              </a:r>
            </a:p>
            <a:p>
              <a:pPr algn="ctr" defTabSz="1378413">
                <a:defRPr/>
              </a:pPr>
              <a:r>
                <a:rPr lang="en-US" sz="1800" kern="0" dirty="0">
                  <a:solidFill>
                    <a:sysClr val="windowText" lastClr="000000"/>
                  </a:solidFill>
                  <a:latin typeface="Verdana" pitchFamily="-111" charset="0"/>
                  <a:ea typeface="Arial" pitchFamily="-111" charset="-52"/>
                  <a:cs typeface="Arial" pitchFamily="-111" charset="-52"/>
                </a:rPr>
                <a:t>CE</a:t>
              </a:r>
            </a:p>
          </p:txBody>
        </p:sp>
      </p:grpSp>
      <p:cxnSp>
        <p:nvCxnSpPr>
          <p:cNvPr id="38" name="Straight Connector 37"/>
          <p:cNvCxnSpPr/>
          <p:nvPr/>
        </p:nvCxnSpPr>
        <p:spPr>
          <a:xfrm flipH="1">
            <a:off x="11024381" y="5851044"/>
            <a:ext cx="1" cy="1008009"/>
          </a:xfrm>
          <a:prstGeom prst="line">
            <a:avLst/>
          </a:prstGeom>
          <a:noFill/>
          <a:ln w="25400" cap="flat" cmpd="sng" algn="ctr">
            <a:solidFill>
              <a:srgbClr val="FF0000"/>
            </a:solidFill>
            <a:prstDash val="solid"/>
          </a:ln>
          <a:effectLst/>
        </p:spPr>
      </p:cxnSp>
      <p:cxnSp>
        <p:nvCxnSpPr>
          <p:cNvPr id="39" name="Straight Connector 38"/>
          <p:cNvCxnSpPr>
            <a:stCxn id="40" idx="1"/>
            <a:endCxn id="36" idx="6"/>
          </p:cNvCxnSpPr>
          <p:nvPr/>
        </p:nvCxnSpPr>
        <p:spPr>
          <a:xfrm flipH="1">
            <a:off x="10481298" y="6265558"/>
            <a:ext cx="594165" cy="89491"/>
          </a:xfrm>
          <a:prstGeom prst="line">
            <a:avLst/>
          </a:prstGeom>
          <a:noFill/>
          <a:ln w="25400" cap="flat" cmpd="sng" algn="ctr">
            <a:solidFill>
              <a:srgbClr val="FF0000"/>
            </a:solidFill>
            <a:prstDash val="solid"/>
          </a:ln>
          <a:effectLst/>
        </p:spPr>
      </p:cxnSp>
      <p:sp>
        <p:nvSpPr>
          <p:cNvPr id="40" name="TextBox 39"/>
          <p:cNvSpPr txBox="1"/>
          <p:nvPr/>
        </p:nvSpPr>
        <p:spPr>
          <a:xfrm>
            <a:off x="11075463" y="6034382"/>
            <a:ext cx="813829" cy="462351"/>
          </a:xfrm>
          <a:prstGeom prst="rect">
            <a:avLst/>
          </a:prstGeom>
          <a:noFill/>
        </p:spPr>
        <p:txBody>
          <a:bodyPr wrap="none" lIns="137842" tIns="68920" rIns="137842" bIns="68920" rtlCol="0">
            <a:spAutoFit/>
          </a:bodyPr>
          <a:lstStyle/>
          <a:p>
            <a:pPr algn="ctr" defTabSz="1378413">
              <a:defRPr/>
            </a:pPr>
            <a:r>
              <a:rPr lang="en-US" kern="0" dirty="0">
                <a:solidFill>
                  <a:sysClr val="windowText" lastClr="000000"/>
                </a:solidFill>
                <a:latin typeface="Verdana" pitchFamily="-111" charset="0"/>
                <a:ea typeface="Arial" pitchFamily="-111" charset="-52"/>
                <a:cs typeface="Arial" pitchFamily="-111" charset="-52"/>
              </a:rPr>
              <a:t>LAN</a:t>
            </a:r>
          </a:p>
        </p:txBody>
      </p:sp>
      <p:sp>
        <p:nvSpPr>
          <p:cNvPr id="41" name="TextBox 40"/>
          <p:cNvSpPr txBox="1"/>
          <p:nvPr/>
        </p:nvSpPr>
        <p:spPr>
          <a:xfrm>
            <a:off x="8366168" y="6473886"/>
            <a:ext cx="930204" cy="462351"/>
          </a:xfrm>
          <a:prstGeom prst="rect">
            <a:avLst/>
          </a:prstGeom>
          <a:noFill/>
        </p:spPr>
        <p:txBody>
          <a:bodyPr wrap="none" lIns="137842" tIns="68920" rIns="137842" bIns="68920" rtlCol="0">
            <a:spAutoFit/>
          </a:bodyPr>
          <a:lstStyle/>
          <a:p>
            <a:pPr algn="ctr" defTabSz="1378413">
              <a:defRPr/>
            </a:pPr>
            <a:r>
              <a:rPr lang="en-US" kern="0" dirty="0">
                <a:solidFill>
                  <a:sysClr val="windowText" lastClr="000000"/>
                </a:solidFill>
                <a:latin typeface="Verdana" pitchFamily="-111" charset="0"/>
                <a:ea typeface="Arial" pitchFamily="-111" charset="-52"/>
                <a:cs typeface="Arial" pitchFamily="-111" charset="-52"/>
              </a:rPr>
              <a:t>WAN</a:t>
            </a:r>
          </a:p>
        </p:txBody>
      </p:sp>
      <p:sp>
        <p:nvSpPr>
          <p:cNvPr id="42" name="Oval 41"/>
          <p:cNvSpPr/>
          <p:nvPr/>
        </p:nvSpPr>
        <p:spPr>
          <a:xfrm>
            <a:off x="7471233" y="6087453"/>
            <a:ext cx="746760" cy="855657"/>
          </a:xfrm>
          <a:prstGeom prst="ellipse">
            <a:avLst/>
          </a:prstGeom>
          <a:noFill/>
          <a:ln w="25400" cap="flat" cmpd="sng" algn="ctr">
            <a:solidFill>
              <a:srgbClr val="4F81BD">
                <a:shade val="50000"/>
              </a:srgbClr>
            </a:solidFill>
            <a:prstDash val="solid"/>
          </a:ln>
          <a:effectLst/>
        </p:spPr>
        <p:txBody>
          <a:bodyPr lIns="137842" tIns="68920" rIns="137842" bIns="68920" rtlCol="0" anchor="ctr"/>
          <a:lstStyle/>
          <a:p>
            <a:pPr algn="ctr" defTabSz="1378413">
              <a:defRPr/>
            </a:pPr>
            <a:r>
              <a:rPr lang="en-US" kern="0" dirty="0">
                <a:solidFill>
                  <a:sysClr val="windowText" lastClr="000000"/>
                </a:solidFill>
                <a:latin typeface="Calibri"/>
                <a:ea typeface="Arial" pitchFamily="-111" charset="-52"/>
                <a:cs typeface="Arial" pitchFamily="-111" charset="-52"/>
              </a:rPr>
              <a:t>PE</a:t>
            </a:r>
            <a:endParaRPr lang="en-US" sz="3100" kern="0" dirty="0">
              <a:solidFill>
                <a:sysClr val="windowText" lastClr="000000"/>
              </a:solidFill>
              <a:latin typeface="Calibri"/>
              <a:ea typeface="Arial" pitchFamily="-111" charset="-52"/>
              <a:cs typeface="Arial" pitchFamily="-111" charset="-52"/>
            </a:endParaRPr>
          </a:p>
        </p:txBody>
      </p:sp>
      <p:grpSp>
        <p:nvGrpSpPr>
          <p:cNvPr id="43" name="Group 42"/>
          <p:cNvGrpSpPr/>
          <p:nvPr/>
        </p:nvGrpSpPr>
        <p:grpSpPr>
          <a:xfrm>
            <a:off x="9292834" y="5889759"/>
            <a:ext cx="539400" cy="407913"/>
            <a:chOff x="7002699" y="1733559"/>
            <a:chExt cx="385286" cy="242805"/>
          </a:xfrm>
        </p:grpSpPr>
        <p:sp>
          <p:nvSpPr>
            <p:cNvPr id="44" name="TextBox 43"/>
            <p:cNvSpPr txBox="1"/>
            <p:nvPr/>
          </p:nvSpPr>
          <p:spPr>
            <a:xfrm>
              <a:off x="7002699" y="1733559"/>
              <a:ext cx="336717" cy="219840"/>
            </a:xfrm>
            <a:prstGeom prst="rect">
              <a:avLst/>
            </a:prstGeom>
            <a:solidFill>
              <a:sysClr val="window" lastClr="FFFFFF"/>
            </a:solidFill>
            <a:ln>
              <a:solidFill>
                <a:srgbClr val="4BACC6">
                  <a:lumMod val="50000"/>
                </a:srgbClr>
              </a:solidFill>
            </a:ln>
          </p:spPr>
          <p:txBody>
            <a:bodyPr wrap="none" rtlCol="0" anchor="b">
              <a:spAutoFit/>
            </a:bodyPr>
            <a:lstStyle/>
            <a:p>
              <a:pPr algn="ctr" defTabSz="1378413">
                <a:defRPr/>
              </a:pPr>
              <a:r>
                <a:rPr lang="en-US" sz="1800" kern="0" dirty="0">
                  <a:solidFill>
                    <a:sysClr val="windowText" lastClr="000000"/>
                  </a:solidFill>
                  <a:latin typeface="Verdana" pitchFamily="-111" charset="0"/>
                  <a:ea typeface="Arial" pitchFamily="-111" charset="-52"/>
                  <a:cs typeface="Arial" pitchFamily="-111" charset="-52"/>
                </a:rPr>
                <a:t>LB</a:t>
              </a:r>
            </a:p>
          </p:txBody>
        </p:sp>
        <p:sp>
          <p:nvSpPr>
            <p:cNvPr id="45" name="Oval 44"/>
            <p:cNvSpPr>
              <a:spLocks noChangeAspect="1"/>
            </p:cNvSpPr>
            <p:nvPr/>
          </p:nvSpPr>
          <p:spPr>
            <a:xfrm>
              <a:off x="7333487" y="1921503"/>
              <a:ext cx="54498" cy="54861"/>
            </a:xfrm>
            <a:prstGeom prst="ellipse">
              <a:avLst/>
            </a:prstGeom>
            <a:solidFill>
              <a:srgbClr val="7F7F7F"/>
            </a:solidFill>
            <a:ln w="25400" cap="flat" cmpd="sng" algn="ctr">
              <a:solidFill>
                <a:srgbClr val="4F81BD">
                  <a:shade val="50000"/>
                </a:srgbClr>
              </a:solidFill>
              <a:prstDash val="solid"/>
            </a:ln>
            <a:effectLst/>
          </p:spPr>
          <p:txBody>
            <a:bodyPr rtlCol="0" anchor="ctr"/>
            <a:lstStyle/>
            <a:p>
              <a:pPr algn="ctr" defTabSz="1378413">
                <a:defRPr/>
              </a:pPr>
              <a:endParaRPr lang="en-US" sz="3100" kern="0" dirty="0">
                <a:solidFill>
                  <a:sysClr val="windowText" lastClr="000000"/>
                </a:solidFill>
                <a:latin typeface="Calibri"/>
                <a:ea typeface="Arial" pitchFamily="-111" charset="-52"/>
                <a:cs typeface="Arial" pitchFamily="-111" charset="-52"/>
              </a:endParaRPr>
            </a:p>
          </p:txBody>
        </p:sp>
      </p:grpSp>
      <p:cxnSp>
        <p:nvCxnSpPr>
          <p:cNvPr id="46" name="Straight Connector 45"/>
          <p:cNvCxnSpPr>
            <a:stCxn id="37" idx="1"/>
            <a:endCxn id="42" idx="6"/>
          </p:cNvCxnSpPr>
          <p:nvPr/>
        </p:nvCxnSpPr>
        <p:spPr>
          <a:xfrm flipH="1">
            <a:off x="8217993" y="6279988"/>
            <a:ext cx="1550122" cy="2352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580145" y="2573017"/>
            <a:ext cx="2888469" cy="1108682"/>
          </a:xfrm>
          <a:prstGeom prst="rect">
            <a:avLst/>
          </a:prstGeom>
          <a:noFill/>
        </p:spPr>
        <p:txBody>
          <a:bodyPr wrap="square" lIns="137842" tIns="68920" rIns="137842" bIns="68920" rtlCol="0">
            <a:spAutoFit/>
          </a:bodyPr>
          <a:lstStyle/>
          <a:p>
            <a:pPr marL="258455" indent="-258455" eaLnBrk="0" fontAlgn="base" hangingPunct="0">
              <a:spcBef>
                <a:spcPct val="50000"/>
              </a:spcBef>
              <a:spcAft>
                <a:spcPct val="0"/>
              </a:spcAft>
              <a:buFont typeface="Arial" panose="020B0604020202020204" pitchFamily="34" charset="0"/>
              <a:buChar char="•"/>
            </a:pPr>
            <a:r>
              <a:rPr lang="en-US" dirty="0">
                <a:solidFill>
                  <a:srgbClr val="000000"/>
                </a:solidFill>
                <a:latin typeface="Verdana" pitchFamily="-111" charset="0"/>
                <a:ea typeface="Arial" pitchFamily="-111" charset="-52"/>
                <a:cs typeface="Arial" pitchFamily="-111" charset="-52"/>
              </a:rPr>
              <a:t>Register EID (LAN) with RLOC (LB) in LISP</a:t>
            </a:r>
          </a:p>
        </p:txBody>
      </p:sp>
      <p:grpSp>
        <p:nvGrpSpPr>
          <p:cNvPr id="68" name="Group 67"/>
          <p:cNvGrpSpPr/>
          <p:nvPr/>
        </p:nvGrpSpPr>
        <p:grpSpPr>
          <a:xfrm>
            <a:off x="5571949" y="4099580"/>
            <a:ext cx="2358443" cy="1243035"/>
            <a:chOff x="7045542" y="274554"/>
            <a:chExt cx="1684601" cy="739902"/>
          </a:xfrm>
        </p:grpSpPr>
        <p:sp>
          <p:nvSpPr>
            <p:cNvPr id="59" name="Rounded Rectangle 58"/>
            <p:cNvSpPr/>
            <p:nvPr/>
          </p:nvSpPr>
          <p:spPr>
            <a:xfrm>
              <a:off x="7065738" y="274554"/>
              <a:ext cx="1664405" cy="739902"/>
            </a:xfrm>
            <a:prstGeom prst="roundRect">
              <a:avLst>
                <a:gd name="adj" fmla="val 3223"/>
              </a:avLst>
            </a:prstGeom>
            <a:solidFill>
              <a:sysClr val="windowText" lastClr="000000">
                <a:lumMod val="50000"/>
                <a:lumOff val="50000"/>
                <a:alpha val="50000"/>
              </a:sysClr>
            </a:solidFill>
            <a:ln w="25400" cap="flat" cmpd="sng" algn="ctr">
              <a:solidFill>
                <a:srgbClr val="4F81BD">
                  <a:shade val="50000"/>
                </a:srgbClr>
              </a:solidFill>
              <a:prstDash val="solid"/>
            </a:ln>
            <a:effectLst/>
          </p:spPr>
          <p:txBody>
            <a:bodyPr rtlCol="0" anchor="ctr"/>
            <a:lstStyle/>
            <a:p>
              <a:pPr algn="ctr" defTabSz="1378413">
                <a:defRPr/>
              </a:pPr>
              <a:endParaRPr lang="en-US" kern="0">
                <a:solidFill>
                  <a:sysClr val="window" lastClr="FFFFFF"/>
                </a:solidFill>
                <a:latin typeface="Calibri"/>
                <a:ea typeface="Arial" pitchFamily="-111" charset="-52"/>
                <a:cs typeface="Arial" pitchFamily="-111" charset="-52"/>
              </a:endParaRPr>
            </a:p>
          </p:txBody>
        </p:sp>
        <p:sp>
          <p:nvSpPr>
            <p:cNvPr id="61" name="TextBox 60"/>
            <p:cNvSpPr txBox="1"/>
            <p:nvPr/>
          </p:nvSpPr>
          <p:spPr>
            <a:xfrm>
              <a:off x="7051099" y="274554"/>
              <a:ext cx="1679044" cy="384721"/>
            </a:xfrm>
            <a:prstGeom prst="rect">
              <a:avLst/>
            </a:prstGeom>
            <a:noFill/>
          </p:spPr>
          <p:txBody>
            <a:bodyPr wrap="square" rtlCol="0">
              <a:spAutoFit/>
            </a:bodyPr>
            <a:lstStyle/>
            <a:p>
              <a:pPr algn="ctr" defTabSz="1378413">
                <a:defRPr/>
              </a:pPr>
              <a:r>
                <a:rPr lang="en-US" sz="1800" kern="0" dirty="0">
                  <a:solidFill>
                    <a:sysClr val="windowText" lastClr="000000"/>
                  </a:solidFill>
                  <a:latin typeface="Verdana" pitchFamily="-111" charset="0"/>
                  <a:ea typeface="Arial" pitchFamily="-111" charset="-52"/>
                  <a:cs typeface="Arial" pitchFamily="-111" charset="-52"/>
                </a:rPr>
                <a:t>LISP Transport VRF</a:t>
              </a:r>
            </a:p>
          </p:txBody>
        </p:sp>
        <p:sp>
          <p:nvSpPr>
            <p:cNvPr id="62" name="TextBox 61"/>
            <p:cNvSpPr txBox="1"/>
            <p:nvPr/>
          </p:nvSpPr>
          <p:spPr>
            <a:xfrm>
              <a:off x="7045542" y="548807"/>
              <a:ext cx="508037" cy="219841"/>
            </a:xfrm>
            <a:prstGeom prst="rect">
              <a:avLst/>
            </a:prstGeom>
            <a:noFill/>
          </p:spPr>
          <p:txBody>
            <a:bodyPr wrap="none" rtlCol="0">
              <a:spAutoFit/>
            </a:bodyPr>
            <a:lstStyle/>
            <a:p>
              <a:pPr algn="ctr" defTabSz="1378413">
                <a:defRPr/>
              </a:pPr>
              <a:r>
                <a:rPr lang="en-US" sz="1800" u="sng" kern="0" dirty="0">
                  <a:solidFill>
                    <a:sysClr val="windowText" lastClr="000000"/>
                  </a:solidFill>
                  <a:latin typeface="Verdana" pitchFamily="-111" charset="0"/>
                  <a:ea typeface="Arial" pitchFamily="-111" charset="-52"/>
                  <a:cs typeface="Arial" pitchFamily="-111" charset="-52"/>
                </a:rPr>
                <a:t>Dest</a:t>
              </a:r>
            </a:p>
          </p:txBody>
        </p:sp>
        <p:sp>
          <p:nvSpPr>
            <p:cNvPr id="63" name="TextBox 62"/>
            <p:cNvSpPr txBox="1"/>
            <p:nvPr/>
          </p:nvSpPr>
          <p:spPr>
            <a:xfrm>
              <a:off x="7482322" y="546308"/>
              <a:ext cx="917581" cy="219841"/>
            </a:xfrm>
            <a:prstGeom prst="rect">
              <a:avLst/>
            </a:prstGeom>
            <a:noFill/>
          </p:spPr>
          <p:txBody>
            <a:bodyPr wrap="none" rtlCol="0">
              <a:spAutoFit/>
            </a:bodyPr>
            <a:lstStyle/>
            <a:p>
              <a:pPr algn="ctr" defTabSz="1378413">
                <a:defRPr/>
              </a:pPr>
              <a:r>
                <a:rPr lang="en-US" sz="1800" u="sng" kern="0" dirty="0">
                  <a:solidFill>
                    <a:sysClr val="windowText" lastClr="000000"/>
                  </a:solidFill>
                  <a:latin typeface="Verdana" pitchFamily="-111" charset="0"/>
                  <a:ea typeface="Arial" pitchFamily="-111" charset="-52"/>
                  <a:cs typeface="Arial" pitchFamily="-111" charset="-52"/>
                </a:rPr>
                <a:t>Next-Hop</a:t>
              </a:r>
            </a:p>
          </p:txBody>
        </p:sp>
        <p:sp>
          <p:nvSpPr>
            <p:cNvPr id="64" name="TextBox 63"/>
            <p:cNvSpPr txBox="1"/>
            <p:nvPr/>
          </p:nvSpPr>
          <p:spPr>
            <a:xfrm>
              <a:off x="7772299" y="768235"/>
              <a:ext cx="301642" cy="192360"/>
            </a:xfrm>
            <a:prstGeom prst="rect">
              <a:avLst/>
            </a:prstGeom>
            <a:noFill/>
          </p:spPr>
          <p:txBody>
            <a:bodyPr wrap="none" rtlCol="0">
              <a:spAutoFit/>
            </a:bodyPr>
            <a:lstStyle/>
            <a:p>
              <a:pPr algn="ctr" defTabSz="1378413">
                <a:defRPr/>
              </a:pPr>
              <a:r>
                <a:rPr lang="en-US" sz="1500" kern="0" dirty="0">
                  <a:solidFill>
                    <a:sysClr val="windowText" lastClr="000000"/>
                  </a:solidFill>
                  <a:latin typeface="Verdana" pitchFamily="-111" charset="0"/>
                  <a:ea typeface="Arial" pitchFamily="-111" charset="-52"/>
                  <a:cs typeface="Arial" pitchFamily="-111" charset="-52"/>
                </a:rPr>
                <a:t>PE</a:t>
              </a:r>
            </a:p>
          </p:txBody>
        </p:sp>
        <p:sp>
          <p:nvSpPr>
            <p:cNvPr id="65" name="TextBox 64"/>
            <p:cNvSpPr txBox="1"/>
            <p:nvPr/>
          </p:nvSpPr>
          <p:spPr>
            <a:xfrm>
              <a:off x="7148270" y="768235"/>
              <a:ext cx="302581" cy="192360"/>
            </a:xfrm>
            <a:prstGeom prst="rect">
              <a:avLst/>
            </a:prstGeom>
            <a:noFill/>
          </p:spPr>
          <p:txBody>
            <a:bodyPr wrap="none" rtlCol="0">
              <a:spAutoFit/>
            </a:bodyPr>
            <a:lstStyle/>
            <a:p>
              <a:pPr algn="ctr" defTabSz="1378413">
                <a:defRPr/>
              </a:pPr>
              <a:r>
                <a:rPr lang="en-US" sz="1500" kern="0" dirty="0">
                  <a:solidFill>
                    <a:sysClr val="windowText" lastClr="000000"/>
                  </a:solidFill>
                  <a:latin typeface="Verdana" pitchFamily="-111" charset="0"/>
                  <a:ea typeface="Arial" pitchFamily="-111" charset="-52"/>
                  <a:cs typeface="Arial" pitchFamily="-111" charset="-52"/>
                </a:rPr>
                <a:t>LB</a:t>
              </a:r>
            </a:p>
          </p:txBody>
        </p:sp>
        <p:sp>
          <p:nvSpPr>
            <p:cNvPr id="66" name="TextBox 65"/>
            <p:cNvSpPr txBox="1"/>
            <p:nvPr/>
          </p:nvSpPr>
          <p:spPr>
            <a:xfrm>
              <a:off x="8350757" y="559401"/>
              <a:ext cx="360905" cy="219841"/>
            </a:xfrm>
            <a:prstGeom prst="rect">
              <a:avLst/>
            </a:prstGeom>
            <a:noFill/>
          </p:spPr>
          <p:txBody>
            <a:bodyPr wrap="none" rtlCol="0">
              <a:spAutoFit/>
            </a:bodyPr>
            <a:lstStyle/>
            <a:p>
              <a:pPr algn="ctr" defTabSz="1378413">
                <a:defRPr/>
              </a:pPr>
              <a:r>
                <a:rPr lang="en-US" sz="1800" u="sng" kern="0" dirty="0">
                  <a:solidFill>
                    <a:sysClr val="windowText" lastClr="000000"/>
                  </a:solidFill>
                  <a:latin typeface="Verdana" pitchFamily="-111" charset="0"/>
                  <a:ea typeface="Arial" pitchFamily="-111" charset="-52"/>
                  <a:cs typeface="Arial" pitchFamily="-111" charset="-52"/>
                </a:rPr>
                <a:t>CV</a:t>
              </a:r>
            </a:p>
          </p:txBody>
        </p:sp>
        <p:sp>
          <p:nvSpPr>
            <p:cNvPr id="67" name="TextBox 66"/>
            <p:cNvSpPr txBox="1"/>
            <p:nvPr/>
          </p:nvSpPr>
          <p:spPr>
            <a:xfrm>
              <a:off x="8325043" y="768234"/>
              <a:ext cx="403082" cy="192360"/>
            </a:xfrm>
            <a:prstGeom prst="rect">
              <a:avLst/>
            </a:prstGeom>
            <a:noFill/>
          </p:spPr>
          <p:txBody>
            <a:bodyPr wrap="none" rtlCol="0">
              <a:spAutoFit/>
            </a:bodyPr>
            <a:lstStyle/>
            <a:p>
              <a:pPr algn="ctr" defTabSz="1378413">
                <a:defRPr/>
              </a:pPr>
              <a:r>
                <a:rPr lang="en-US" sz="1500" kern="0" dirty="0" err="1">
                  <a:solidFill>
                    <a:sysClr val="windowText" lastClr="000000"/>
                  </a:solidFill>
                  <a:latin typeface="Verdana" pitchFamily="-111" charset="0"/>
                  <a:ea typeface="Arial" pitchFamily="-111" charset="-52"/>
                  <a:cs typeface="Arial" pitchFamily="-111" charset="-52"/>
                </a:rPr>
                <a:t>CVx</a:t>
              </a:r>
              <a:endParaRPr lang="en-US" sz="1500" kern="0" dirty="0">
                <a:solidFill>
                  <a:sysClr val="windowText" lastClr="000000"/>
                </a:solidFill>
                <a:latin typeface="Verdana" pitchFamily="-111" charset="0"/>
                <a:ea typeface="Arial" pitchFamily="-111" charset="-52"/>
                <a:cs typeface="Arial" pitchFamily="-111" charset="-52"/>
              </a:endParaRPr>
            </a:p>
          </p:txBody>
        </p:sp>
      </p:grpSp>
      <p:sp>
        <p:nvSpPr>
          <p:cNvPr id="69" name="Down Arrow 68"/>
          <p:cNvSpPr/>
          <p:nvPr/>
        </p:nvSpPr>
        <p:spPr bwMode="auto">
          <a:xfrm rot="10800000">
            <a:off x="6560197" y="3077195"/>
            <a:ext cx="392473" cy="804511"/>
          </a:xfrm>
          <a:prstGeom prst="downArrow">
            <a:avLst/>
          </a:prstGeom>
          <a:noFill/>
          <a:ln w="12700" cap="flat" cmpd="sng" algn="ctr">
            <a:solidFill>
              <a:srgbClr val="000000"/>
            </a:solidFill>
            <a:prstDash val="solid"/>
            <a:round/>
            <a:headEnd type="none" w="med" len="med"/>
            <a:tailEnd type="none" w="med" len="med"/>
          </a:ln>
          <a:effectLst/>
        </p:spPr>
        <p:txBody>
          <a:bodyPr vert="horz" wrap="square" lIns="137842" tIns="68920" rIns="137842" bIns="68920" numCol="1" rtlCol="0" anchor="t" anchorCtr="0" compatLnSpc="1">
            <a:prstTxWarp prst="textNoShape">
              <a:avLst/>
            </a:prstTxWarp>
            <a:spAutoFit/>
          </a:bodyPr>
          <a:lstStyle/>
          <a:p>
            <a:pPr algn="ctr" defTabSz="1378413" eaLnBrk="0" fontAlgn="base" hangingPunct="0">
              <a:spcBef>
                <a:spcPct val="50000"/>
              </a:spcBef>
              <a:spcAft>
                <a:spcPct val="0"/>
              </a:spcAft>
            </a:pPr>
            <a:endParaRPr lang="en-US" sz="3700">
              <a:solidFill>
                <a:srgbClr val="CCCCCC"/>
              </a:solidFill>
              <a:latin typeface="Verdana" pitchFamily="-111" charset="0"/>
              <a:ea typeface="Arial" pitchFamily="-111" charset="-52"/>
              <a:cs typeface="Arial" pitchFamily="-111" charset="-52"/>
            </a:endParaRPr>
          </a:p>
        </p:txBody>
      </p:sp>
      <p:sp>
        <p:nvSpPr>
          <p:cNvPr id="70" name="TextBox 69"/>
          <p:cNvSpPr txBox="1"/>
          <p:nvPr/>
        </p:nvSpPr>
        <p:spPr>
          <a:xfrm>
            <a:off x="1856430" y="1529111"/>
            <a:ext cx="3682407" cy="2724509"/>
          </a:xfrm>
          <a:prstGeom prst="rect">
            <a:avLst/>
          </a:prstGeom>
          <a:noFill/>
        </p:spPr>
        <p:txBody>
          <a:bodyPr wrap="square" lIns="137842" tIns="68920" rIns="137842" bIns="68920" rtlCol="0">
            <a:spAutoFit/>
          </a:bodyPr>
          <a:lstStyle/>
          <a:p>
            <a:pPr marL="258455" indent="-258455" eaLnBrk="0" fontAlgn="base" hangingPunct="0">
              <a:spcBef>
                <a:spcPct val="50000"/>
              </a:spcBef>
              <a:spcAft>
                <a:spcPct val="0"/>
              </a:spcAft>
              <a:buFont typeface="Arial" panose="020B0604020202020204" pitchFamily="34" charset="0"/>
              <a:buChar char="•"/>
            </a:pPr>
            <a:r>
              <a:rPr lang="en-US" dirty="0">
                <a:solidFill>
                  <a:srgbClr val="FF0000"/>
                </a:solidFill>
                <a:latin typeface="Verdana" pitchFamily="-111" charset="0"/>
                <a:ea typeface="Arial" pitchFamily="-111" charset="-52"/>
                <a:cs typeface="Arial" pitchFamily="-111" charset="-52"/>
              </a:rPr>
              <a:t>EEM</a:t>
            </a:r>
            <a:r>
              <a:rPr lang="en-US" dirty="0">
                <a:solidFill>
                  <a:srgbClr val="000000"/>
                </a:solidFill>
                <a:latin typeface="Verdana" pitchFamily="-111" charset="0"/>
                <a:ea typeface="Arial" pitchFamily="-111" charset="-52"/>
                <a:cs typeface="Arial" pitchFamily="-111" charset="-52"/>
              </a:rPr>
              <a:t> to retrieve CV value and set tag in MSMR</a:t>
            </a:r>
          </a:p>
          <a:p>
            <a:pPr marL="258455" indent="-258455" eaLnBrk="0" fontAlgn="base" hangingPunct="0">
              <a:spcBef>
                <a:spcPct val="50000"/>
              </a:spcBef>
              <a:spcAft>
                <a:spcPct val="0"/>
              </a:spcAft>
              <a:buFont typeface="Arial" panose="020B0604020202020204" pitchFamily="34" charset="0"/>
              <a:buChar char="•"/>
            </a:pPr>
            <a:r>
              <a:rPr lang="en-US" dirty="0" smtClean="0">
                <a:solidFill>
                  <a:srgbClr val="000000"/>
                </a:solidFill>
                <a:latin typeface="Verdana" pitchFamily="-111" charset="0"/>
                <a:ea typeface="Arial" pitchFamily="-111" charset="-52"/>
                <a:cs typeface="Arial" pitchFamily="-111" charset="-52"/>
              </a:rPr>
              <a:t>Use Tag to define CV to send </a:t>
            </a:r>
            <a:r>
              <a:rPr lang="en-US" dirty="0">
                <a:solidFill>
                  <a:srgbClr val="000000"/>
                </a:solidFill>
                <a:latin typeface="Verdana" pitchFamily="-111" charset="0"/>
                <a:ea typeface="Arial" pitchFamily="-111" charset="-52"/>
                <a:cs typeface="Arial" pitchFamily="-111" charset="-52"/>
              </a:rPr>
              <a:t>to LMGW</a:t>
            </a:r>
          </a:p>
          <a:p>
            <a:pPr marL="258455" indent="-258455" eaLnBrk="0" fontAlgn="base" hangingPunct="0">
              <a:spcBef>
                <a:spcPct val="50000"/>
              </a:spcBef>
              <a:spcAft>
                <a:spcPct val="0"/>
              </a:spcAft>
              <a:buFont typeface="Arial" panose="020B0604020202020204" pitchFamily="34" charset="0"/>
              <a:buChar char="•"/>
            </a:pPr>
            <a:r>
              <a:rPr lang="en-US" dirty="0">
                <a:solidFill>
                  <a:srgbClr val="000000"/>
                </a:solidFill>
                <a:latin typeface="Verdana" pitchFamily="-111" charset="0"/>
                <a:ea typeface="Arial" pitchFamily="-111" charset="-52"/>
                <a:cs typeface="Arial" pitchFamily="-111" charset="-52"/>
              </a:rPr>
              <a:t>LMGW set LP on AGN customer VRF</a:t>
            </a:r>
          </a:p>
        </p:txBody>
      </p:sp>
      <p:cxnSp>
        <p:nvCxnSpPr>
          <p:cNvPr id="71" name="Straight Connector 70"/>
          <p:cNvCxnSpPr>
            <a:stCxn id="74" idx="1"/>
            <a:endCxn id="8" idx="3"/>
          </p:cNvCxnSpPr>
          <p:nvPr/>
        </p:nvCxnSpPr>
        <p:spPr>
          <a:xfrm flipH="1" flipV="1">
            <a:off x="3961851" y="5542531"/>
            <a:ext cx="1047053" cy="1850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008904" y="5465611"/>
            <a:ext cx="1293716" cy="523907"/>
          </a:xfrm>
          <a:prstGeom prst="rect">
            <a:avLst/>
          </a:prstGeom>
          <a:noFill/>
          <a:ln>
            <a:solidFill>
              <a:srgbClr val="000000"/>
            </a:solidFill>
          </a:ln>
        </p:spPr>
        <p:txBody>
          <a:bodyPr wrap="none" lIns="137842" tIns="68920" rIns="137842" bIns="68920" rtlCol="0">
            <a:spAutoFit/>
          </a:bodyPr>
          <a:lstStyle/>
          <a:p>
            <a:pPr algn="ctr" eaLnBrk="0" fontAlgn="base" hangingPunct="0">
              <a:spcBef>
                <a:spcPct val="50000"/>
              </a:spcBef>
              <a:spcAft>
                <a:spcPct val="0"/>
              </a:spcAft>
            </a:pPr>
            <a:r>
              <a:rPr lang="en-US" sz="2500" dirty="0">
                <a:solidFill>
                  <a:srgbClr val="000000"/>
                </a:solidFill>
                <a:latin typeface="Verdana" pitchFamily="-111" charset="0"/>
                <a:ea typeface="Arial" pitchFamily="-111" charset="-52"/>
                <a:cs typeface="Arial" pitchFamily="-111" charset="-52"/>
              </a:rPr>
              <a:t>ASBR</a:t>
            </a:r>
            <a:r>
              <a:rPr lang="en-US" sz="2500" baseline="-25000" dirty="0">
                <a:solidFill>
                  <a:srgbClr val="000000"/>
                </a:solidFill>
                <a:latin typeface="Verdana" pitchFamily="-111" charset="0"/>
                <a:ea typeface="Arial" pitchFamily="-111" charset="-52"/>
                <a:cs typeface="Arial" pitchFamily="-111" charset="-52"/>
              </a:rPr>
              <a:t>1</a:t>
            </a:r>
          </a:p>
        </p:txBody>
      </p:sp>
      <p:sp>
        <p:nvSpPr>
          <p:cNvPr id="76" name="TextBox 75"/>
          <p:cNvSpPr txBox="1"/>
          <p:nvPr/>
        </p:nvSpPr>
        <p:spPr>
          <a:xfrm>
            <a:off x="4742981" y="7111474"/>
            <a:ext cx="1293089" cy="523907"/>
          </a:xfrm>
          <a:prstGeom prst="rect">
            <a:avLst/>
          </a:prstGeom>
          <a:noFill/>
          <a:ln>
            <a:solidFill>
              <a:srgbClr val="000000"/>
            </a:solidFill>
          </a:ln>
        </p:spPr>
        <p:txBody>
          <a:bodyPr wrap="none" lIns="137842" tIns="68920" rIns="137842" bIns="68920" rtlCol="0">
            <a:spAutoFit/>
          </a:bodyPr>
          <a:lstStyle/>
          <a:p>
            <a:pPr algn="ctr" eaLnBrk="0" fontAlgn="base" hangingPunct="0">
              <a:spcBef>
                <a:spcPct val="50000"/>
              </a:spcBef>
              <a:spcAft>
                <a:spcPct val="0"/>
              </a:spcAft>
            </a:pPr>
            <a:r>
              <a:rPr lang="en-US" sz="2500" dirty="0" err="1">
                <a:solidFill>
                  <a:srgbClr val="000000"/>
                </a:solidFill>
                <a:latin typeface="Verdana" pitchFamily="-111" charset="0"/>
                <a:ea typeface="Arial" pitchFamily="-111" charset="-52"/>
                <a:cs typeface="Arial" pitchFamily="-111" charset="-52"/>
              </a:rPr>
              <a:t>ASBR</a:t>
            </a:r>
            <a:r>
              <a:rPr lang="en-US" sz="2500" baseline="-25000" dirty="0" err="1">
                <a:solidFill>
                  <a:srgbClr val="000000"/>
                </a:solidFill>
                <a:latin typeface="Verdana" pitchFamily="-111" charset="0"/>
                <a:ea typeface="Arial" pitchFamily="-111" charset="-52"/>
                <a:cs typeface="Arial" pitchFamily="-111" charset="-52"/>
              </a:rPr>
              <a:t>n</a:t>
            </a:r>
            <a:endParaRPr lang="en-US" sz="2500" baseline="-25000" dirty="0">
              <a:solidFill>
                <a:srgbClr val="000000"/>
              </a:solidFill>
              <a:latin typeface="Verdana" pitchFamily="-111" charset="0"/>
              <a:ea typeface="Arial" pitchFamily="-111" charset="-52"/>
              <a:cs typeface="Arial" pitchFamily="-111" charset="-52"/>
            </a:endParaRPr>
          </a:p>
        </p:txBody>
      </p:sp>
      <p:cxnSp>
        <p:nvCxnSpPr>
          <p:cNvPr id="77" name="Straight Connector 76"/>
          <p:cNvCxnSpPr>
            <a:stCxn id="76" idx="1"/>
            <a:endCxn id="9" idx="3"/>
          </p:cNvCxnSpPr>
          <p:nvPr/>
        </p:nvCxnSpPr>
        <p:spPr>
          <a:xfrm flipH="1">
            <a:off x="3961540" y="7373428"/>
            <a:ext cx="781441" cy="1176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3463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1 – </a:t>
            </a:r>
            <a:r>
              <a:rPr lang="en-US" dirty="0" err="1" smtClean="0"/>
              <a:t>ssearch</a:t>
            </a:r>
            <a:r>
              <a:rPr lang="en-US" dirty="0"/>
              <a:t> </a:t>
            </a:r>
            <a:r>
              <a:rPr lang="en-US" dirty="0" smtClean="0"/>
              <a:t> (</a:t>
            </a:r>
            <a:r>
              <a:rPr lang="en-US" dirty="0" err="1" smtClean="0"/>
              <a:t>lisp_get_process</a:t>
            </a:r>
            <a:r>
              <a:rPr lang="en-US" dirty="0" smtClean="0"/>
              <a:t>) </a:t>
            </a:r>
            <a:endParaRPr lang="en-US" dirty="0"/>
          </a:p>
        </p:txBody>
      </p:sp>
      <p:sp>
        <p:nvSpPr>
          <p:cNvPr id="6" name="TextBox 5"/>
          <p:cNvSpPr txBox="1"/>
          <p:nvPr/>
        </p:nvSpPr>
        <p:spPr>
          <a:xfrm>
            <a:off x="321580" y="2534472"/>
            <a:ext cx="8022432" cy="970369"/>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MSMR#show</a:t>
            </a:r>
            <a:r>
              <a:rPr lang="en-US" sz="1400" dirty="0">
                <a:solidFill>
                  <a:schemeClr val="accent6">
                    <a:lumMod val="50000"/>
                  </a:schemeClr>
                </a:solidFill>
                <a:latin typeface="Courier New"/>
                <a:cs typeface="Courier New"/>
              </a:rPr>
              <a:t> run | </a:t>
            </a:r>
            <a:r>
              <a:rPr lang="en-US" sz="1400" dirty="0" err="1">
                <a:solidFill>
                  <a:schemeClr val="accent6">
                    <a:lumMod val="50000"/>
                  </a:schemeClr>
                </a:solidFill>
                <a:latin typeface="Courier New"/>
                <a:cs typeface="Courier New"/>
              </a:rPr>
              <a:t>inc</a:t>
            </a:r>
            <a:r>
              <a:rPr lang="en-US" sz="1400" dirty="0">
                <a:solidFill>
                  <a:schemeClr val="accent6">
                    <a:lumMod val="50000"/>
                  </a:schemeClr>
                </a:solidFill>
                <a:latin typeface="Courier New"/>
                <a:cs typeface="Courier New"/>
              </a:rPr>
              <a:t> router lisp</a:t>
            </a:r>
          </a:p>
          <a:p>
            <a:r>
              <a:rPr lang="en-US" sz="1400" dirty="0">
                <a:solidFill>
                  <a:schemeClr val="accent6">
                    <a:lumMod val="50000"/>
                  </a:schemeClr>
                </a:solidFill>
                <a:latin typeface="Courier New"/>
                <a:cs typeface="Courier New"/>
              </a:rPr>
              <a:t>router lisp 1</a:t>
            </a:r>
          </a:p>
          <a:p>
            <a:r>
              <a:rPr lang="en-US" sz="1400" dirty="0">
                <a:solidFill>
                  <a:schemeClr val="accent6">
                    <a:lumMod val="50000"/>
                  </a:schemeClr>
                </a:solidFill>
                <a:latin typeface="Courier New"/>
                <a:cs typeface="Courier New"/>
              </a:rPr>
              <a:t>router lisp 2</a:t>
            </a:r>
          </a:p>
          <a:p>
            <a:r>
              <a:rPr lang="en-US" sz="1400" dirty="0">
                <a:solidFill>
                  <a:schemeClr val="accent6">
                    <a:lumMod val="50000"/>
                  </a:schemeClr>
                </a:solidFill>
                <a:latin typeface="Courier New"/>
                <a:cs typeface="Courier New"/>
              </a:rPr>
              <a:t>MSMR#</a:t>
            </a:r>
          </a:p>
        </p:txBody>
      </p:sp>
      <p:sp>
        <p:nvSpPr>
          <p:cNvPr id="7" name="TextBox 6"/>
          <p:cNvSpPr txBox="1"/>
          <p:nvPr/>
        </p:nvSpPr>
        <p:spPr>
          <a:xfrm>
            <a:off x="7904106" y="253447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Scrape </a:t>
            </a:r>
            <a:r>
              <a:rPr lang="en-US" sz="1400" dirty="0" err="1">
                <a:solidFill>
                  <a:schemeClr val="accent6">
                    <a:lumMod val="50000"/>
                  </a:schemeClr>
                </a:solidFill>
              </a:rPr>
              <a:t>config</a:t>
            </a:r>
            <a:r>
              <a:rPr lang="en-US" sz="1400" dirty="0">
                <a:solidFill>
                  <a:schemeClr val="accent6">
                    <a:lumMod val="50000"/>
                  </a:schemeClr>
                </a:solidFill>
              </a:rPr>
              <a:t> for lisp processes</a:t>
            </a:r>
          </a:p>
        </p:txBody>
      </p:sp>
      <p:cxnSp>
        <p:nvCxnSpPr>
          <p:cNvPr id="9" name="Straight Arrow Connector 8"/>
          <p:cNvCxnSpPr>
            <a:stCxn id="7" idx="1"/>
          </p:cNvCxnSpPr>
          <p:nvPr/>
        </p:nvCxnSpPr>
        <p:spPr>
          <a:xfrm flipH="1">
            <a:off x="3533433" y="2696491"/>
            <a:ext cx="4370673"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64168" y="372409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process numbers</a:t>
            </a:r>
          </a:p>
        </p:txBody>
      </p:sp>
      <p:cxnSp>
        <p:nvCxnSpPr>
          <p:cNvPr id="18" name="Straight Arrow Connector 17"/>
          <p:cNvCxnSpPr>
            <a:stCxn id="17" idx="1"/>
          </p:cNvCxnSpPr>
          <p:nvPr/>
        </p:nvCxnSpPr>
        <p:spPr>
          <a:xfrm flipH="1" flipV="1">
            <a:off x="1788004" y="3120807"/>
            <a:ext cx="6276164" cy="765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0"/>
          </p:nvPr>
        </p:nvSpPr>
        <p:spPr/>
        <p:txBody>
          <a:bodyPr/>
          <a:lstStyle/>
          <a:p>
            <a:r>
              <a:rPr lang="en-US" dirty="0" smtClean="0"/>
              <a:t>Find configured LISP process numbers</a:t>
            </a:r>
          </a:p>
          <a:p>
            <a:endParaRPr lang="en-US" dirty="0"/>
          </a:p>
          <a:p>
            <a:endParaRPr lang="en-US" dirty="0" smtClean="0"/>
          </a:p>
          <a:p>
            <a:endParaRPr lang="en-US" dirty="0"/>
          </a:p>
          <a:p>
            <a:endParaRPr lang="en-US" dirty="0" smtClean="0"/>
          </a:p>
          <a:p>
            <a:endParaRPr lang="en-US" dirty="0"/>
          </a:p>
          <a:p>
            <a:pPr marL="0" indent="0">
              <a:buNone/>
            </a:pPr>
            <a:r>
              <a:rPr lang="en-US" dirty="0" smtClean="0"/>
              <a:t>Record process numbers configured – we need to iterate through.</a:t>
            </a:r>
            <a:endParaRPr lang="en-US" dirty="0"/>
          </a:p>
        </p:txBody>
      </p:sp>
    </p:spTree>
    <p:extLst>
      <p:ext uri="{BB962C8B-B14F-4D97-AF65-F5344CB8AC3E}">
        <p14:creationId xmlns:p14="http://schemas.microsoft.com/office/powerpoint/2010/main" val="10057696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Determine if LISP process is EEM script managed</a:t>
            </a:r>
          </a:p>
          <a:p>
            <a:pPr marL="0" indent="0">
              <a:buNone/>
            </a:pPr>
            <a:endParaRPr lang="en-US" dirty="0"/>
          </a:p>
          <a:p>
            <a:endParaRPr lang="en-US" dirty="0" smtClean="0"/>
          </a:p>
          <a:p>
            <a:endParaRPr lang="en-US" dirty="0"/>
          </a:p>
          <a:p>
            <a:endParaRPr lang="en-US" dirty="0" smtClean="0"/>
          </a:p>
          <a:p>
            <a:endParaRPr lang="en-US" dirty="0"/>
          </a:p>
          <a:p>
            <a:pPr marL="0" indent="0">
              <a:buNone/>
            </a:pPr>
            <a:r>
              <a:rPr lang="en-US" dirty="0" smtClean="0"/>
              <a:t>Look for description – if OK continue, else move to next LISP process ID</a:t>
            </a:r>
            <a:endParaRPr lang="en-US" dirty="0"/>
          </a:p>
        </p:txBody>
      </p:sp>
      <p:sp>
        <p:nvSpPr>
          <p:cNvPr id="2" name="Title 1"/>
          <p:cNvSpPr>
            <a:spLocks noGrp="1"/>
          </p:cNvSpPr>
          <p:nvPr>
            <p:ph type="title"/>
          </p:nvPr>
        </p:nvSpPr>
        <p:spPr/>
        <p:txBody>
          <a:bodyPr/>
          <a:lstStyle/>
          <a:p>
            <a:r>
              <a:rPr lang="en-US" dirty="0" smtClean="0"/>
              <a:t>Workflow 2 – </a:t>
            </a:r>
            <a:r>
              <a:rPr lang="en-US" dirty="0" err="1" smtClean="0"/>
              <a:t>ssearch</a:t>
            </a:r>
            <a:r>
              <a:rPr lang="en-US" dirty="0"/>
              <a:t> </a:t>
            </a:r>
            <a:r>
              <a:rPr lang="en-US" dirty="0" smtClean="0"/>
              <a:t> (</a:t>
            </a:r>
            <a:r>
              <a:rPr lang="nl-NL" dirty="0" err="1" smtClean="0"/>
              <a:t>lisp_eem_managed</a:t>
            </a:r>
            <a:r>
              <a:rPr lang="nl-NL" dirty="0" smtClean="0"/>
              <a:t>)</a:t>
            </a:r>
            <a:endParaRPr lang="en-US" dirty="0"/>
          </a:p>
        </p:txBody>
      </p:sp>
      <p:sp>
        <p:nvSpPr>
          <p:cNvPr id="6" name="TextBox 5"/>
          <p:cNvSpPr txBox="1"/>
          <p:nvPr/>
        </p:nvSpPr>
        <p:spPr>
          <a:xfrm>
            <a:off x="321580" y="2534471"/>
            <a:ext cx="8022432" cy="1832143"/>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MSMR#show</a:t>
            </a:r>
            <a:r>
              <a:rPr lang="en-US" sz="1400" dirty="0">
                <a:solidFill>
                  <a:schemeClr val="accent6">
                    <a:lumMod val="50000"/>
                  </a:schemeClr>
                </a:solidFill>
                <a:latin typeface="Courier New"/>
                <a:cs typeface="Courier New"/>
              </a:rPr>
              <a:t> lisp 1 site name 0000</a:t>
            </a:r>
          </a:p>
          <a:p>
            <a:r>
              <a:rPr lang="en-US" sz="1400" dirty="0">
                <a:solidFill>
                  <a:schemeClr val="accent6">
                    <a:lumMod val="50000"/>
                  </a:schemeClr>
                </a:solidFill>
                <a:latin typeface="Courier New"/>
                <a:cs typeface="Courier New"/>
              </a:rPr>
              <a:t>Site name: 0000</a:t>
            </a:r>
          </a:p>
          <a:p>
            <a:r>
              <a:rPr lang="en-US" sz="1400" dirty="0">
                <a:solidFill>
                  <a:schemeClr val="accent6">
                    <a:lumMod val="50000"/>
                  </a:schemeClr>
                </a:solidFill>
                <a:latin typeface="Courier New"/>
                <a:cs typeface="Courier New"/>
              </a:rPr>
              <a:t>Description: EEM-managed</a:t>
            </a:r>
          </a:p>
          <a:p>
            <a:r>
              <a:rPr lang="en-US" sz="1400" dirty="0">
                <a:solidFill>
                  <a:schemeClr val="accent6">
                    <a:lumMod val="50000"/>
                  </a:schemeClr>
                </a:solidFill>
                <a:latin typeface="Courier New"/>
                <a:cs typeface="Courier New"/>
              </a:rPr>
              <a:t>Allowed configured locators: any</a:t>
            </a:r>
          </a:p>
          <a:p>
            <a:r>
              <a:rPr lang="en-US" sz="1400" dirty="0">
                <a:solidFill>
                  <a:schemeClr val="accent6">
                    <a:lumMod val="50000"/>
                  </a:schemeClr>
                </a:solidFill>
                <a:latin typeface="Courier New"/>
                <a:cs typeface="Courier New"/>
              </a:rPr>
              <a:t>Allowed EID-prefixes:</a:t>
            </a:r>
          </a:p>
          <a:p>
            <a:r>
              <a:rPr lang="en-US" sz="1400" dirty="0">
                <a:solidFill>
                  <a:schemeClr val="accent6">
                    <a:lumMod val="50000"/>
                  </a:schemeClr>
                </a:solidFill>
                <a:latin typeface="Courier New"/>
                <a:cs typeface="Courier New"/>
              </a:rPr>
              <a:t>.</a:t>
            </a:r>
          </a:p>
          <a:p>
            <a:r>
              <a:rPr lang="en-US" sz="1400" dirty="0">
                <a:solidFill>
                  <a:schemeClr val="accent6">
                    <a:lumMod val="50000"/>
                  </a:schemeClr>
                </a:solidFill>
                <a:latin typeface="Courier New"/>
                <a:cs typeface="Courier New"/>
              </a:rPr>
              <a:t>.</a:t>
            </a:r>
          </a:p>
          <a:p>
            <a:r>
              <a:rPr lang="en-US" sz="1400" dirty="0">
                <a:solidFill>
                  <a:schemeClr val="accent6">
                    <a:lumMod val="50000"/>
                  </a:schemeClr>
                </a:solidFill>
                <a:latin typeface="Courier New"/>
                <a:cs typeface="Courier New"/>
              </a:rPr>
              <a:t>.</a:t>
            </a:r>
          </a:p>
        </p:txBody>
      </p:sp>
      <p:sp>
        <p:nvSpPr>
          <p:cNvPr id="7" name="TextBox 6"/>
          <p:cNvSpPr txBox="1"/>
          <p:nvPr/>
        </p:nvSpPr>
        <p:spPr>
          <a:xfrm>
            <a:off x="7904106" y="253447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Show process number site name 0000</a:t>
            </a:r>
          </a:p>
        </p:txBody>
      </p:sp>
      <p:cxnSp>
        <p:nvCxnSpPr>
          <p:cNvPr id="9" name="Straight Arrow Connector 8"/>
          <p:cNvCxnSpPr>
            <a:stCxn id="7" idx="1"/>
          </p:cNvCxnSpPr>
          <p:nvPr/>
        </p:nvCxnSpPr>
        <p:spPr>
          <a:xfrm flipH="1">
            <a:off x="3533433" y="2696491"/>
            <a:ext cx="4370673"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64168" y="372409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Look for description</a:t>
            </a:r>
          </a:p>
        </p:txBody>
      </p:sp>
      <p:cxnSp>
        <p:nvCxnSpPr>
          <p:cNvPr id="18" name="Straight Arrow Connector 17"/>
          <p:cNvCxnSpPr>
            <a:stCxn id="17" idx="1"/>
          </p:cNvCxnSpPr>
          <p:nvPr/>
        </p:nvCxnSpPr>
        <p:spPr>
          <a:xfrm flipH="1" flipV="1">
            <a:off x="2767148" y="3328858"/>
            <a:ext cx="5297020" cy="5572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0337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3a – </a:t>
            </a:r>
            <a:r>
              <a:rPr lang="en-US" dirty="0" err="1" smtClean="0"/>
              <a:t>ssearch</a:t>
            </a:r>
            <a:r>
              <a:rPr lang="en-US" dirty="0"/>
              <a:t> </a:t>
            </a:r>
            <a:r>
              <a:rPr lang="en-US" dirty="0" smtClean="0"/>
              <a:t> (</a:t>
            </a:r>
            <a:r>
              <a:rPr lang="en-US" dirty="0" err="1" smtClean="0"/>
              <a:t>lisp_get_transport_vrf</a:t>
            </a:r>
            <a:r>
              <a:rPr lang="en-US" dirty="0" smtClean="0"/>
              <a:t>)</a:t>
            </a:r>
            <a:endParaRPr lang="en-US" dirty="0"/>
          </a:p>
        </p:txBody>
      </p:sp>
      <p:sp>
        <p:nvSpPr>
          <p:cNvPr id="3" name="Text Placeholder 2"/>
          <p:cNvSpPr>
            <a:spLocks noGrp="1"/>
          </p:cNvSpPr>
          <p:nvPr>
            <p:ph type="body" sz="quarter" idx="10"/>
          </p:nvPr>
        </p:nvSpPr>
        <p:spPr>
          <a:xfrm>
            <a:off x="326527" y="1900750"/>
            <a:ext cx="11999276" cy="6951269"/>
          </a:xfrm>
        </p:spPr>
        <p:txBody>
          <a:bodyPr/>
          <a:lstStyle/>
          <a:p>
            <a:pPr marL="0" indent="0">
              <a:buNone/>
            </a:pPr>
            <a:r>
              <a:rPr lang="en-US" dirty="0" smtClean="0"/>
              <a:t>For current lisp process MSMR configured for EEM script use.</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Record the LISP Transport VRF</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6" name="TextBox 5"/>
          <p:cNvSpPr txBox="1"/>
          <p:nvPr/>
        </p:nvSpPr>
        <p:spPr>
          <a:xfrm>
            <a:off x="321580" y="2534471"/>
            <a:ext cx="8022432" cy="1185812"/>
          </a:xfrm>
          <a:prstGeom prst="rect">
            <a:avLst/>
          </a:prstGeom>
          <a:noFill/>
        </p:spPr>
        <p:txBody>
          <a:bodyPr wrap="square" lIns="107545" tIns="53772" rIns="107545" bIns="53772" rtlCol="0">
            <a:spAutoFit/>
          </a:bodyPr>
          <a:lstStyle/>
          <a:p>
            <a:r>
              <a:rPr lang="en-US" sz="1400" dirty="0" err="1">
                <a:solidFill>
                  <a:schemeClr val="accent6">
                    <a:lumMod val="50000"/>
                  </a:schemeClr>
                </a:solidFill>
                <a:latin typeface="Courier New"/>
                <a:cs typeface="Courier New"/>
              </a:rPr>
              <a:t>MSMR#show</a:t>
            </a:r>
            <a:r>
              <a:rPr lang="en-US" sz="1400" dirty="0">
                <a:solidFill>
                  <a:schemeClr val="accent6">
                    <a:lumMod val="50000"/>
                  </a:schemeClr>
                </a:solidFill>
                <a:latin typeface="Courier New"/>
                <a:cs typeface="Courier New"/>
              </a:rPr>
              <a:t> lisp 1</a:t>
            </a:r>
          </a:p>
          <a:p>
            <a:r>
              <a:rPr lang="en-US" sz="1400" dirty="0">
                <a:solidFill>
                  <a:schemeClr val="accent6">
                    <a:lumMod val="50000"/>
                  </a:schemeClr>
                </a:solidFill>
                <a:latin typeface="Courier New"/>
                <a:cs typeface="Courier New"/>
              </a:rPr>
              <a:t>Router-lisp ID:        1</a:t>
            </a:r>
          </a:p>
          <a:p>
            <a:r>
              <a:rPr lang="en-US" sz="1400" dirty="0">
                <a:solidFill>
                  <a:schemeClr val="accent6">
                    <a:lumMod val="50000"/>
                  </a:schemeClr>
                </a:solidFill>
                <a:latin typeface="Courier New"/>
                <a:cs typeface="Courier New"/>
              </a:rPr>
              <a:t>Locator table:         </a:t>
            </a:r>
            <a:r>
              <a:rPr lang="en-US" sz="1400" dirty="0" err="1">
                <a:solidFill>
                  <a:schemeClr val="accent6">
                    <a:lumMod val="50000"/>
                  </a:schemeClr>
                </a:solidFill>
                <a:latin typeface="Courier New"/>
                <a:cs typeface="Courier New"/>
              </a:rPr>
              <a:t>vrf</a:t>
            </a:r>
            <a:r>
              <a:rPr lang="en-US" sz="1400" dirty="0">
                <a:solidFill>
                  <a:schemeClr val="accent6">
                    <a:lumMod val="50000"/>
                  </a:schemeClr>
                </a:solidFill>
                <a:latin typeface="Courier New"/>
                <a:cs typeface="Courier New"/>
              </a:rPr>
              <a:t> cust1-rloc</a:t>
            </a:r>
          </a:p>
          <a:p>
            <a:r>
              <a:rPr lang="en-US" sz="1400" dirty="0">
                <a:solidFill>
                  <a:schemeClr val="accent6">
                    <a:lumMod val="50000"/>
                  </a:schemeClr>
                </a:solidFill>
                <a:latin typeface="Courier New"/>
                <a:cs typeface="Courier New"/>
              </a:rPr>
              <a:t>EID instance count:    2</a:t>
            </a:r>
          </a:p>
          <a:p>
            <a:r>
              <a:rPr lang="en-US" sz="1400" dirty="0">
                <a:solidFill>
                  <a:schemeClr val="accent6">
                    <a:lumMod val="50000"/>
                  </a:schemeClr>
                </a:solidFill>
                <a:latin typeface="Courier New"/>
                <a:cs typeface="Courier New"/>
              </a:rPr>
              <a:t>MSMR#</a:t>
            </a:r>
          </a:p>
        </p:txBody>
      </p:sp>
      <p:sp>
        <p:nvSpPr>
          <p:cNvPr id="7" name="TextBox 6"/>
          <p:cNvSpPr txBox="1"/>
          <p:nvPr/>
        </p:nvSpPr>
        <p:spPr>
          <a:xfrm>
            <a:off x="7904106" y="253447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process ID</a:t>
            </a:r>
          </a:p>
        </p:txBody>
      </p:sp>
      <p:cxnSp>
        <p:nvCxnSpPr>
          <p:cNvPr id="9" name="Straight Arrow Connector 8"/>
          <p:cNvCxnSpPr>
            <a:stCxn id="7" idx="1"/>
          </p:cNvCxnSpPr>
          <p:nvPr/>
        </p:nvCxnSpPr>
        <p:spPr>
          <a:xfrm flipH="1">
            <a:off x="1958291" y="2696491"/>
            <a:ext cx="5945815"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04106" y="2941731"/>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Transport (RLOC) VRF</a:t>
            </a:r>
          </a:p>
        </p:txBody>
      </p:sp>
      <p:cxnSp>
        <p:nvCxnSpPr>
          <p:cNvPr id="12" name="Straight Arrow Connector 11"/>
          <p:cNvCxnSpPr>
            <a:stCxn id="11" idx="1"/>
          </p:cNvCxnSpPr>
          <p:nvPr/>
        </p:nvCxnSpPr>
        <p:spPr>
          <a:xfrm flipH="1">
            <a:off x="4086864" y="3103750"/>
            <a:ext cx="3817242"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5385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3b (If we need to define a new site. TBD)  - </a:t>
            </a:r>
            <a:r>
              <a:rPr lang="en-US" dirty="0" err="1" smtClean="0"/>
              <a:t>ssearch</a:t>
            </a:r>
            <a:r>
              <a:rPr lang="en-US" dirty="0"/>
              <a:t> </a:t>
            </a:r>
            <a:r>
              <a:rPr lang="en-US" dirty="0" smtClean="0"/>
              <a:t> (</a:t>
            </a:r>
            <a:r>
              <a:rPr lang="en-US" dirty="0" err="1" smtClean="0"/>
              <a:t>lisp_get_AuthKey_EIDvrf_InstanceID</a:t>
            </a:r>
            <a:r>
              <a:rPr lang="en-US" dirty="0" smtClean="0"/>
              <a:t>)</a:t>
            </a:r>
            <a:endParaRPr lang="en-US" dirty="0"/>
          </a:p>
        </p:txBody>
      </p:sp>
      <p:sp>
        <p:nvSpPr>
          <p:cNvPr id="3" name="Text Placeholder 2"/>
          <p:cNvSpPr>
            <a:spLocks noGrp="1"/>
          </p:cNvSpPr>
          <p:nvPr>
            <p:ph type="body" sz="quarter" idx="10"/>
          </p:nvPr>
        </p:nvSpPr>
        <p:spPr>
          <a:xfrm>
            <a:off x="326527" y="1900750"/>
            <a:ext cx="11999276" cy="6951269"/>
          </a:xfrm>
        </p:spPr>
        <p:txBody>
          <a:bodyPr/>
          <a:lstStyle/>
          <a:p>
            <a:pPr marL="0" indent="0">
              <a:buNone/>
            </a:pPr>
            <a:r>
              <a:rPr lang="en-US" dirty="0" smtClean="0"/>
              <a:t>For current lisp process MSMR configured for EEM script use.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Record the LISP Transport VRF and authentication key.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6" name="TextBox 5"/>
          <p:cNvSpPr txBox="1"/>
          <p:nvPr/>
        </p:nvSpPr>
        <p:spPr>
          <a:xfrm>
            <a:off x="321580" y="2534473"/>
            <a:ext cx="8022432" cy="4732544"/>
          </a:xfrm>
          <a:prstGeom prst="rect">
            <a:avLst/>
          </a:prstGeom>
          <a:noFill/>
        </p:spPr>
        <p:txBody>
          <a:bodyPr wrap="square" lIns="107545" tIns="53772" rIns="107545" bIns="53772" rtlCol="0">
            <a:spAutoFit/>
          </a:bodyPr>
          <a:lstStyle/>
          <a:p>
            <a:r>
              <a:rPr lang="en-US" sz="1400" dirty="0">
                <a:solidFill>
                  <a:schemeClr val="accent6">
                    <a:lumMod val="50000"/>
                  </a:schemeClr>
                </a:solidFill>
                <a:latin typeface="Courier New"/>
                <a:cs typeface="Courier New"/>
              </a:rPr>
              <a:t>router lisp 1</a:t>
            </a:r>
          </a:p>
          <a:p>
            <a:r>
              <a:rPr lang="en-US" sz="1400" dirty="0">
                <a:solidFill>
                  <a:schemeClr val="accent6">
                    <a:lumMod val="50000"/>
                  </a:schemeClr>
                </a:solidFill>
                <a:latin typeface="Courier New"/>
                <a:cs typeface="Courier New"/>
              </a:rPr>
              <a:t> locator-table </a:t>
            </a:r>
            <a:r>
              <a:rPr lang="en-US" sz="1400" dirty="0" err="1">
                <a:solidFill>
                  <a:schemeClr val="accent6">
                    <a:lumMod val="50000"/>
                  </a:schemeClr>
                </a:solidFill>
                <a:latin typeface="Courier New"/>
                <a:cs typeface="Courier New"/>
              </a:rPr>
              <a:t>vrf</a:t>
            </a:r>
            <a:r>
              <a:rPr lang="en-US" sz="1400" dirty="0">
                <a:solidFill>
                  <a:schemeClr val="accent6">
                    <a:lumMod val="50000"/>
                  </a:schemeClr>
                </a:solidFill>
                <a:latin typeface="Courier New"/>
                <a:cs typeface="Courier New"/>
              </a:rPr>
              <a:t> cust1-rloc</a:t>
            </a: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eid</a:t>
            </a:r>
            <a:r>
              <a:rPr lang="en-US" sz="1400" dirty="0">
                <a:solidFill>
                  <a:schemeClr val="accent6">
                    <a:lumMod val="50000"/>
                  </a:schemeClr>
                </a:solidFill>
                <a:latin typeface="Courier New"/>
                <a:cs typeface="Courier New"/>
              </a:rPr>
              <a:t>-table </a:t>
            </a:r>
            <a:r>
              <a:rPr lang="en-US" sz="1400" dirty="0" err="1">
                <a:solidFill>
                  <a:schemeClr val="accent6">
                    <a:lumMod val="50000"/>
                  </a:schemeClr>
                </a:solidFill>
                <a:latin typeface="Courier New"/>
                <a:cs typeface="Courier New"/>
              </a:rPr>
              <a:t>vrf</a:t>
            </a:r>
            <a:r>
              <a:rPr lang="en-US" sz="1400" dirty="0">
                <a:solidFill>
                  <a:schemeClr val="accent6">
                    <a:lumMod val="50000"/>
                  </a:schemeClr>
                </a:solidFill>
                <a:latin typeface="Courier New"/>
                <a:cs typeface="Courier New"/>
              </a:rPr>
              <a:t> cust1-eid instance-id 101</a:t>
            </a:r>
          </a:p>
          <a:p>
            <a:r>
              <a:rPr lang="en-US" sz="1400" dirty="0">
                <a:solidFill>
                  <a:schemeClr val="accent6">
                    <a:lumMod val="50000"/>
                  </a:schemeClr>
                </a:solidFill>
                <a:latin typeface="Courier New"/>
                <a:cs typeface="Courier New"/>
              </a:rPr>
              <a:t>  ipv4 route-export site-registration</a:t>
            </a:r>
          </a:p>
          <a:p>
            <a:r>
              <a:rPr lang="en-US" sz="1400" dirty="0">
                <a:solidFill>
                  <a:schemeClr val="accent6">
                    <a:lumMod val="50000"/>
                  </a:schemeClr>
                </a:solidFill>
                <a:latin typeface="Courier New"/>
                <a:cs typeface="Courier New"/>
              </a:rPr>
              <a:t>  ipv6 route-export site-registration</a:t>
            </a:r>
          </a:p>
          <a:p>
            <a:r>
              <a:rPr lang="en-US" sz="1400" dirty="0">
                <a:solidFill>
                  <a:schemeClr val="accent6">
                    <a:lumMod val="50000"/>
                  </a:schemeClr>
                </a:solidFill>
                <a:latin typeface="Courier New"/>
                <a:cs typeface="Courier New"/>
              </a:rPr>
              <a:t>  exit</a:t>
            </a:r>
          </a:p>
          <a:p>
            <a:r>
              <a:rPr lang="en-US" sz="1400" dirty="0">
                <a:solidFill>
                  <a:schemeClr val="accent6">
                    <a:lumMod val="50000"/>
                  </a:schemeClr>
                </a:solidFill>
                <a:latin typeface="Courier New"/>
                <a:cs typeface="Courier New"/>
              </a:rPr>
              <a:t> !</a:t>
            </a:r>
          </a:p>
          <a:p>
            <a:r>
              <a:rPr lang="en-US" sz="1400" dirty="0">
                <a:solidFill>
                  <a:schemeClr val="accent6">
                    <a:lumMod val="50000"/>
                  </a:schemeClr>
                </a:solidFill>
                <a:latin typeface="Courier New"/>
                <a:cs typeface="Courier New"/>
              </a:rPr>
              <a:t>site 0000</a:t>
            </a:r>
          </a:p>
          <a:p>
            <a:r>
              <a:rPr lang="en-US" sz="1400" dirty="0">
                <a:solidFill>
                  <a:schemeClr val="accent6">
                    <a:lumMod val="50000"/>
                  </a:schemeClr>
                </a:solidFill>
                <a:latin typeface="Courier New"/>
                <a:cs typeface="Courier New"/>
              </a:rPr>
              <a:t>  description EEM-managed</a:t>
            </a:r>
          </a:p>
          <a:p>
            <a:r>
              <a:rPr lang="en-US" sz="1400" dirty="0">
                <a:solidFill>
                  <a:schemeClr val="accent6">
                    <a:lumMod val="50000"/>
                  </a:schemeClr>
                </a:solidFill>
                <a:latin typeface="Courier New"/>
                <a:cs typeface="Courier New"/>
              </a:rPr>
              <a:t>  authentication-key vpn-1-key</a:t>
            </a: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eid</a:t>
            </a:r>
            <a:r>
              <a:rPr lang="en-US" sz="1400" dirty="0">
                <a:solidFill>
                  <a:schemeClr val="accent6">
                    <a:lumMod val="50000"/>
                  </a:schemeClr>
                </a:solidFill>
                <a:latin typeface="Courier New"/>
                <a:cs typeface="Courier New"/>
              </a:rPr>
              <a:t>-prefix instance-id 101 0.0.0.0/0 route-tag 999 accept-more-specifics</a:t>
            </a:r>
          </a:p>
          <a:p>
            <a:r>
              <a:rPr lang="en-US" sz="1400" dirty="0">
                <a:solidFill>
                  <a:schemeClr val="accent6">
                    <a:lumMod val="50000"/>
                  </a:schemeClr>
                </a:solidFill>
                <a:latin typeface="Courier New"/>
                <a:cs typeface="Courier New"/>
              </a:rPr>
              <a:t>  </a:t>
            </a:r>
            <a:r>
              <a:rPr lang="en-US" sz="1400" dirty="0" err="1">
                <a:solidFill>
                  <a:schemeClr val="accent6">
                    <a:lumMod val="50000"/>
                  </a:schemeClr>
                </a:solidFill>
                <a:latin typeface="Courier New"/>
                <a:cs typeface="Courier New"/>
              </a:rPr>
              <a:t>eid</a:t>
            </a:r>
            <a:r>
              <a:rPr lang="en-US" sz="1400" dirty="0">
                <a:solidFill>
                  <a:schemeClr val="accent6">
                    <a:lumMod val="50000"/>
                  </a:schemeClr>
                </a:solidFill>
                <a:latin typeface="Courier New"/>
                <a:cs typeface="Courier New"/>
              </a:rPr>
              <a:t>-prefix instance-id 101 ::/0 route-tag 999 accept-more-specifics</a:t>
            </a:r>
          </a:p>
          <a:p>
            <a:r>
              <a:rPr lang="en-US" sz="1400" dirty="0">
                <a:solidFill>
                  <a:schemeClr val="accent6">
                    <a:lumMod val="50000"/>
                  </a:schemeClr>
                </a:solidFill>
                <a:latin typeface="Courier New"/>
                <a:cs typeface="Courier New"/>
              </a:rPr>
              <a:t>  exit</a:t>
            </a:r>
          </a:p>
          <a:p>
            <a:r>
              <a:rPr lang="en-US" sz="1400" dirty="0">
                <a:solidFill>
                  <a:schemeClr val="accent6">
                    <a:lumMod val="50000"/>
                  </a:schemeClr>
                </a:solidFill>
                <a:latin typeface="Courier New"/>
                <a:cs typeface="Courier New"/>
              </a:rPr>
              <a:t> !</a:t>
            </a:r>
          </a:p>
          <a:p>
            <a:r>
              <a:rPr lang="en-US" sz="1400" dirty="0">
                <a:solidFill>
                  <a:schemeClr val="accent6">
                    <a:lumMod val="50000"/>
                  </a:schemeClr>
                </a:solidFill>
                <a:latin typeface="Courier New"/>
                <a:cs typeface="Courier New"/>
              </a:rPr>
              <a:t>!</a:t>
            </a:r>
          </a:p>
          <a:p>
            <a:r>
              <a:rPr lang="en-US" sz="1400" dirty="0">
                <a:solidFill>
                  <a:schemeClr val="accent6">
                    <a:lumMod val="50000"/>
                  </a:schemeClr>
                </a:solidFill>
                <a:latin typeface="Courier New"/>
                <a:cs typeface="Courier New"/>
              </a:rPr>
              <a:t> ipv4 map-server</a:t>
            </a:r>
          </a:p>
          <a:p>
            <a:r>
              <a:rPr lang="en-US" sz="1400" dirty="0">
                <a:solidFill>
                  <a:schemeClr val="accent6">
                    <a:lumMod val="50000"/>
                  </a:schemeClr>
                </a:solidFill>
                <a:latin typeface="Courier New"/>
                <a:cs typeface="Courier New"/>
              </a:rPr>
              <a:t> ipv4 map-resolver</a:t>
            </a:r>
          </a:p>
          <a:p>
            <a:r>
              <a:rPr lang="en-US" sz="1400" dirty="0">
                <a:solidFill>
                  <a:schemeClr val="accent6">
                    <a:lumMod val="50000"/>
                  </a:schemeClr>
                </a:solidFill>
                <a:latin typeface="Courier New"/>
                <a:cs typeface="Courier New"/>
              </a:rPr>
              <a:t> ipv6 map-server</a:t>
            </a:r>
          </a:p>
          <a:p>
            <a:r>
              <a:rPr lang="en-US" sz="1400" dirty="0">
                <a:solidFill>
                  <a:schemeClr val="accent6">
                    <a:lumMod val="50000"/>
                  </a:schemeClr>
                </a:solidFill>
                <a:latin typeface="Courier New"/>
                <a:cs typeface="Courier New"/>
              </a:rPr>
              <a:t> ipv6 map-resolver</a:t>
            </a:r>
          </a:p>
          <a:p>
            <a:r>
              <a:rPr lang="en-US" sz="1400" dirty="0">
                <a:solidFill>
                  <a:schemeClr val="accent6">
                    <a:lumMod val="50000"/>
                  </a:schemeClr>
                </a:solidFill>
                <a:latin typeface="Courier New"/>
                <a:cs typeface="Courier New"/>
              </a:rPr>
              <a:t> exit</a:t>
            </a:r>
          </a:p>
        </p:txBody>
      </p:sp>
      <p:sp>
        <p:nvSpPr>
          <p:cNvPr id="7" name="TextBox 6"/>
          <p:cNvSpPr txBox="1"/>
          <p:nvPr/>
        </p:nvSpPr>
        <p:spPr>
          <a:xfrm>
            <a:off x="7904106" y="2534472"/>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process ID</a:t>
            </a:r>
          </a:p>
        </p:txBody>
      </p:sp>
      <p:cxnSp>
        <p:nvCxnSpPr>
          <p:cNvPr id="9" name="Straight Arrow Connector 8"/>
          <p:cNvCxnSpPr>
            <a:stCxn id="7" idx="1"/>
          </p:cNvCxnSpPr>
          <p:nvPr/>
        </p:nvCxnSpPr>
        <p:spPr>
          <a:xfrm flipH="1">
            <a:off x="1745433" y="2696491"/>
            <a:ext cx="6158673" cy="31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04106" y="2941731"/>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Transport (RLOC) VRF</a:t>
            </a:r>
          </a:p>
        </p:txBody>
      </p:sp>
      <p:cxnSp>
        <p:nvCxnSpPr>
          <p:cNvPr id="12" name="Straight Arrow Connector 11"/>
          <p:cNvCxnSpPr>
            <a:stCxn id="11" idx="1"/>
          </p:cNvCxnSpPr>
          <p:nvPr/>
        </p:nvCxnSpPr>
        <p:spPr>
          <a:xfrm flipH="1" flipV="1">
            <a:off x="3278008" y="2941731"/>
            <a:ext cx="4626098" cy="162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904106" y="3542890"/>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Instance ID</a:t>
            </a:r>
          </a:p>
        </p:txBody>
      </p:sp>
      <p:cxnSp>
        <p:nvCxnSpPr>
          <p:cNvPr id="15" name="Straight Arrow Connector 14"/>
          <p:cNvCxnSpPr>
            <a:stCxn id="14" idx="1"/>
          </p:cNvCxnSpPr>
          <p:nvPr/>
        </p:nvCxnSpPr>
        <p:spPr>
          <a:xfrm flipH="1" flipV="1">
            <a:off x="4257149" y="3329531"/>
            <a:ext cx="3646957" cy="3753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904106" y="4108110"/>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VPN (EID) VRF</a:t>
            </a:r>
          </a:p>
        </p:txBody>
      </p:sp>
      <p:cxnSp>
        <p:nvCxnSpPr>
          <p:cNvPr id="18" name="Straight Arrow Connector 17"/>
          <p:cNvCxnSpPr>
            <a:stCxn id="17" idx="1"/>
          </p:cNvCxnSpPr>
          <p:nvPr/>
        </p:nvCxnSpPr>
        <p:spPr>
          <a:xfrm flipH="1" flipV="1">
            <a:off x="2525912" y="3329531"/>
            <a:ext cx="5378194" cy="940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904106" y="4481993"/>
            <a:ext cx="339152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Default site</a:t>
            </a:r>
          </a:p>
        </p:txBody>
      </p:sp>
      <p:cxnSp>
        <p:nvCxnSpPr>
          <p:cNvPr id="22" name="Straight Arrow Connector 21"/>
          <p:cNvCxnSpPr>
            <a:stCxn id="21" idx="1"/>
          </p:cNvCxnSpPr>
          <p:nvPr/>
        </p:nvCxnSpPr>
        <p:spPr>
          <a:xfrm flipH="1" flipV="1">
            <a:off x="1305528" y="4481996"/>
            <a:ext cx="6598578" cy="162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904106" y="4774731"/>
            <a:ext cx="539238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EEM control description (must match to managed by EEM script)</a:t>
            </a:r>
          </a:p>
        </p:txBody>
      </p:sp>
      <p:cxnSp>
        <p:nvCxnSpPr>
          <p:cNvPr id="25" name="Straight Arrow Connector 24"/>
          <p:cNvCxnSpPr>
            <a:stCxn id="24" idx="1"/>
          </p:cNvCxnSpPr>
          <p:nvPr/>
        </p:nvCxnSpPr>
        <p:spPr>
          <a:xfrm flipH="1" flipV="1">
            <a:off x="2838099" y="4774731"/>
            <a:ext cx="5066007" cy="162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064167" y="5735255"/>
            <a:ext cx="539238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LISP match all default statements for IPv4 and IPv6</a:t>
            </a:r>
          </a:p>
        </p:txBody>
      </p:sp>
      <p:cxnSp>
        <p:nvCxnSpPr>
          <p:cNvPr id="39" name="Straight Arrow Connector 38"/>
          <p:cNvCxnSpPr>
            <a:stCxn id="38" idx="1"/>
          </p:cNvCxnSpPr>
          <p:nvPr/>
        </p:nvCxnSpPr>
        <p:spPr>
          <a:xfrm flipH="1" flipV="1">
            <a:off x="7293917" y="5521898"/>
            <a:ext cx="770250" cy="3753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904106" y="5181989"/>
            <a:ext cx="5392388" cy="324038"/>
          </a:xfrm>
          <a:prstGeom prst="rect">
            <a:avLst/>
          </a:prstGeom>
          <a:noFill/>
        </p:spPr>
        <p:txBody>
          <a:bodyPr wrap="square" lIns="107545" tIns="53772" rIns="107545" bIns="53772" rtlCol="0">
            <a:spAutoFit/>
          </a:bodyPr>
          <a:lstStyle/>
          <a:p>
            <a:r>
              <a:rPr lang="en-US" sz="1400" dirty="0">
                <a:solidFill>
                  <a:schemeClr val="accent6">
                    <a:lumMod val="50000"/>
                  </a:schemeClr>
                </a:solidFill>
              </a:rPr>
              <a:t>Shared key for VPN</a:t>
            </a:r>
          </a:p>
        </p:txBody>
      </p:sp>
      <p:cxnSp>
        <p:nvCxnSpPr>
          <p:cNvPr id="36" name="Straight Arrow Connector 35"/>
          <p:cNvCxnSpPr>
            <a:stCxn id="35" idx="1"/>
          </p:cNvCxnSpPr>
          <p:nvPr/>
        </p:nvCxnSpPr>
        <p:spPr>
          <a:xfrm flipH="1" flipV="1">
            <a:off x="3419909" y="4968632"/>
            <a:ext cx="4484197" cy="3753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7216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isco_Arial_16x9">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RethinkPossibleTemplate1">
  <a:themeElements>
    <a:clrScheme name="AT&amp;T Color Palette">
      <a:dk1>
        <a:srgbClr val="FF7200"/>
      </a:dk1>
      <a:lt1>
        <a:srgbClr val="FFFFFF"/>
      </a:lt1>
      <a:dk2>
        <a:srgbClr val="067AB4"/>
      </a:dk2>
      <a:lt2>
        <a:srgbClr val="FFFFFF"/>
      </a:lt2>
      <a:accent1>
        <a:srgbClr val="808080"/>
      </a:accent1>
      <a:accent2>
        <a:srgbClr val="C4D82D"/>
      </a:accent2>
      <a:accent3>
        <a:srgbClr val="6EBB1F"/>
      </a:accent3>
      <a:accent4>
        <a:srgbClr val="7CC6FF"/>
      </a:accent4>
      <a:accent5>
        <a:srgbClr val="FCB314"/>
      </a:accent5>
      <a:accent6>
        <a:srgbClr val="B30A3C"/>
      </a:accent6>
      <a:hlink>
        <a:srgbClr val="0C2577"/>
      </a:hlink>
      <a:folHlink>
        <a:srgbClr val="81017E"/>
      </a:folHlink>
    </a:clrScheme>
    <a:fontScheme name="att_opt2_orng_07310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2400" b="0" i="0" u="none" strike="noStrike" cap="none" normalizeH="0" baseline="0">
            <a:ln>
              <a:noFill/>
            </a:ln>
            <a:solidFill>
              <a:srgbClr val="CCCCCC"/>
            </a:solidFill>
            <a:effectLst/>
            <a:latin typeface="Verdana" pitchFamily="-111" charset="0"/>
            <a:ea typeface="Arial" pitchFamily="-111" charset="-52"/>
            <a:cs typeface="Arial" pitchFamily="-111" charset="-52"/>
          </a:defRPr>
        </a:defPPr>
      </a:lstStyle>
    </a:spDef>
    <a:lnDef>
      <a:spPr bwMode="auto">
        <a:noFill/>
        <a:ln w="12700" cap="flat" cmpd="sng" algn="ctr">
          <a:solidFill>
            <a:srgbClr val="0C2577"/>
          </a:solidFill>
          <a:prstDash val="solid"/>
          <a:round/>
          <a:headEnd type="none" w="med" len="med"/>
          <a:tailEnd type="none" w="med" len="med"/>
        </a:ln>
        <a:effectLst/>
      </a:spPr>
      <a:bodyPr/>
      <a:lstStyle/>
    </a:lnDef>
  </a:objectDefaults>
  <a:extraClrSchemeLst>
    <a:extraClrScheme>
      <a:clrScheme name="att_opt2_orng_073107 1">
        <a:dk1>
          <a:srgbClr val="4D4D4D"/>
        </a:dk1>
        <a:lt1>
          <a:srgbClr val="FFFFFF"/>
        </a:lt1>
        <a:dk2>
          <a:srgbClr val="000000"/>
        </a:dk2>
        <a:lt2>
          <a:srgbClr val="CCCCCC"/>
        </a:lt2>
        <a:accent1>
          <a:srgbClr val="067AB4"/>
        </a:accent1>
        <a:accent2>
          <a:srgbClr val="FF7200"/>
        </a:accent2>
        <a:accent3>
          <a:srgbClr val="FFFFFF"/>
        </a:accent3>
        <a:accent4>
          <a:srgbClr val="404040"/>
        </a:accent4>
        <a:accent5>
          <a:srgbClr val="AABED6"/>
        </a:accent5>
        <a:accent6>
          <a:srgbClr val="E76700"/>
        </a:accent6>
        <a:hlink>
          <a:srgbClr val="6EBB1F"/>
        </a:hlink>
        <a:folHlink>
          <a:srgbClr val="0C257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Cisco_Arial_16x9.thmx</Template>
  <TotalTime>34003</TotalTime>
  <Words>1662</Words>
  <Application>Microsoft Macintosh PowerPoint</Application>
  <PresentationFormat>A3 Paper (297x420 mm)</PresentationFormat>
  <Paragraphs>269</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Cisco_Arial_16x9</vt:lpstr>
      <vt:lpstr>RethinkPossibleTemplate1</vt:lpstr>
      <vt:lpstr>LISP RLOC GW selection by EEM EID tagging</vt:lpstr>
      <vt:lpstr>Problem statement</vt:lpstr>
      <vt:lpstr>Proposed solution</vt:lpstr>
      <vt:lpstr>For Traffic From AGN CALA to TAM (for Stage 1 of Routing Enhancement)</vt:lpstr>
      <vt:lpstr>From LISP Domain to BGP in AGN</vt:lpstr>
      <vt:lpstr>Workflow 1 – ssearch  (lisp_get_process) </vt:lpstr>
      <vt:lpstr>Workflow 2 – ssearch  (lisp_eem_managed)</vt:lpstr>
      <vt:lpstr>Workflow 3a – ssearch  (lisp_get_transport_vrf)</vt:lpstr>
      <vt:lpstr>Workflow 3b (If we need to define a new site. TBD)  - ssearch  (lisp_get_AuthKey_EIDvrf_InstanceID)</vt:lpstr>
      <vt:lpstr>Workflow 4 – Look for registered prefixes to iterate through  -  ssearch  (lisp_verify_registered_prefixes)</vt:lpstr>
      <vt:lpstr>Workflow 5 – Examine a prefix  - ssearch (lisp_examine_prefix)</vt:lpstr>
      <vt:lpstr>Workflow 6 – find a community value  - ssearch  (lisp_get_community)</vt:lpstr>
      <vt:lpstr>Workflow 7 – Define new EID  - ssearch (LISP_DefineEID.tcl)</vt:lpstr>
      <vt:lpstr>Possible Enhancements</vt:lpstr>
    </vt:vector>
  </TitlesOfParts>
  <Company>Cisco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LISP RLOC GW selection by EEM EID tagging</dc:title>
  <dc:creator>Toby Rees</dc:creator>
  <cp:lastModifiedBy>Scott Search</cp:lastModifiedBy>
  <cp:revision>33</cp:revision>
  <cp:lastPrinted>2014-05-29T17:40:51Z</cp:lastPrinted>
  <dcterms:created xsi:type="dcterms:W3CDTF">2014-04-30T11:47:12Z</dcterms:created>
  <dcterms:modified xsi:type="dcterms:W3CDTF">2014-09-15T16:22:31Z</dcterms:modified>
</cp:coreProperties>
</file>