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73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5122" name="Picture 2" descr="Création d'une filière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3" y="92075"/>
            <a:ext cx="57531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Les enseignants n’y ont </a:t>
            </a:r>
            <a:r>
              <a:rPr lang="fr-FR" sz="1200" b="1" dirty="0"/>
              <a:t>pas accès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ajoutant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Publication des notes </a:t>
            </a:r>
            <a:r>
              <a:rPr lang="fr-FR" sz="1200" dirty="0"/>
              <a:t>(Notification mail)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fr-FR" sz="1200" dirty="0"/>
              <a:t>Environnement de développement libre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Framework J2EE libre permettant de développer des applications à l’aide de module tels que Spring MVC et Spring Web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Service web d’hébergement et de gestion de version décentralisé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286546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596732" y="62979"/>
            <a:ext cx="5737734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FD1E14A-3408-4F7F-ADF5-FA269880D6AA}"/>
              </a:ext>
            </a:extLst>
          </p:cNvPr>
          <p:cNvGrpSpPr/>
          <p:nvPr/>
        </p:nvGrpSpPr>
        <p:grpSpPr>
          <a:xfrm>
            <a:off x="7455078" y="4264266"/>
            <a:ext cx="1287672" cy="338554"/>
            <a:chOff x="314619" y="1107251"/>
            <a:chExt cx="1287672" cy="33855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434B4C0-FD1D-4A53-8643-427AB01B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619" y="1172827"/>
              <a:ext cx="195788" cy="238180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56A6C9E-5827-45A7-821A-959D87B5F07E}"/>
                </a:ext>
              </a:extLst>
            </p:cNvPr>
            <p:cNvSpPr txBox="1"/>
            <p:nvPr/>
          </p:nvSpPr>
          <p:spPr>
            <a:xfrm>
              <a:off x="510406" y="1107251"/>
              <a:ext cx="1091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 non développée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3964DE3-D31E-43D5-B0E8-E1BE1380D4F7}"/>
              </a:ext>
            </a:extLst>
          </p:cNvPr>
          <p:cNvGrpSpPr/>
          <p:nvPr/>
        </p:nvGrpSpPr>
        <p:grpSpPr>
          <a:xfrm>
            <a:off x="7369567" y="3967671"/>
            <a:ext cx="1373183" cy="215444"/>
            <a:chOff x="229106" y="1160356"/>
            <a:chExt cx="1373183" cy="21544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EDB8794-B544-4291-AF6C-125D7DB7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106" y="1176547"/>
              <a:ext cx="366812" cy="19195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5AD4C64-7B4B-448C-9DE9-3D05B27542B4}"/>
                </a:ext>
              </a:extLst>
            </p:cNvPr>
            <p:cNvSpPr txBox="1"/>
            <p:nvPr/>
          </p:nvSpPr>
          <p:spPr>
            <a:xfrm>
              <a:off x="510404" y="1160356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D502FBB-1F65-4E63-A5AF-E89F4719F743}"/>
              </a:ext>
            </a:extLst>
          </p:cNvPr>
          <p:cNvGrpSpPr/>
          <p:nvPr/>
        </p:nvGrpSpPr>
        <p:grpSpPr>
          <a:xfrm>
            <a:off x="7432966" y="3499961"/>
            <a:ext cx="1070865" cy="340315"/>
            <a:chOff x="292507" y="1104595"/>
            <a:chExt cx="1070865" cy="34031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9D0BBEF-BB7E-4A39-B2C4-2D3B077D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507" y="1104595"/>
              <a:ext cx="240011" cy="34031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4D1E03E-ABBF-40F9-89A0-BCC15F8198B8}"/>
                </a:ext>
              </a:extLst>
            </p:cNvPr>
            <p:cNvSpPr txBox="1"/>
            <p:nvPr/>
          </p:nvSpPr>
          <p:spPr>
            <a:xfrm>
              <a:off x="749323" y="1208564"/>
              <a:ext cx="6140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Acteur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288206" y="531926"/>
            <a:ext cx="7407330" cy="4267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B6D35D6-E17C-47BF-B9B0-7EDB01C32CC7}"/>
              </a:ext>
            </a:extLst>
          </p:cNvPr>
          <p:cNvGrpSpPr/>
          <p:nvPr/>
        </p:nvGrpSpPr>
        <p:grpSpPr>
          <a:xfrm>
            <a:off x="7611481" y="4068878"/>
            <a:ext cx="1467749" cy="257631"/>
            <a:chOff x="297486" y="1085399"/>
            <a:chExt cx="1467749" cy="25763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AA566D5-43BA-45EF-97CF-827159570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486" y="1085399"/>
              <a:ext cx="544700" cy="257631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428B1D9-7DC9-47F0-9318-71C2484430EE}"/>
                </a:ext>
              </a:extLst>
            </p:cNvPr>
            <p:cNvSpPr txBox="1"/>
            <p:nvPr/>
          </p:nvSpPr>
          <p:spPr>
            <a:xfrm>
              <a:off x="673350" y="1113489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Enumération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EB9985F-1006-4192-A130-7913788AA8BF}"/>
              </a:ext>
            </a:extLst>
          </p:cNvPr>
          <p:cNvGrpSpPr/>
          <p:nvPr/>
        </p:nvGrpSpPr>
        <p:grpSpPr>
          <a:xfrm>
            <a:off x="7611481" y="3720820"/>
            <a:ext cx="1467749" cy="233168"/>
            <a:chOff x="297486" y="1152617"/>
            <a:chExt cx="1467749" cy="23316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AE66FEC-4CF3-48D0-8776-77419476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486" y="1152617"/>
              <a:ext cx="544700" cy="233168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D72DE0D-BAC0-438A-8208-AF312DAF5E95}"/>
                </a:ext>
              </a:extLst>
            </p:cNvPr>
            <p:cNvSpPr txBox="1"/>
            <p:nvPr/>
          </p:nvSpPr>
          <p:spPr>
            <a:xfrm>
              <a:off x="673350" y="1162645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Classique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0B6909-65A9-4306-AE1D-5A08EC591014}"/>
              </a:ext>
            </a:extLst>
          </p:cNvPr>
          <p:cNvGrpSpPr/>
          <p:nvPr/>
        </p:nvGrpSpPr>
        <p:grpSpPr>
          <a:xfrm>
            <a:off x="7611481" y="3388861"/>
            <a:ext cx="1425728" cy="236919"/>
            <a:chOff x="297486" y="1167031"/>
            <a:chExt cx="1425728" cy="23691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47F931C-DE29-49C1-BE62-EEB2F4D6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486" y="1176875"/>
              <a:ext cx="544700" cy="227075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B1D6BA5-6E3B-4E04-9E6B-7E64681AD9E3}"/>
                </a:ext>
              </a:extLst>
            </p:cNvPr>
            <p:cNvSpPr txBox="1"/>
            <p:nvPr/>
          </p:nvSpPr>
          <p:spPr>
            <a:xfrm>
              <a:off x="715372" y="1167031"/>
              <a:ext cx="10078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i="1" dirty="0"/>
                <a:t>Abstraite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 descr="Création d'une classe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18" y="1193482"/>
            <a:ext cx="7159288" cy="34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851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307</Words>
  <Application>Microsoft Office PowerPoint</Application>
  <PresentationFormat>Affichage à l'écran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103</cp:revision>
  <dcterms:modified xsi:type="dcterms:W3CDTF">2017-06-26T22:32:08Z</dcterms:modified>
</cp:coreProperties>
</file>