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58"/>
  </p:handoutMasterIdLst>
  <p:sldIdLst>
    <p:sldId id="279" r:id="rId4"/>
    <p:sldId id="25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264" r:id="rId13"/>
    <p:sldId id="280" r:id="rId14"/>
    <p:sldId id="262" r:id="rId15"/>
    <p:sldId id="266" r:id="rId16"/>
    <p:sldId id="314" r:id="rId17"/>
    <p:sldId id="272" r:id="rId18"/>
    <p:sldId id="320" r:id="rId19"/>
    <p:sldId id="268" r:id="rId20"/>
    <p:sldId id="303" r:id="rId21"/>
    <p:sldId id="288" r:id="rId22"/>
    <p:sldId id="267" r:id="rId23"/>
    <p:sldId id="274" r:id="rId24"/>
    <p:sldId id="316" r:id="rId25"/>
    <p:sldId id="287" r:id="rId26"/>
    <p:sldId id="294" r:id="rId27"/>
    <p:sldId id="315" r:id="rId28"/>
    <p:sldId id="265" r:id="rId29"/>
    <p:sldId id="295" r:id="rId30"/>
    <p:sldId id="313" r:id="rId31"/>
    <p:sldId id="261" r:id="rId32"/>
    <p:sldId id="296" r:id="rId33"/>
    <p:sldId id="319" r:id="rId34"/>
    <p:sldId id="298" r:id="rId35"/>
    <p:sldId id="305" r:id="rId36"/>
    <p:sldId id="278" r:id="rId37"/>
    <p:sldId id="299" r:id="rId38"/>
    <p:sldId id="297" r:id="rId39"/>
    <p:sldId id="273" r:id="rId40"/>
    <p:sldId id="309" r:id="rId41"/>
    <p:sldId id="304" r:id="rId42"/>
    <p:sldId id="307" r:id="rId43"/>
    <p:sldId id="308" r:id="rId44"/>
    <p:sldId id="300" r:id="rId45"/>
    <p:sldId id="312" r:id="rId46"/>
    <p:sldId id="311" r:id="rId47"/>
    <p:sldId id="306" r:id="rId48"/>
    <p:sldId id="310" r:id="rId49"/>
    <p:sldId id="301" r:id="rId50"/>
    <p:sldId id="302" r:id="rId51"/>
    <p:sldId id="286" r:id="rId52"/>
    <p:sldId id="290" r:id="rId53"/>
    <p:sldId id="291" r:id="rId54"/>
    <p:sldId id="257" r:id="rId55"/>
    <p:sldId id="292" r:id="rId56"/>
    <p:sldId id="29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06D"/>
    <a:srgbClr val="2C2C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300" y="-6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9210748792270521E-2"/>
          <c:y val="5.1451086956521758E-2"/>
          <c:w val="0.88333816425120759"/>
          <c:h val="0.883338164251207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F-4F20-A952-87A4D7CD91F9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F-4F20-A952-87A4D7CD91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0F-4F20-A952-87A4D7CD91F9}"/>
            </c:ext>
          </c:extLst>
        </c:ser>
        <c:dLbls/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9210748792270521E-2"/>
          <c:y val="5.1451086956521751E-2"/>
          <c:w val="0.88333816425120748"/>
          <c:h val="0.883338164251207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F5-4292-A7FE-FEB984E9A84B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F5-4292-A7FE-FEB984E9A84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F5-4292-A7FE-FEB984E9A84B}"/>
            </c:ext>
          </c:extLst>
        </c:ser>
        <c:dLbls/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9210748792270521E-2"/>
          <c:y val="5.1451086956521751E-2"/>
          <c:w val="0.88333816425120748"/>
          <c:h val="0.883338164251207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70-45CB-AEB6-C7AE8A97AB41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70-45CB-AEB6-C7AE8A97AB4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070-45CB-AEB6-C7AE8A97AB41}"/>
            </c:ext>
          </c:extLst>
        </c:ser>
        <c:dLbls/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9210748792270521E-2"/>
          <c:y val="5.1451086956521751E-2"/>
          <c:w val="0.88333816425120748"/>
          <c:h val="0.883338164251207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DF-4549-A91B-135297464E01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DF-4549-A91B-135297464E0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DF-4549-A91B-135297464E01}"/>
            </c:ext>
          </c:extLst>
        </c:ser>
        <c:dLbls/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dPt>
            <c:idx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92-4B76-AF2F-E125688C4C49}"/>
              </c:ext>
            </c:extLst>
          </c:dPt>
          <c:dPt>
            <c:idx val="1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92-4B76-AF2F-E125688C4C49}"/>
              </c:ext>
            </c:extLst>
          </c:dPt>
          <c:dPt>
            <c:idx val="2"/>
            <c:spPr>
              <a:solidFill>
                <a:schemeClr val="accent3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92-4B76-AF2F-E125688C4C4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92-4B76-AF2F-E125688C4C49}"/>
            </c:ext>
          </c:extLst>
        </c:ser>
        <c:dLbls/>
        <c:gapWidth val="36"/>
        <c:overlap val="100"/>
        <c:axId val="178605056"/>
        <c:axId val="178610944"/>
      </c:barChart>
      <c:catAx>
        <c:axId val="178605056"/>
        <c:scaling>
          <c:orientation val="minMax"/>
        </c:scaling>
        <c:delete val="1"/>
        <c:axPos val="l"/>
        <c:numFmt formatCode="General" sourceLinked="0"/>
        <c:tickLblPos val="none"/>
        <c:crossAx val="178610944"/>
        <c:crosses val="autoZero"/>
        <c:auto val="1"/>
        <c:lblAlgn val="ctr"/>
        <c:lblOffset val="100"/>
      </c:catAx>
      <c:valAx>
        <c:axId val="1786109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tickLblPos val="none"/>
        <c:crossAx val="17860505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effectLst/>
  </c:spPr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dPt>
            <c:idx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75-4654-BD6E-B2166D1E0541}"/>
              </c:ext>
            </c:extLst>
          </c:dPt>
          <c:dPt>
            <c:idx val="1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75-4654-BD6E-B2166D1E0541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4-0A75-4654-BD6E-B2166D1E054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A75-4654-BD6E-B2166D1E0541}"/>
            </c:ext>
          </c:extLst>
        </c:ser>
        <c:dLbls/>
        <c:gapWidth val="36"/>
        <c:overlap val="100"/>
        <c:axId val="178723072"/>
        <c:axId val="178724864"/>
      </c:barChart>
      <c:catAx>
        <c:axId val="178723072"/>
        <c:scaling>
          <c:orientation val="minMax"/>
        </c:scaling>
        <c:delete val="1"/>
        <c:axPos val="l"/>
        <c:numFmt formatCode="General" sourceLinked="0"/>
        <c:tickLblPos val="none"/>
        <c:crossAx val="178724864"/>
        <c:crosses val="autoZero"/>
        <c:auto val="1"/>
        <c:lblAlgn val="ctr"/>
        <c:lblOffset val="100"/>
      </c:catAx>
      <c:valAx>
        <c:axId val="178724864"/>
        <c:scaling>
          <c:orientation val="minMax"/>
        </c:scaling>
        <c:delete val="1"/>
        <c:axPos val="b"/>
        <c:numFmt formatCode="General" sourceLinked="1"/>
        <c:tickLblPos val="none"/>
        <c:crossAx val="178723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effectLst/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99963-ED02-4644-BB50-C4E8E94A2953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94152-D587-4FF7-9811-51A3B8323138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CB7061A3-9CD8-4B46-84A1-E692C40CD5B2}" type="parTrans" cxnId="{2A2F423A-1940-487A-9524-77C1C564A9B3}">
      <dgm:prSet/>
      <dgm:spPr/>
      <dgm:t>
        <a:bodyPr/>
        <a:lstStyle/>
        <a:p>
          <a:endParaRPr lang="en-US"/>
        </a:p>
      </dgm:t>
    </dgm:pt>
    <dgm:pt modelId="{758CD861-5E63-44C9-9C74-492214DF95AE}" type="sibTrans" cxnId="{2A2F423A-1940-487A-9524-77C1C564A9B3}">
      <dgm:prSet/>
      <dgm:spPr/>
      <dgm:t>
        <a:bodyPr/>
        <a:lstStyle/>
        <a:p>
          <a:endParaRPr lang="en-US"/>
        </a:p>
      </dgm:t>
    </dgm:pt>
    <dgm:pt modelId="{66BB41CF-D2E3-4372-AADD-EE1E4B2CFD0A}">
      <dgm:prSet phldrT="[Text]"/>
      <dgm:spPr>
        <a:ln w="38100"/>
      </dgm:spPr>
      <dgm:t>
        <a:bodyPr/>
        <a:lstStyle/>
        <a:p>
          <a:r>
            <a:rPr lang="en-US" dirty="0" smtClean="0"/>
            <a:t>Null values</a:t>
          </a:r>
          <a:endParaRPr lang="en-US" dirty="0"/>
        </a:p>
      </dgm:t>
    </dgm:pt>
    <dgm:pt modelId="{D4BDAC92-D23B-4BC0-9D3F-2C89E8B38B45}" type="parTrans" cxnId="{685DEDD2-AB91-4B69-86DA-2FBF93512565}">
      <dgm:prSet/>
      <dgm:spPr/>
      <dgm:t>
        <a:bodyPr/>
        <a:lstStyle/>
        <a:p>
          <a:endParaRPr lang="en-US"/>
        </a:p>
      </dgm:t>
    </dgm:pt>
    <dgm:pt modelId="{1598A8F0-9940-41B7-8C2B-D0B0991B0BA1}" type="sibTrans" cxnId="{685DEDD2-AB91-4B69-86DA-2FBF93512565}">
      <dgm:prSet/>
      <dgm:spPr/>
      <dgm:t>
        <a:bodyPr/>
        <a:lstStyle/>
        <a:p>
          <a:endParaRPr lang="en-US"/>
        </a:p>
      </dgm:t>
    </dgm:pt>
    <dgm:pt modelId="{6EC5AAEA-BD37-4D8D-A286-6DD77422B5C8}">
      <dgm:prSet phldrT="[Text]"/>
      <dgm:spPr>
        <a:ln w="38100"/>
      </dgm:spPr>
      <dgm:t>
        <a:bodyPr/>
        <a:lstStyle/>
        <a:p>
          <a:r>
            <a:rPr lang="en-US" dirty="0" smtClean="0"/>
            <a:t>Invalid values</a:t>
          </a:r>
          <a:endParaRPr lang="en-US" dirty="0"/>
        </a:p>
      </dgm:t>
    </dgm:pt>
    <dgm:pt modelId="{37B175F0-4042-45D7-871B-87A3FF23B960}" type="parTrans" cxnId="{2FC571B1-D887-4F2E-887F-7914DE20F229}">
      <dgm:prSet/>
      <dgm:spPr/>
      <dgm:t>
        <a:bodyPr/>
        <a:lstStyle/>
        <a:p>
          <a:endParaRPr lang="en-US"/>
        </a:p>
      </dgm:t>
    </dgm:pt>
    <dgm:pt modelId="{C2F6BD96-F2A4-4153-8714-521F1D48508F}" type="sibTrans" cxnId="{2FC571B1-D887-4F2E-887F-7914DE20F229}">
      <dgm:prSet/>
      <dgm:spPr/>
      <dgm:t>
        <a:bodyPr/>
        <a:lstStyle/>
        <a:p>
          <a:endParaRPr lang="en-US"/>
        </a:p>
      </dgm:t>
    </dgm:pt>
    <dgm:pt modelId="{AFD32D4F-93BF-46BD-9DD5-3A3BBF5226DD}">
      <dgm:prSet phldrT="[Text]"/>
      <dgm:spPr/>
      <dgm:t>
        <a:bodyPr/>
        <a:lstStyle/>
        <a:p>
          <a:r>
            <a:rPr lang="en-US" dirty="0" smtClean="0"/>
            <a:t>Exploratory Data Analysis (EDA) &amp; Data Visualization</a:t>
          </a:r>
          <a:endParaRPr lang="en-US" dirty="0"/>
        </a:p>
      </dgm:t>
    </dgm:pt>
    <dgm:pt modelId="{95071438-3F29-46A5-8DE2-2E4176FB9AD7}" type="parTrans" cxnId="{1A74C75E-B3E4-4D42-9293-67EA9998D4E5}">
      <dgm:prSet/>
      <dgm:spPr/>
      <dgm:t>
        <a:bodyPr/>
        <a:lstStyle/>
        <a:p>
          <a:endParaRPr lang="en-US"/>
        </a:p>
      </dgm:t>
    </dgm:pt>
    <dgm:pt modelId="{9AFAEB08-6E7A-49F7-B987-2A954B691330}" type="sibTrans" cxnId="{1A74C75E-B3E4-4D42-9293-67EA9998D4E5}">
      <dgm:prSet/>
      <dgm:spPr/>
      <dgm:t>
        <a:bodyPr/>
        <a:lstStyle/>
        <a:p>
          <a:endParaRPr lang="en-US"/>
        </a:p>
      </dgm:t>
    </dgm:pt>
    <dgm:pt modelId="{99222395-E0A5-49FD-B185-83A7C3174405}">
      <dgm:prSet phldrT="[Text]"/>
      <dgm:spPr>
        <a:ln w="38100"/>
      </dgm:spPr>
      <dgm:t>
        <a:bodyPr/>
        <a:lstStyle/>
        <a:p>
          <a:r>
            <a:rPr lang="en-US" dirty="0" smtClean="0"/>
            <a:t>Distribution</a:t>
          </a:r>
          <a:endParaRPr lang="en-US" dirty="0"/>
        </a:p>
      </dgm:t>
    </dgm:pt>
    <dgm:pt modelId="{8C89851D-8F20-4231-BCAD-F4CFDF2AD26E}" type="parTrans" cxnId="{A549FBD4-1EA5-4068-B4CD-5A4ECDD6729E}">
      <dgm:prSet/>
      <dgm:spPr/>
      <dgm:t>
        <a:bodyPr/>
        <a:lstStyle/>
        <a:p>
          <a:endParaRPr lang="en-US"/>
        </a:p>
      </dgm:t>
    </dgm:pt>
    <dgm:pt modelId="{0F6F0AFB-2C02-40AE-A595-582892A8C119}" type="sibTrans" cxnId="{A549FBD4-1EA5-4068-B4CD-5A4ECDD6729E}">
      <dgm:prSet/>
      <dgm:spPr/>
      <dgm:t>
        <a:bodyPr/>
        <a:lstStyle/>
        <a:p>
          <a:endParaRPr lang="en-US"/>
        </a:p>
      </dgm:t>
    </dgm:pt>
    <dgm:pt modelId="{8E95B258-6C38-4475-897C-236498EC6F24}">
      <dgm:prSet phldrT="[Text]"/>
      <dgm:spPr>
        <a:ln w="38100"/>
      </dgm:spPr>
      <dgm:t>
        <a:bodyPr/>
        <a:lstStyle/>
        <a:p>
          <a:r>
            <a:rPr lang="en-US" dirty="0" smtClean="0"/>
            <a:t>Correlation</a:t>
          </a:r>
          <a:endParaRPr lang="en-US" dirty="0"/>
        </a:p>
      </dgm:t>
    </dgm:pt>
    <dgm:pt modelId="{597F050D-A5EF-427A-8542-8CDD2D1B038D}" type="parTrans" cxnId="{1D27B0C1-D30A-4EB3-A8A7-CBEDD07CC676}">
      <dgm:prSet/>
      <dgm:spPr/>
      <dgm:t>
        <a:bodyPr/>
        <a:lstStyle/>
        <a:p>
          <a:endParaRPr lang="en-US"/>
        </a:p>
      </dgm:t>
    </dgm:pt>
    <dgm:pt modelId="{8DD000BE-01F5-4E00-8C27-EC1C5F4DB7D7}" type="sibTrans" cxnId="{1D27B0C1-D30A-4EB3-A8A7-CBEDD07CC676}">
      <dgm:prSet/>
      <dgm:spPr/>
      <dgm:t>
        <a:bodyPr/>
        <a:lstStyle/>
        <a:p>
          <a:endParaRPr lang="en-US"/>
        </a:p>
      </dgm:t>
    </dgm:pt>
    <dgm:pt modelId="{94F02CC0-F223-4690-A7B6-2C40D9312BB7}">
      <dgm:prSet phldrT="[Text]"/>
      <dgm:spPr/>
      <dgm:t>
        <a:bodyPr/>
        <a:lstStyle/>
        <a:p>
          <a:r>
            <a:rPr lang="en-US" dirty="0" smtClean="0"/>
            <a:t>Model Building &amp; Model Evaluation</a:t>
          </a:r>
          <a:endParaRPr lang="en-US" dirty="0"/>
        </a:p>
      </dgm:t>
    </dgm:pt>
    <dgm:pt modelId="{E2DAEFF4-14EC-4861-8A93-F9BD5F94EA56}" type="parTrans" cxnId="{F72AFCDF-155D-40FC-BCB5-CDDEBB8417AC}">
      <dgm:prSet/>
      <dgm:spPr/>
      <dgm:t>
        <a:bodyPr/>
        <a:lstStyle/>
        <a:p>
          <a:endParaRPr lang="en-US"/>
        </a:p>
      </dgm:t>
    </dgm:pt>
    <dgm:pt modelId="{7F2610DF-7B8D-4081-8917-73ECEAFAA722}" type="sibTrans" cxnId="{F72AFCDF-155D-40FC-BCB5-CDDEBB8417AC}">
      <dgm:prSet/>
      <dgm:spPr/>
      <dgm:t>
        <a:bodyPr/>
        <a:lstStyle/>
        <a:p>
          <a:endParaRPr lang="en-US"/>
        </a:p>
      </dgm:t>
    </dgm:pt>
    <dgm:pt modelId="{EC19F0F5-C863-4719-98BD-D0445F2D72A5}">
      <dgm:prSet phldrT="[Text]"/>
      <dgm:spPr>
        <a:ln w="38100"/>
      </dgm:spPr>
      <dgm:t>
        <a:bodyPr/>
        <a:lstStyle/>
        <a:p>
          <a:r>
            <a:rPr lang="en-US" dirty="0" smtClean="0"/>
            <a:t>Scaling</a:t>
          </a:r>
          <a:endParaRPr lang="en-US" dirty="0"/>
        </a:p>
      </dgm:t>
    </dgm:pt>
    <dgm:pt modelId="{2AEA108F-8BAF-489B-A7C8-CE36F29E1883}" type="parTrans" cxnId="{19688DB7-D9EA-40FF-A933-353D521E5735}">
      <dgm:prSet/>
      <dgm:spPr/>
      <dgm:t>
        <a:bodyPr/>
        <a:lstStyle/>
        <a:p>
          <a:endParaRPr lang="en-US"/>
        </a:p>
      </dgm:t>
    </dgm:pt>
    <dgm:pt modelId="{CD3EC835-CF4D-4D6E-9966-FA5DCC75D71F}" type="sibTrans" cxnId="{19688DB7-D9EA-40FF-A933-353D521E5735}">
      <dgm:prSet/>
      <dgm:spPr/>
      <dgm:t>
        <a:bodyPr/>
        <a:lstStyle/>
        <a:p>
          <a:endParaRPr lang="en-US"/>
        </a:p>
      </dgm:t>
    </dgm:pt>
    <dgm:pt modelId="{824F2189-C27A-4004-B5CC-C71E04416760}">
      <dgm:prSet phldrT="[Text]"/>
      <dgm:spPr>
        <a:ln w="38100"/>
      </dgm:spPr>
      <dgm:t>
        <a:bodyPr/>
        <a:lstStyle/>
        <a:p>
          <a:r>
            <a:rPr lang="en-US" dirty="0" smtClean="0"/>
            <a:t>Duplicate values</a:t>
          </a:r>
          <a:endParaRPr lang="en-US" dirty="0"/>
        </a:p>
      </dgm:t>
    </dgm:pt>
    <dgm:pt modelId="{5944C9D6-EBD4-442E-8F63-83ECDF7DF76C}" type="parTrans" cxnId="{2F6C2CF9-E933-4B0F-A63F-BC647BF405C5}">
      <dgm:prSet/>
      <dgm:spPr/>
      <dgm:t>
        <a:bodyPr/>
        <a:lstStyle/>
        <a:p>
          <a:endParaRPr lang="en-US"/>
        </a:p>
      </dgm:t>
    </dgm:pt>
    <dgm:pt modelId="{535E7E4B-7D32-4D77-934E-B0A68640BDDB}" type="sibTrans" cxnId="{2F6C2CF9-E933-4B0F-A63F-BC647BF405C5}">
      <dgm:prSet/>
      <dgm:spPr/>
      <dgm:t>
        <a:bodyPr/>
        <a:lstStyle/>
        <a:p>
          <a:endParaRPr lang="en-US"/>
        </a:p>
      </dgm:t>
    </dgm:pt>
    <dgm:pt modelId="{BE6F3039-EEDF-423F-9CF0-93417F77CE41}">
      <dgm:prSet phldrT="[Text]"/>
      <dgm:spPr>
        <a:ln w="38100"/>
      </dgm:spPr>
      <dgm:t>
        <a:bodyPr/>
        <a:lstStyle/>
        <a:p>
          <a:r>
            <a:rPr lang="en-US" dirty="0" smtClean="0"/>
            <a:t>Outliers (extreme values)</a:t>
          </a:r>
          <a:endParaRPr lang="en-US" dirty="0"/>
        </a:p>
      </dgm:t>
    </dgm:pt>
    <dgm:pt modelId="{F54EE5F3-A0F2-4DAB-B48A-5A0B8B069F3C}" type="parTrans" cxnId="{EB2DAA2A-4605-45A0-B83C-2DF10C667BC6}">
      <dgm:prSet/>
      <dgm:spPr/>
      <dgm:t>
        <a:bodyPr/>
        <a:lstStyle/>
        <a:p>
          <a:endParaRPr lang="en-US"/>
        </a:p>
      </dgm:t>
    </dgm:pt>
    <dgm:pt modelId="{572C3009-CF74-4E67-93A1-3E044D0D382C}" type="sibTrans" cxnId="{EB2DAA2A-4605-45A0-B83C-2DF10C667BC6}">
      <dgm:prSet/>
      <dgm:spPr/>
      <dgm:t>
        <a:bodyPr/>
        <a:lstStyle/>
        <a:p>
          <a:endParaRPr lang="en-US"/>
        </a:p>
      </dgm:t>
    </dgm:pt>
    <dgm:pt modelId="{369AF378-D9E3-4B52-8CCC-5FEC112EB03B}">
      <dgm:prSet phldrT="[Text]"/>
      <dgm:spPr>
        <a:ln w="38100"/>
      </dgm:spPr>
      <dgm:t>
        <a:bodyPr/>
        <a:lstStyle/>
        <a:p>
          <a:r>
            <a:rPr lang="en-US" dirty="0" smtClean="0"/>
            <a:t>Insights</a:t>
          </a:r>
          <a:endParaRPr lang="en-US" dirty="0"/>
        </a:p>
      </dgm:t>
    </dgm:pt>
    <dgm:pt modelId="{0C8B0BEB-9C4A-46ED-A1DC-A2F331EEAE3B}" type="parTrans" cxnId="{197BD9F6-A95E-4469-8DF0-5D8C049165CC}">
      <dgm:prSet/>
      <dgm:spPr/>
      <dgm:t>
        <a:bodyPr/>
        <a:lstStyle/>
        <a:p>
          <a:endParaRPr lang="en-US"/>
        </a:p>
      </dgm:t>
    </dgm:pt>
    <dgm:pt modelId="{4BF70A3C-475D-493D-B805-4F70E9A9BB01}" type="sibTrans" cxnId="{197BD9F6-A95E-4469-8DF0-5D8C049165CC}">
      <dgm:prSet/>
      <dgm:spPr/>
      <dgm:t>
        <a:bodyPr/>
        <a:lstStyle/>
        <a:p>
          <a:endParaRPr lang="en-US"/>
        </a:p>
      </dgm:t>
    </dgm:pt>
    <dgm:pt modelId="{C7CF0A9D-F07B-4BA0-87FC-39586B91B0B4}">
      <dgm:prSet phldrT="[Text]"/>
      <dgm:spPr>
        <a:ln w="38100"/>
      </dgm:spPr>
      <dgm:t>
        <a:bodyPr/>
        <a:lstStyle/>
        <a:p>
          <a:r>
            <a:rPr lang="en-US" dirty="0" smtClean="0"/>
            <a:t>Target imbalance</a:t>
          </a:r>
          <a:endParaRPr lang="en-US" dirty="0"/>
        </a:p>
      </dgm:t>
    </dgm:pt>
    <dgm:pt modelId="{B8BB16AA-0558-4F32-AA9D-F29ED05EBDD1}" type="parTrans" cxnId="{1439D593-BC52-4AC1-B04E-A23FC24C3DD4}">
      <dgm:prSet/>
      <dgm:spPr/>
      <dgm:t>
        <a:bodyPr/>
        <a:lstStyle/>
        <a:p>
          <a:endParaRPr lang="en-US"/>
        </a:p>
      </dgm:t>
    </dgm:pt>
    <dgm:pt modelId="{CF56E558-508D-4761-A747-5B946CC561EB}" type="sibTrans" cxnId="{1439D593-BC52-4AC1-B04E-A23FC24C3DD4}">
      <dgm:prSet/>
      <dgm:spPr/>
      <dgm:t>
        <a:bodyPr/>
        <a:lstStyle/>
        <a:p>
          <a:endParaRPr lang="en-US"/>
        </a:p>
      </dgm:t>
    </dgm:pt>
    <dgm:pt modelId="{85EC1F50-2F67-48C8-9FF5-A4BFA5CDF3F8}">
      <dgm:prSet phldrT="[Text]"/>
      <dgm:spPr>
        <a:ln w="38100"/>
      </dgm:spPr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BBA73E2C-EDB0-4114-91D5-94738C5FABE5}" type="parTrans" cxnId="{C3739850-EA47-4AA5-B053-0D5604800FFC}">
      <dgm:prSet/>
      <dgm:spPr/>
      <dgm:t>
        <a:bodyPr/>
        <a:lstStyle/>
        <a:p>
          <a:endParaRPr lang="en-US"/>
        </a:p>
      </dgm:t>
    </dgm:pt>
    <dgm:pt modelId="{6014702F-03D0-4AF5-B043-B337EA131B30}" type="sibTrans" cxnId="{C3739850-EA47-4AA5-B053-0D5604800FFC}">
      <dgm:prSet/>
      <dgm:spPr/>
      <dgm:t>
        <a:bodyPr/>
        <a:lstStyle/>
        <a:p>
          <a:endParaRPr lang="en-US"/>
        </a:p>
      </dgm:t>
    </dgm:pt>
    <dgm:pt modelId="{BBAEFD36-5101-4CD3-87AE-431105B7D9E0}" type="pres">
      <dgm:prSet presAssocID="{97F99963-ED02-4644-BB50-C4E8E94A2953}" presName="Name0" presStyleCnt="0">
        <dgm:presLayoutVars>
          <dgm:dir/>
          <dgm:animLvl val="lvl"/>
          <dgm:resizeHandles val="exact"/>
        </dgm:presLayoutVars>
      </dgm:prSet>
      <dgm:spPr/>
    </dgm:pt>
    <dgm:pt modelId="{A86C3410-0134-44F7-8274-FEB1A0C855DC}" type="pres">
      <dgm:prSet presAssocID="{97F99963-ED02-4644-BB50-C4E8E94A2953}" presName="tSp" presStyleCnt="0"/>
      <dgm:spPr/>
    </dgm:pt>
    <dgm:pt modelId="{2A501CAA-376F-4F5D-B043-052D146E02ED}" type="pres">
      <dgm:prSet presAssocID="{97F99963-ED02-4644-BB50-C4E8E94A2953}" presName="bSp" presStyleCnt="0"/>
      <dgm:spPr/>
    </dgm:pt>
    <dgm:pt modelId="{37092AAF-32B7-421B-9B30-B2BE89E3FCA3}" type="pres">
      <dgm:prSet presAssocID="{97F99963-ED02-4644-BB50-C4E8E94A2953}" presName="process" presStyleCnt="0"/>
      <dgm:spPr/>
    </dgm:pt>
    <dgm:pt modelId="{D85CD938-3058-4406-B96C-7CD3B9D817CB}" type="pres">
      <dgm:prSet presAssocID="{04094152-D587-4FF7-9811-51A3B8323138}" presName="composite1" presStyleCnt="0"/>
      <dgm:spPr/>
    </dgm:pt>
    <dgm:pt modelId="{9D6EEEBC-295B-4BBB-81B9-F284C6497502}" type="pres">
      <dgm:prSet presAssocID="{04094152-D587-4FF7-9811-51A3B8323138}" presName="dummyNode1" presStyleLbl="node1" presStyleIdx="0" presStyleCnt="3"/>
      <dgm:spPr/>
    </dgm:pt>
    <dgm:pt modelId="{E82D8FDC-029D-46AA-B98E-3AB8721C1C35}" type="pres">
      <dgm:prSet presAssocID="{04094152-D587-4FF7-9811-51A3B832313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D627-F864-4791-B330-4E9B67E25744}" type="pres">
      <dgm:prSet presAssocID="{04094152-D587-4FF7-9811-51A3B832313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F0DA-F326-4ADB-BD09-5A56D29BC3C3}" type="pres">
      <dgm:prSet presAssocID="{04094152-D587-4FF7-9811-51A3B832313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F8F70-A9E1-4E78-A261-8C07E77CFB55}" type="pres">
      <dgm:prSet presAssocID="{04094152-D587-4FF7-9811-51A3B8323138}" presName="connSite1" presStyleCnt="0"/>
      <dgm:spPr/>
    </dgm:pt>
    <dgm:pt modelId="{4E176898-DB22-4047-93FA-877BC12C7636}" type="pres">
      <dgm:prSet presAssocID="{758CD861-5E63-44C9-9C74-492214DF95AE}" presName="Name9" presStyleLbl="sibTrans2D1" presStyleIdx="0" presStyleCnt="2"/>
      <dgm:spPr/>
    </dgm:pt>
    <dgm:pt modelId="{BF3AD108-6058-49FD-933B-5C6C0E0701BC}" type="pres">
      <dgm:prSet presAssocID="{AFD32D4F-93BF-46BD-9DD5-3A3BBF5226DD}" presName="composite2" presStyleCnt="0"/>
      <dgm:spPr/>
    </dgm:pt>
    <dgm:pt modelId="{6FF09C81-C306-4F5A-B9DD-3B810D922E98}" type="pres">
      <dgm:prSet presAssocID="{AFD32D4F-93BF-46BD-9DD5-3A3BBF5226DD}" presName="dummyNode2" presStyleLbl="node1" presStyleIdx="0" presStyleCnt="3"/>
      <dgm:spPr/>
    </dgm:pt>
    <dgm:pt modelId="{98F9A865-2646-4D31-89C5-4664765EAEF5}" type="pres">
      <dgm:prSet presAssocID="{AFD32D4F-93BF-46BD-9DD5-3A3BBF5226D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05EDC-AA34-4CCA-AAAC-BF68D0C1ED05}" type="pres">
      <dgm:prSet presAssocID="{AFD32D4F-93BF-46BD-9DD5-3A3BBF5226D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C3F07-D3F4-4A59-B03C-961D3054842F}" type="pres">
      <dgm:prSet presAssocID="{AFD32D4F-93BF-46BD-9DD5-3A3BBF5226D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36144-3F56-46D7-A51F-91625BDB20BA}" type="pres">
      <dgm:prSet presAssocID="{AFD32D4F-93BF-46BD-9DD5-3A3BBF5226DD}" presName="connSite2" presStyleCnt="0"/>
      <dgm:spPr/>
    </dgm:pt>
    <dgm:pt modelId="{6D9D5932-6C8D-4334-9704-98050DD5A58C}" type="pres">
      <dgm:prSet presAssocID="{9AFAEB08-6E7A-49F7-B987-2A954B691330}" presName="Name18" presStyleLbl="sibTrans2D1" presStyleIdx="1" presStyleCnt="2"/>
      <dgm:spPr/>
    </dgm:pt>
    <dgm:pt modelId="{12719790-2538-49EC-86CB-2220CBCDF75E}" type="pres">
      <dgm:prSet presAssocID="{94F02CC0-F223-4690-A7B6-2C40D9312BB7}" presName="composite1" presStyleCnt="0"/>
      <dgm:spPr/>
    </dgm:pt>
    <dgm:pt modelId="{CFCF05D3-737F-4D7E-A2FF-618790B58F0B}" type="pres">
      <dgm:prSet presAssocID="{94F02CC0-F223-4690-A7B6-2C40D9312BB7}" presName="dummyNode1" presStyleLbl="node1" presStyleIdx="1" presStyleCnt="3"/>
      <dgm:spPr/>
    </dgm:pt>
    <dgm:pt modelId="{651BACD9-D984-40D2-A075-8F29507B4D9B}" type="pres">
      <dgm:prSet presAssocID="{94F02CC0-F223-4690-A7B6-2C40D9312BB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45440-394A-4372-81E9-706B9C9FFE02}" type="pres">
      <dgm:prSet presAssocID="{94F02CC0-F223-4690-A7B6-2C40D9312BB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2D10A-EEBB-47CA-B6E9-066A714EC03F}" type="pres">
      <dgm:prSet presAssocID="{94F02CC0-F223-4690-A7B6-2C40D9312BB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B89D1DE-FCA8-4C84-B2CF-8489EFD0A4BA}" type="pres">
      <dgm:prSet presAssocID="{94F02CC0-F223-4690-A7B6-2C40D9312BB7}" presName="connSite1" presStyleCnt="0"/>
      <dgm:spPr/>
    </dgm:pt>
  </dgm:ptLst>
  <dgm:cxnLst>
    <dgm:cxn modelId="{1439D593-BC52-4AC1-B04E-A23FC24C3DD4}" srcId="{94F02CC0-F223-4690-A7B6-2C40D9312BB7}" destId="{C7CF0A9D-F07B-4BA0-87FC-39586B91B0B4}" srcOrd="1" destOrd="0" parTransId="{B8BB16AA-0558-4F32-AA9D-F29ED05EBDD1}" sibTransId="{CF56E558-508D-4761-A747-5B946CC561EB}"/>
    <dgm:cxn modelId="{19688DB7-D9EA-40FF-A933-353D521E5735}" srcId="{94F02CC0-F223-4690-A7B6-2C40D9312BB7}" destId="{EC19F0F5-C863-4719-98BD-D0445F2D72A5}" srcOrd="0" destOrd="0" parTransId="{2AEA108F-8BAF-489B-A7C8-CE36F29E1883}" sibTransId="{CD3EC835-CF4D-4D6E-9966-FA5DCC75D71F}"/>
    <dgm:cxn modelId="{07704CB0-4263-4C26-9DC0-FA4DA122044C}" type="presOf" srcId="{EC19F0F5-C863-4719-98BD-D0445F2D72A5}" destId="{DFB45440-394A-4372-81E9-706B9C9FFE02}" srcOrd="1" destOrd="0" presId="urn:microsoft.com/office/officeart/2005/8/layout/hProcess4"/>
    <dgm:cxn modelId="{AB2CBAD1-C990-4F71-AB57-170ACD2DDB17}" type="presOf" srcId="{EC19F0F5-C863-4719-98BD-D0445F2D72A5}" destId="{651BACD9-D984-40D2-A075-8F29507B4D9B}" srcOrd="0" destOrd="0" presId="urn:microsoft.com/office/officeart/2005/8/layout/hProcess4"/>
    <dgm:cxn modelId="{EAC01738-C249-4D1A-8E21-8DAB59F394CE}" type="presOf" srcId="{C7CF0A9D-F07B-4BA0-87FC-39586B91B0B4}" destId="{651BACD9-D984-40D2-A075-8F29507B4D9B}" srcOrd="0" destOrd="1" presId="urn:microsoft.com/office/officeart/2005/8/layout/hProcess4"/>
    <dgm:cxn modelId="{D2FE81D2-BF2A-4342-A325-7E39CA09DF12}" type="presOf" srcId="{AFD32D4F-93BF-46BD-9DD5-3A3BBF5226DD}" destId="{5D8C3F07-D3F4-4A59-B03C-961D3054842F}" srcOrd="0" destOrd="0" presId="urn:microsoft.com/office/officeart/2005/8/layout/hProcess4"/>
    <dgm:cxn modelId="{4C00E7F3-08A4-426F-8C14-76A242D015F1}" type="presOf" srcId="{BE6F3039-EEDF-423F-9CF0-93417F77CE41}" destId="{3396D627-F864-4791-B330-4E9B67E25744}" srcOrd="1" destOrd="3" presId="urn:microsoft.com/office/officeart/2005/8/layout/hProcess4"/>
    <dgm:cxn modelId="{C5642E54-65A7-4010-B6EB-D3A6043D1102}" type="presOf" srcId="{8E95B258-6C38-4475-897C-236498EC6F24}" destId="{98F9A865-2646-4D31-89C5-4664765EAEF5}" srcOrd="0" destOrd="1" presId="urn:microsoft.com/office/officeart/2005/8/layout/hProcess4"/>
    <dgm:cxn modelId="{685DEDD2-AB91-4B69-86DA-2FBF93512565}" srcId="{04094152-D587-4FF7-9811-51A3B8323138}" destId="{66BB41CF-D2E3-4372-AADD-EE1E4B2CFD0A}" srcOrd="0" destOrd="0" parTransId="{D4BDAC92-D23B-4BC0-9D3F-2C89E8B38B45}" sibTransId="{1598A8F0-9940-41B7-8C2B-D0B0991B0BA1}"/>
    <dgm:cxn modelId="{EB7888DC-8B3E-4D10-A885-4F5C0AF1FE7D}" type="presOf" srcId="{99222395-E0A5-49FD-B185-83A7C3174405}" destId="{07305EDC-AA34-4CCA-AAAC-BF68D0C1ED05}" srcOrd="1" destOrd="0" presId="urn:microsoft.com/office/officeart/2005/8/layout/hProcess4"/>
    <dgm:cxn modelId="{5342D1A5-E445-4C64-98EB-A143A902A6B3}" type="presOf" srcId="{824F2189-C27A-4004-B5CC-C71E04416760}" destId="{3396D627-F864-4791-B330-4E9B67E25744}" srcOrd="1" destOrd="2" presId="urn:microsoft.com/office/officeart/2005/8/layout/hProcess4"/>
    <dgm:cxn modelId="{2FC571B1-D887-4F2E-887F-7914DE20F229}" srcId="{04094152-D587-4FF7-9811-51A3B8323138}" destId="{6EC5AAEA-BD37-4D8D-A286-6DD77422B5C8}" srcOrd="1" destOrd="0" parTransId="{37B175F0-4042-45D7-871B-87A3FF23B960}" sibTransId="{C2F6BD96-F2A4-4153-8714-521F1D48508F}"/>
    <dgm:cxn modelId="{D069BF26-CFB5-45B5-8799-066C00F288F8}" type="presOf" srcId="{85EC1F50-2F67-48C8-9FF5-A4BFA5CDF3F8}" destId="{651BACD9-D984-40D2-A075-8F29507B4D9B}" srcOrd="0" destOrd="2" presId="urn:microsoft.com/office/officeart/2005/8/layout/hProcess4"/>
    <dgm:cxn modelId="{86674B71-954E-4AC6-A673-B7ED0FEE5EFE}" type="presOf" srcId="{94F02CC0-F223-4690-A7B6-2C40D9312BB7}" destId="{5372D10A-EEBB-47CA-B6E9-066A714EC03F}" srcOrd="0" destOrd="0" presId="urn:microsoft.com/office/officeart/2005/8/layout/hProcess4"/>
    <dgm:cxn modelId="{A549FBD4-1EA5-4068-B4CD-5A4ECDD6729E}" srcId="{AFD32D4F-93BF-46BD-9DD5-3A3BBF5226DD}" destId="{99222395-E0A5-49FD-B185-83A7C3174405}" srcOrd="0" destOrd="0" parTransId="{8C89851D-8F20-4231-BCAD-F4CFDF2AD26E}" sibTransId="{0F6F0AFB-2C02-40AE-A595-582892A8C119}"/>
    <dgm:cxn modelId="{EB2DAA2A-4605-45A0-B83C-2DF10C667BC6}" srcId="{04094152-D587-4FF7-9811-51A3B8323138}" destId="{BE6F3039-EEDF-423F-9CF0-93417F77CE41}" srcOrd="3" destOrd="0" parTransId="{F54EE5F3-A0F2-4DAB-B48A-5A0B8B069F3C}" sibTransId="{572C3009-CF74-4E67-93A1-3E044D0D382C}"/>
    <dgm:cxn modelId="{DDC78CC9-CE9C-4B7D-A8AB-D78F6CC938FE}" type="presOf" srcId="{C7CF0A9D-F07B-4BA0-87FC-39586B91B0B4}" destId="{DFB45440-394A-4372-81E9-706B9C9FFE02}" srcOrd="1" destOrd="1" presId="urn:microsoft.com/office/officeart/2005/8/layout/hProcess4"/>
    <dgm:cxn modelId="{2B7FE530-1808-4DB3-9282-66E35C52A735}" type="presOf" srcId="{97F99963-ED02-4644-BB50-C4E8E94A2953}" destId="{BBAEFD36-5101-4CD3-87AE-431105B7D9E0}" srcOrd="0" destOrd="0" presId="urn:microsoft.com/office/officeart/2005/8/layout/hProcess4"/>
    <dgm:cxn modelId="{0C0FEF79-E011-405B-8352-6137B8440EA7}" type="presOf" srcId="{66BB41CF-D2E3-4372-AADD-EE1E4B2CFD0A}" destId="{3396D627-F864-4791-B330-4E9B67E25744}" srcOrd="1" destOrd="0" presId="urn:microsoft.com/office/officeart/2005/8/layout/hProcess4"/>
    <dgm:cxn modelId="{20167CDD-686A-48AD-89EA-77169BCC95A4}" type="presOf" srcId="{99222395-E0A5-49FD-B185-83A7C3174405}" destId="{98F9A865-2646-4D31-89C5-4664765EAEF5}" srcOrd="0" destOrd="0" presId="urn:microsoft.com/office/officeart/2005/8/layout/hProcess4"/>
    <dgm:cxn modelId="{1A74C75E-B3E4-4D42-9293-67EA9998D4E5}" srcId="{97F99963-ED02-4644-BB50-C4E8E94A2953}" destId="{AFD32D4F-93BF-46BD-9DD5-3A3BBF5226DD}" srcOrd="1" destOrd="0" parTransId="{95071438-3F29-46A5-8DE2-2E4176FB9AD7}" sibTransId="{9AFAEB08-6E7A-49F7-B987-2A954B691330}"/>
    <dgm:cxn modelId="{C3739850-EA47-4AA5-B053-0D5604800FFC}" srcId="{94F02CC0-F223-4690-A7B6-2C40D9312BB7}" destId="{85EC1F50-2F67-48C8-9FF5-A4BFA5CDF3F8}" srcOrd="2" destOrd="0" parTransId="{BBA73E2C-EDB0-4114-91D5-94738C5FABE5}" sibTransId="{6014702F-03D0-4AF5-B043-B337EA131B30}"/>
    <dgm:cxn modelId="{35CC2996-76A7-4814-85D6-916371650AA2}" type="presOf" srcId="{04094152-D587-4FF7-9811-51A3B8323138}" destId="{D56CF0DA-F326-4ADB-BD09-5A56D29BC3C3}" srcOrd="0" destOrd="0" presId="urn:microsoft.com/office/officeart/2005/8/layout/hProcess4"/>
    <dgm:cxn modelId="{37FEB9AA-5768-4B69-874A-B9BA2769E790}" type="presOf" srcId="{6EC5AAEA-BD37-4D8D-A286-6DD77422B5C8}" destId="{E82D8FDC-029D-46AA-B98E-3AB8721C1C35}" srcOrd="0" destOrd="1" presId="urn:microsoft.com/office/officeart/2005/8/layout/hProcess4"/>
    <dgm:cxn modelId="{F72AFCDF-155D-40FC-BCB5-CDDEBB8417AC}" srcId="{97F99963-ED02-4644-BB50-C4E8E94A2953}" destId="{94F02CC0-F223-4690-A7B6-2C40D9312BB7}" srcOrd="2" destOrd="0" parTransId="{E2DAEFF4-14EC-4861-8A93-F9BD5F94EA56}" sibTransId="{7F2610DF-7B8D-4081-8917-73ECEAFAA722}"/>
    <dgm:cxn modelId="{38E66070-B734-4BF3-A262-87B3F3312423}" type="presOf" srcId="{85EC1F50-2F67-48C8-9FF5-A4BFA5CDF3F8}" destId="{DFB45440-394A-4372-81E9-706B9C9FFE02}" srcOrd="1" destOrd="2" presId="urn:microsoft.com/office/officeart/2005/8/layout/hProcess4"/>
    <dgm:cxn modelId="{4CD187CC-9554-4AE9-A69C-F61ABE769384}" type="presOf" srcId="{BE6F3039-EEDF-423F-9CF0-93417F77CE41}" destId="{E82D8FDC-029D-46AA-B98E-3AB8721C1C35}" srcOrd="0" destOrd="3" presId="urn:microsoft.com/office/officeart/2005/8/layout/hProcess4"/>
    <dgm:cxn modelId="{64BD1C4D-4AA2-401A-8F11-4D34547C0893}" type="presOf" srcId="{6EC5AAEA-BD37-4D8D-A286-6DD77422B5C8}" destId="{3396D627-F864-4791-B330-4E9B67E25744}" srcOrd="1" destOrd="1" presId="urn:microsoft.com/office/officeart/2005/8/layout/hProcess4"/>
    <dgm:cxn modelId="{C707D89F-4E58-48A8-B36E-7FB7ABF4D658}" type="presOf" srcId="{66BB41CF-D2E3-4372-AADD-EE1E4B2CFD0A}" destId="{E82D8FDC-029D-46AA-B98E-3AB8721C1C35}" srcOrd="0" destOrd="0" presId="urn:microsoft.com/office/officeart/2005/8/layout/hProcess4"/>
    <dgm:cxn modelId="{2300B659-DD79-4030-9A29-E0E38598E2AA}" type="presOf" srcId="{758CD861-5E63-44C9-9C74-492214DF95AE}" destId="{4E176898-DB22-4047-93FA-877BC12C7636}" srcOrd="0" destOrd="0" presId="urn:microsoft.com/office/officeart/2005/8/layout/hProcess4"/>
    <dgm:cxn modelId="{6474724C-D751-4E6E-B8F3-04B669F1895A}" type="presOf" srcId="{9AFAEB08-6E7A-49F7-B987-2A954B691330}" destId="{6D9D5932-6C8D-4334-9704-98050DD5A58C}" srcOrd="0" destOrd="0" presId="urn:microsoft.com/office/officeart/2005/8/layout/hProcess4"/>
    <dgm:cxn modelId="{C34F51E0-AB54-46A7-9870-8F0FC035F60B}" type="presOf" srcId="{369AF378-D9E3-4B52-8CCC-5FEC112EB03B}" destId="{98F9A865-2646-4D31-89C5-4664765EAEF5}" srcOrd="0" destOrd="2" presId="urn:microsoft.com/office/officeart/2005/8/layout/hProcess4"/>
    <dgm:cxn modelId="{40007E45-48C6-4BEF-8279-FC47BE31525E}" type="presOf" srcId="{824F2189-C27A-4004-B5CC-C71E04416760}" destId="{E82D8FDC-029D-46AA-B98E-3AB8721C1C35}" srcOrd="0" destOrd="2" presId="urn:microsoft.com/office/officeart/2005/8/layout/hProcess4"/>
    <dgm:cxn modelId="{BE3F49A4-66B4-4411-8066-CF411D604DF9}" type="presOf" srcId="{8E95B258-6C38-4475-897C-236498EC6F24}" destId="{07305EDC-AA34-4CCA-AAAC-BF68D0C1ED05}" srcOrd="1" destOrd="1" presId="urn:microsoft.com/office/officeart/2005/8/layout/hProcess4"/>
    <dgm:cxn modelId="{1D27B0C1-D30A-4EB3-A8A7-CBEDD07CC676}" srcId="{AFD32D4F-93BF-46BD-9DD5-3A3BBF5226DD}" destId="{8E95B258-6C38-4475-897C-236498EC6F24}" srcOrd="1" destOrd="0" parTransId="{597F050D-A5EF-427A-8542-8CDD2D1B038D}" sibTransId="{8DD000BE-01F5-4E00-8C27-EC1C5F4DB7D7}"/>
    <dgm:cxn modelId="{2F6C2CF9-E933-4B0F-A63F-BC647BF405C5}" srcId="{04094152-D587-4FF7-9811-51A3B8323138}" destId="{824F2189-C27A-4004-B5CC-C71E04416760}" srcOrd="2" destOrd="0" parTransId="{5944C9D6-EBD4-442E-8F63-83ECDF7DF76C}" sibTransId="{535E7E4B-7D32-4D77-934E-B0A68640BDDB}"/>
    <dgm:cxn modelId="{69AC953A-377E-44A5-9E62-EC68C5F7F3FE}" type="presOf" srcId="{369AF378-D9E3-4B52-8CCC-5FEC112EB03B}" destId="{07305EDC-AA34-4CCA-AAAC-BF68D0C1ED05}" srcOrd="1" destOrd="2" presId="urn:microsoft.com/office/officeart/2005/8/layout/hProcess4"/>
    <dgm:cxn modelId="{2A2F423A-1940-487A-9524-77C1C564A9B3}" srcId="{97F99963-ED02-4644-BB50-C4E8E94A2953}" destId="{04094152-D587-4FF7-9811-51A3B8323138}" srcOrd="0" destOrd="0" parTransId="{CB7061A3-9CD8-4B46-84A1-E692C40CD5B2}" sibTransId="{758CD861-5E63-44C9-9C74-492214DF95AE}"/>
    <dgm:cxn modelId="{197BD9F6-A95E-4469-8DF0-5D8C049165CC}" srcId="{AFD32D4F-93BF-46BD-9DD5-3A3BBF5226DD}" destId="{369AF378-D9E3-4B52-8CCC-5FEC112EB03B}" srcOrd="2" destOrd="0" parTransId="{0C8B0BEB-9C4A-46ED-A1DC-A2F331EEAE3B}" sibTransId="{4BF70A3C-475D-493D-B805-4F70E9A9BB01}"/>
    <dgm:cxn modelId="{565660C6-312C-48BA-9FCE-42295AFC74D0}" type="presParOf" srcId="{BBAEFD36-5101-4CD3-87AE-431105B7D9E0}" destId="{A86C3410-0134-44F7-8274-FEB1A0C855DC}" srcOrd="0" destOrd="0" presId="urn:microsoft.com/office/officeart/2005/8/layout/hProcess4"/>
    <dgm:cxn modelId="{099C987E-13DB-45E0-BAE7-CE269FF5E342}" type="presParOf" srcId="{BBAEFD36-5101-4CD3-87AE-431105B7D9E0}" destId="{2A501CAA-376F-4F5D-B043-052D146E02ED}" srcOrd="1" destOrd="0" presId="urn:microsoft.com/office/officeart/2005/8/layout/hProcess4"/>
    <dgm:cxn modelId="{3088DAF8-7A80-4035-9F7F-64DCAF45997F}" type="presParOf" srcId="{BBAEFD36-5101-4CD3-87AE-431105B7D9E0}" destId="{37092AAF-32B7-421B-9B30-B2BE89E3FCA3}" srcOrd="2" destOrd="0" presId="urn:microsoft.com/office/officeart/2005/8/layout/hProcess4"/>
    <dgm:cxn modelId="{B9629A04-08FA-4F89-B259-731EEFD7199E}" type="presParOf" srcId="{37092AAF-32B7-421B-9B30-B2BE89E3FCA3}" destId="{D85CD938-3058-4406-B96C-7CD3B9D817CB}" srcOrd="0" destOrd="0" presId="urn:microsoft.com/office/officeart/2005/8/layout/hProcess4"/>
    <dgm:cxn modelId="{8D57E65E-D93F-4058-9768-C3BB0D30974B}" type="presParOf" srcId="{D85CD938-3058-4406-B96C-7CD3B9D817CB}" destId="{9D6EEEBC-295B-4BBB-81B9-F284C6497502}" srcOrd="0" destOrd="0" presId="urn:microsoft.com/office/officeart/2005/8/layout/hProcess4"/>
    <dgm:cxn modelId="{DE1CB90D-F9A6-4F3B-95FB-D92E7E388671}" type="presParOf" srcId="{D85CD938-3058-4406-B96C-7CD3B9D817CB}" destId="{E82D8FDC-029D-46AA-B98E-3AB8721C1C35}" srcOrd="1" destOrd="0" presId="urn:microsoft.com/office/officeart/2005/8/layout/hProcess4"/>
    <dgm:cxn modelId="{FC14C230-31EE-44C1-8DB8-9B147788F7CA}" type="presParOf" srcId="{D85CD938-3058-4406-B96C-7CD3B9D817CB}" destId="{3396D627-F864-4791-B330-4E9B67E25744}" srcOrd="2" destOrd="0" presId="urn:microsoft.com/office/officeart/2005/8/layout/hProcess4"/>
    <dgm:cxn modelId="{968CEC2F-58BB-4A60-90D8-E00FB7A1CD41}" type="presParOf" srcId="{D85CD938-3058-4406-B96C-7CD3B9D817CB}" destId="{D56CF0DA-F326-4ADB-BD09-5A56D29BC3C3}" srcOrd="3" destOrd="0" presId="urn:microsoft.com/office/officeart/2005/8/layout/hProcess4"/>
    <dgm:cxn modelId="{C7E214CE-5B42-4E73-A1D6-30B4ACC511AB}" type="presParOf" srcId="{D85CD938-3058-4406-B96C-7CD3B9D817CB}" destId="{E96F8F70-A9E1-4E78-A261-8C07E77CFB55}" srcOrd="4" destOrd="0" presId="urn:microsoft.com/office/officeart/2005/8/layout/hProcess4"/>
    <dgm:cxn modelId="{1C3E32CA-5626-40E6-A3E5-730415467A43}" type="presParOf" srcId="{37092AAF-32B7-421B-9B30-B2BE89E3FCA3}" destId="{4E176898-DB22-4047-93FA-877BC12C7636}" srcOrd="1" destOrd="0" presId="urn:microsoft.com/office/officeart/2005/8/layout/hProcess4"/>
    <dgm:cxn modelId="{1D2EACDA-3543-448A-BD23-8724699508CC}" type="presParOf" srcId="{37092AAF-32B7-421B-9B30-B2BE89E3FCA3}" destId="{BF3AD108-6058-49FD-933B-5C6C0E0701BC}" srcOrd="2" destOrd="0" presId="urn:microsoft.com/office/officeart/2005/8/layout/hProcess4"/>
    <dgm:cxn modelId="{B3B9EA4A-75A7-4516-9CE7-CCA317C5F8B6}" type="presParOf" srcId="{BF3AD108-6058-49FD-933B-5C6C0E0701BC}" destId="{6FF09C81-C306-4F5A-B9DD-3B810D922E98}" srcOrd="0" destOrd="0" presId="urn:microsoft.com/office/officeart/2005/8/layout/hProcess4"/>
    <dgm:cxn modelId="{F3864BCE-0E1A-49E7-B04B-216981950CC5}" type="presParOf" srcId="{BF3AD108-6058-49FD-933B-5C6C0E0701BC}" destId="{98F9A865-2646-4D31-89C5-4664765EAEF5}" srcOrd="1" destOrd="0" presId="urn:microsoft.com/office/officeart/2005/8/layout/hProcess4"/>
    <dgm:cxn modelId="{A6AA7201-BEB6-467E-9695-8CC4C63DE6C8}" type="presParOf" srcId="{BF3AD108-6058-49FD-933B-5C6C0E0701BC}" destId="{07305EDC-AA34-4CCA-AAAC-BF68D0C1ED05}" srcOrd="2" destOrd="0" presId="urn:microsoft.com/office/officeart/2005/8/layout/hProcess4"/>
    <dgm:cxn modelId="{C25B1D59-9BD3-41F7-87C3-6A1C37E0938A}" type="presParOf" srcId="{BF3AD108-6058-49FD-933B-5C6C0E0701BC}" destId="{5D8C3F07-D3F4-4A59-B03C-961D3054842F}" srcOrd="3" destOrd="0" presId="urn:microsoft.com/office/officeart/2005/8/layout/hProcess4"/>
    <dgm:cxn modelId="{59717B9F-2ABE-431D-A46D-715BE8589BE0}" type="presParOf" srcId="{BF3AD108-6058-49FD-933B-5C6C0E0701BC}" destId="{22636144-3F56-46D7-A51F-91625BDB20BA}" srcOrd="4" destOrd="0" presId="urn:microsoft.com/office/officeart/2005/8/layout/hProcess4"/>
    <dgm:cxn modelId="{E8F31AF6-DDAE-424B-8F65-0CB475422966}" type="presParOf" srcId="{37092AAF-32B7-421B-9B30-B2BE89E3FCA3}" destId="{6D9D5932-6C8D-4334-9704-98050DD5A58C}" srcOrd="3" destOrd="0" presId="urn:microsoft.com/office/officeart/2005/8/layout/hProcess4"/>
    <dgm:cxn modelId="{AC170CB4-6FDF-4C2E-83F7-10549DD219FE}" type="presParOf" srcId="{37092AAF-32B7-421B-9B30-B2BE89E3FCA3}" destId="{12719790-2538-49EC-86CB-2220CBCDF75E}" srcOrd="4" destOrd="0" presId="urn:microsoft.com/office/officeart/2005/8/layout/hProcess4"/>
    <dgm:cxn modelId="{E64EE696-31C6-4833-BAC6-F8D2A3ACE229}" type="presParOf" srcId="{12719790-2538-49EC-86CB-2220CBCDF75E}" destId="{CFCF05D3-737F-4D7E-A2FF-618790B58F0B}" srcOrd="0" destOrd="0" presId="urn:microsoft.com/office/officeart/2005/8/layout/hProcess4"/>
    <dgm:cxn modelId="{15E307CB-35E1-4182-A671-83C66D0E31AF}" type="presParOf" srcId="{12719790-2538-49EC-86CB-2220CBCDF75E}" destId="{651BACD9-D984-40D2-A075-8F29507B4D9B}" srcOrd="1" destOrd="0" presId="urn:microsoft.com/office/officeart/2005/8/layout/hProcess4"/>
    <dgm:cxn modelId="{226E7F31-CFEC-4AA2-A03B-9EF41F51848B}" type="presParOf" srcId="{12719790-2538-49EC-86CB-2220CBCDF75E}" destId="{DFB45440-394A-4372-81E9-706B9C9FFE02}" srcOrd="2" destOrd="0" presId="urn:microsoft.com/office/officeart/2005/8/layout/hProcess4"/>
    <dgm:cxn modelId="{FAED6430-4E4E-4548-A474-959879A1950B}" type="presParOf" srcId="{12719790-2538-49EC-86CB-2220CBCDF75E}" destId="{5372D10A-EEBB-47CA-B6E9-066A714EC03F}" srcOrd="3" destOrd="0" presId="urn:microsoft.com/office/officeart/2005/8/layout/hProcess4"/>
    <dgm:cxn modelId="{D90AA87B-8D44-4B0E-99F6-F516E13D13A6}" type="presParOf" srcId="{12719790-2538-49EC-86CB-2220CBCDF75E}" destId="{5B89D1DE-FCA8-4C84-B2CF-8489EFD0A4B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2D8FDC-029D-46AA-B98E-3AB8721C1C35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Null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Invalid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Duplicate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Outliers (extreme values)</a:t>
          </a:r>
          <a:endParaRPr lang="en-US" sz="1800" kern="1200" dirty="0"/>
        </a:p>
      </dsp:txBody>
      <dsp:txXfrm>
        <a:off x="141" y="1774586"/>
        <a:ext cx="2266626" cy="1468887"/>
      </dsp:txXfrm>
    </dsp:sp>
    <dsp:sp modelId="{4E176898-DB22-4047-93FA-877BC12C7636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CF0DA-F326-4ADB-BD09-5A56D29BC3C3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Cleaning</a:t>
          </a:r>
          <a:endParaRPr lang="en-US" sz="1700" kern="1200" dirty="0"/>
        </a:p>
      </dsp:txBody>
      <dsp:txXfrm>
        <a:off x="503836" y="3243474"/>
        <a:ext cx="2014779" cy="801211"/>
      </dsp:txXfrm>
    </dsp:sp>
    <dsp:sp modelId="{98F9A865-2646-4D31-89C5-4664765EAEF5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Distribution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Correlation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Insights</a:t>
          </a:r>
          <a:endParaRPr lang="en-US" sz="1800" kern="1200" dirty="0"/>
        </a:p>
      </dsp:txBody>
      <dsp:txXfrm>
        <a:off x="2804762" y="2175192"/>
        <a:ext cx="2266626" cy="1468887"/>
      </dsp:txXfrm>
    </dsp:sp>
    <dsp:sp modelId="{6D9D5932-6C8D-4334-9704-98050DD5A58C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F07-D3F4-4A59-B03C-961D3054842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Exploratory Data Analysis (EDA) &amp; Data Visualization</a:t>
          </a:r>
          <a:endParaRPr lang="en-US" sz="1700" kern="1200" dirty="0"/>
        </a:p>
      </dsp:txBody>
      <dsp:txXfrm>
        <a:off x="3308457" y="1373981"/>
        <a:ext cx="2014779" cy="801211"/>
      </dsp:txXfrm>
    </dsp:sp>
    <dsp:sp modelId="{651BACD9-D984-40D2-A075-8F29507B4D9B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Target imbalance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Feature selection</a:t>
          </a:r>
          <a:endParaRPr lang="en-US" sz="1800" kern="1200" dirty="0"/>
        </a:p>
      </dsp:txBody>
      <dsp:txXfrm>
        <a:off x="5609383" y="1774586"/>
        <a:ext cx="2266626" cy="1468887"/>
      </dsp:txXfrm>
    </dsp:sp>
    <dsp:sp modelId="{5372D10A-EEBB-47CA-B6E9-066A714EC03F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 Building &amp; Model Evaluation</a:t>
          </a:r>
          <a:endParaRPr lang="en-US" sz="1700" kern="1200" dirty="0"/>
        </a:p>
      </dsp:txBody>
      <dsp:txXfrm>
        <a:off x="6113078" y="3243474"/>
        <a:ext cx="2014779" cy="801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xmlns="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:a16="http://schemas.microsoft.com/office/drawing/2014/main" xmlns="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65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xmlns="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533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BA6D116-08C4-4B82-9CED-6CAA135A4C41}"/>
              </a:ext>
            </a:extLst>
          </p:cNvPr>
          <p:cNvSpPr/>
          <p:nvPr userDrawn="1"/>
        </p:nvSpPr>
        <p:spPr>
          <a:xfrm>
            <a:off x="647699" y="1720158"/>
            <a:ext cx="6441164" cy="3417684"/>
          </a:xfrm>
          <a:prstGeom prst="frame">
            <a:avLst>
              <a:gd name="adj1" fmla="val 9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90444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xmlns="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xmlns="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0384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503756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26734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xmlns="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xmlns="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2" r:id="rId17"/>
    <p:sldLayoutId id="2147483673" r:id="rId18"/>
    <p:sldLayoutId id="2147483677" r:id="rId19"/>
    <p:sldLayoutId id="2147483678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0D54D9-55DA-481B-B13E-D2348E6382B1}"/>
              </a:ext>
            </a:extLst>
          </p:cNvPr>
          <p:cNvSpPr txBox="1"/>
          <p:nvPr/>
        </p:nvSpPr>
        <p:spPr>
          <a:xfrm>
            <a:off x="764787" y="5166507"/>
            <a:ext cx="615510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Gabriella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Tanubrata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, 2020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3070A8-164E-446C-B048-5EFBB57FA827}"/>
              </a:ext>
            </a:extLst>
          </p:cNvPr>
          <p:cNvGrpSpPr/>
          <p:nvPr/>
        </p:nvGrpSpPr>
        <p:grpSpPr>
          <a:xfrm>
            <a:off x="764786" y="2584754"/>
            <a:ext cx="9945464" cy="2496559"/>
            <a:chOff x="352045" y="2928689"/>
            <a:chExt cx="6155104" cy="30208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0EBE549-0762-43B4-95E7-CC02F23EA21F}"/>
                </a:ext>
              </a:extLst>
            </p:cNvPr>
            <p:cNvSpPr txBox="1"/>
            <p:nvPr/>
          </p:nvSpPr>
          <p:spPr>
            <a:xfrm>
              <a:off x="352045" y="2928689"/>
              <a:ext cx="6155104" cy="10055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cs typeface="Arial" pitchFamily="34" charset="0"/>
                </a:rPr>
                <a:t>Predicting Buying Session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5EE574-43F5-4AE8-ADE0-683F23444D63}"/>
                </a:ext>
              </a:extLst>
            </p:cNvPr>
            <p:cNvSpPr txBox="1"/>
            <p:nvPr/>
          </p:nvSpPr>
          <p:spPr>
            <a:xfrm>
              <a:off x="352045" y="3604106"/>
              <a:ext cx="6155104" cy="18992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cs typeface="Arial" pitchFamily="34" charset="0"/>
                </a:rPr>
                <a:t>on E-commerce Website</a:t>
              </a:r>
              <a:endParaRPr lang="ko-KR" altLang="en-US" sz="4800" b="1" dirty="0" smtClean="0">
                <a:cs typeface="Arial" pitchFamily="34" charset="0"/>
              </a:endParaRPr>
            </a:p>
            <a:p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cs typeface="Arial" pitchFamily="34" charset="0"/>
                </a:rPr>
                <a:t>A Data Science Project</a:t>
              </a:r>
              <a:endParaRPr lang="ko-KR" altLang="en-US" sz="6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751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6D76FF2-B70A-470F-9612-59864B23CBD1}"/>
              </a:ext>
            </a:extLst>
          </p:cNvPr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5869391-F06B-46EB-B094-58E2F24FE9F7}"/>
              </a:ext>
            </a:extLst>
          </p:cNvPr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3B403FF-E79D-42F5-8244-387CD37CE2CA}"/>
              </a:ext>
            </a:extLst>
          </p:cNvPr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A048B85-C700-4438-A7DE-9A62CA07A071}"/>
              </a:ext>
            </a:extLst>
          </p:cNvPr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D7337F5-6E4E-4EBE-8DED-01623EB58227}"/>
              </a:ext>
            </a:extLst>
          </p:cNvPr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F2C4769-E201-41AF-9D79-EF8341DF655F}"/>
              </a:ext>
            </a:extLst>
          </p:cNvPr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CB52D26-ED7C-4DA3-B2F7-B85FABE0C9EE}"/>
              </a:ext>
            </a:extLst>
          </p:cNvPr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A9DD953-0AE6-420F-A14D-7F192EDF5D51}"/>
              </a:ext>
            </a:extLst>
          </p:cNvPr>
          <p:cNvGrpSpPr/>
          <p:nvPr/>
        </p:nvGrpSpPr>
        <p:grpSpPr>
          <a:xfrm>
            <a:off x="6475127" y="3181159"/>
            <a:ext cx="1538611" cy="2722412"/>
            <a:chOff x="1010876" y="2100869"/>
            <a:chExt cx="1538611" cy="2552035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xmlns="" id="{FFEC9E31-82C9-4A9F-B4EC-F8CA6B937E75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BEC35F7-91B3-4A7B-BAB7-8D560313C6ED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2C0F1230-878F-42B8-8CD3-FCF2B0EC892F}"/>
              </a:ext>
            </a:extLst>
          </p:cNvPr>
          <p:cNvGrpSpPr/>
          <p:nvPr/>
        </p:nvGrpSpPr>
        <p:grpSpPr>
          <a:xfrm>
            <a:off x="3793915" y="3181159"/>
            <a:ext cx="1538611" cy="2722412"/>
            <a:chOff x="2853815" y="2100869"/>
            <a:chExt cx="1538611" cy="2552035"/>
          </a:xfrm>
        </p:grpSpPr>
        <p:sp>
          <p:nvSpPr>
            <p:cNvPr id="45" name="Text Placeholder 2">
              <a:extLst>
                <a:ext uri="{FF2B5EF4-FFF2-40B4-BE49-F238E27FC236}">
                  <a16:creationId xmlns:a16="http://schemas.microsoft.com/office/drawing/2014/main" xmlns="" id="{9361A964-2728-4FBE-A216-62DEBDEE365E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44633BC-41D0-4AD4-9F4B-3416C1D894FE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8E3347B-3247-42DD-A2D6-5DDE8C438D1A}"/>
              </a:ext>
            </a:extLst>
          </p:cNvPr>
          <p:cNvGrpSpPr/>
          <p:nvPr/>
        </p:nvGrpSpPr>
        <p:grpSpPr>
          <a:xfrm>
            <a:off x="1112703" y="3183348"/>
            <a:ext cx="1538611" cy="2720223"/>
            <a:chOff x="4696755" y="2102767"/>
            <a:chExt cx="1538611" cy="2516451"/>
          </a:xfrm>
        </p:grpSpPr>
        <p:sp>
          <p:nvSpPr>
            <p:cNvPr id="48" name="Text Placeholder 2">
              <a:extLst>
                <a:ext uri="{FF2B5EF4-FFF2-40B4-BE49-F238E27FC236}">
                  <a16:creationId xmlns:a16="http://schemas.microsoft.com/office/drawing/2014/main" xmlns="" id="{B4C86D1B-5E80-49C6-ABE8-D96A253581A6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9129660-F406-4AEF-BAC4-C1E9791B6A4D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128C807-DCF9-42ED-AF53-E5AA8BD6C88A}"/>
              </a:ext>
            </a:extLst>
          </p:cNvPr>
          <p:cNvGrpSpPr/>
          <p:nvPr/>
        </p:nvGrpSpPr>
        <p:grpSpPr>
          <a:xfrm>
            <a:off x="9156340" y="3181159"/>
            <a:ext cx="1538611" cy="2722412"/>
            <a:chOff x="6539695" y="2100869"/>
            <a:chExt cx="1538611" cy="2552035"/>
          </a:xfrm>
        </p:grpSpPr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xmlns="" id="{DC04090B-5198-4AC7-A9D7-751742CBBC5B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16AC527-9559-4B1F-A0AD-8975F9B538F4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C1939E64-2844-4845-B5EE-FC6522029BFC}"/>
              </a:ext>
            </a:extLst>
          </p:cNvPr>
          <p:cNvSpPr/>
          <p:nvPr/>
        </p:nvSpPr>
        <p:spPr>
          <a:xfrm>
            <a:off x="2334456" y="2097519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2FA2C33-6955-4EFF-B92C-C51F5E862EEC}"/>
              </a:ext>
            </a:extLst>
          </p:cNvPr>
          <p:cNvSpPr/>
          <p:nvPr/>
        </p:nvSpPr>
        <p:spPr>
          <a:xfrm>
            <a:off x="4847889" y="2097519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B21A55FB-8E34-447F-8471-1B09EDE20E0E}"/>
              </a:ext>
            </a:extLst>
          </p:cNvPr>
          <p:cNvSpPr/>
          <p:nvPr/>
        </p:nvSpPr>
        <p:spPr>
          <a:xfrm>
            <a:off x="7534514" y="2097519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CF0B81EA-4B96-4800-9F00-D6F6E62CE7BA}"/>
              </a:ext>
            </a:extLst>
          </p:cNvPr>
          <p:cNvSpPr/>
          <p:nvPr/>
        </p:nvSpPr>
        <p:spPr>
          <a:xfrm>
            <a:off x="10176367" y="2097519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6DADE5C-1911-499A-8AEC-2F1A7CEE6067}"/>
              </a:ext>
            </a:extLst>
          </p:cNvPr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574EF5D-A2BF-4E25-A7B6-A5E5E62E4EAB}"/>
              </a:ext>
            </a:extLst>
          </p:cNvPr>
          <p:cNvSpPr txBox="1"/>
          <p:nvPr/>
        </p:nvSpPr>
        <p:spPr>
          <a:xfrm>
            <a:off x="6475127" y="2400486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EBEBAC9-50AF-4E2A-90E8-A0625FFD329C}"/>
              </a:ext>
            </a:extLst>
          </p:cNvPr>
          <p:cNvSpPr txBox="1"/>
          <p:nvPr/>
        </p:nvSpPr>
        <p:spPr>
          <a:xfrm>
            <a:off x="9156340" y="2401594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68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-1" y="4739661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Section Break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5758603-9440-4277-B3F5-CB97C550D6B7}"/>
              </a:ext>
            </a:extLst>
          </p:cNvPr>
          <p:cNvSpPr txBox="1"/>
          <p:nvPr/>
        </p:nvSpPr>
        <p:spPr>
          <a:xfrm>
            <a:off x="-19" y="5586411"/>
            <a:ext cx="1219185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xmlns="" id="{9BC368C7-833A-4A54-B292-1FC05222D6AB}"/>
              </a:ext>
            </a:extLst>
          </p:cNvPr>
          <p:cNvSpPr/>
          <p:nvPr/>
        </p:nvSpPr>
        <p:spPr>
          <a:xfrm>
            <a:off x="4665386" y="1193165"/>
            <a:ext cx="2244075" cy="26545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  <a:gd name="connsiteX0" fmla="*/ 0 w 24588540"/>
              <a:gd name="connsiteY0" fmla="*/ 5531179 h 5544058"/>
              <a:gd name="connsiteX1" fmla="*/ 11505861 w 24588540"/>
              <a:gd name="connsiteY1" fmla="*/ 5540112 h 5544058"/>
              <a:gd name="connsiteX2" fmla="*/ 11135815 w 24588540"/>
              <a:gd name="connsiteY2" fmla="*/ 4337913 h 5544058"/>
              <a:gd name="connsiteX3" fmla="*/ 10031219 w 24588540"/>
              <a:gd name="connsiteY3" fmla="*/ 4411066 h 5544058"/>
              <a:gd name="connsiteX4" fmla="*/ 9892231 w 24588540"/>
              <a:gd name="connsiteY4" fmla="*/ 3745382 h 5544058"/>
              <a:gd name="connsiteX5" fmla="*/ 9716666 w 24588540"/>
              <a:gd name="connsiteY5" fmla="*/ 3599078 h 5544058"/>
              <a:gd name="connsiteX6" fmla="*/ 9754292 w 24588540"/>
              <a:gd name="connsiteY6" fmla="*/ 3470193 h 5544058"/>
              <a:gd name="connsiteX7" fmla="*/ 9653618 w 24588540"/>
              <a:gd name="connsiteY7" fmla="*/ 3362205 h 5544058"/>
              <a:gd name="connsiteX8" fmla="*/ 9757080 w 24588540"/>
              <a:gd name="connsiteY8" fmla="*/ 3057428 h 5544058"/>
              <a:gd name="connsiteX9" fmla="*/ 9315706 w 24588540"/>
              <a:gd name="connsiteY9" fmla="*/ 2818778 h 5544058"/>
              <a:gd name="connsiteX10" fmla="*/ 9862970 w 24588540"/>
              <a:gd name="connsiteY10" fmla="*/ 1975104 h 5544058"/>
              <a:gd name="connsiteX11" fmla="*/ 11830759 w 24588540"/>
              <a:gd name="connsiteY11" fmla="*/ 0 h 5544058"/>
              <a:gd name="connsiteX12" fmla="*/ 13909326 w 24588540"/>
              <a:gd name="connsiteY12" fmla="*/ 2543951 h 5544058"/>
              <a:gd name="connsiteX13" fmla="*/ 13227962 w 24588540"/>
              <a:gd name="connsiteY13" fmla="*/ 3928262 h 5544058"/>
              <a:gd name="connsiteX14" fmla="*/ 13708007 w 24588540"/>
              <a:gd name="connsiteY14" fmla="*/ 5544059 h 5544058"/>
              <a:gd name="connsiteX15" fmla="*/ 24588540 w 24588540"/>
              <a:gd name="connsiteY15" fmla="*/ 5541537 h 5544058"/>
              <a:gd name="connsiteX0" fmla="*/ 0 w 13999341"/>
              <a:gd name="connsiteY0" fmla="*/ 5531179 h 5544058"/>
              <a:gd name="connsiteX1" fmla="*/ 11505861 w 13999341"/>
              <a:gd name="connsiteY1" fmla="*/ 5540112 h 5544058"/>
              <a:gd name="connsiteX2" fmla="*/ 11135815 w 13999341"/>
              <a:gd name="connsiteY2" fmla="*/ 4337913 h 5544058"/>
              <a:gd name="connsiteX3" fmla="*/ 10031219 w 13999341"/>
              <a:gd name="connsiteY3" fmla="*/ 4411066 h 5544058"/>
              <a:gd name="connsiteX4" fmla="*/ 9892231 w 13999341"/>
              <a:gd name="connsiteY4" fmla="*/ 3745382 h 5544058"/>
              <a:gd name="connsiteX5" fmla="*/ 9716666 w 13999341"/>
              <a:gd name="connsiteY5" fmla="*/ 3599078 h 5544058"/>
              <a:gd name="connsiteX6" fmla="*/ 9754292 w 13999341"/>
              <a:gd name="connsiteY6" fmla="*/ 3470193 h 5544058"/>
              <a:gd name="connsiteX7" fmla="*/ 9653618 w 13999341"/>
              <a:gd name="connsiteY7" fmla="*/ 3362205 h 5544058"/>
              <a:gd name="connsiteX8" fmla="*/ 9757080 w 13999341"/>
              <a:gd name="connsiteY8" fmla="*/ 3057428 h 5544058"/>
              <a:gd name="connsiteX9" fmla="*/ 9315706 w 13999341"/>
              <a:gd name="connsiteY9" fmla="*/ 2818778 h 5544058"/>
              <a:gd name="connsiteX10" fmla="*/ 9862970 w 13999341"/>
              <a:gd name="connsiteY10" fmla="*/ 1975104 h 5544058"/>
              <a:gd name="connsiteX11" fmla="*/ 11830759 w 13999341"/>
              <a:gd name="connsiteY11" fmla="*/ 0 h 5544058"/>
              <a:gd name="connsiteX12" fmla="*/ 13909326 w 13999341"/>
              <a:gd name="connsiteY12" fmla="*/ 2543951 h 5544058"/>
              <a:gd name="connsiteX13" fmla="*/ 13227962 w 13999341"/>
              <a:gd name="connsiteY13" fmla="*/ 3928262 h 5544058"/>
              <a:gd name="connsiteX14" fmla="*/ 13708007 w 13999341"/>
              <a:gd name="connsiteY14" fmla="*/ 5544059 h 5544058"/>
              <a:gd name="connsiteX0" fmla="*/ 2193273 w 4686753"/>
              <a:gd name="connsiteY0" fmla="*/ 5540112 h 5544058"/>
              <a:gd name="connsiteX1" fmla="*/ 1823227 w 4686753"/>
              <a:gd name="connsiteY1" fmla="*/ 4337913 h 5544058"/>
              <a:gd name="connsiteX2" fmla="*/ 718631 w 4686753"/>
              <a:gd name="connsiteY2" fmla="*/ 4411066 h 5544058"/>
              <a:gd name="connsiteX3" fmla="*/ 579643 w 4686753"/>
              <a:gd name="connsiteY3" fmla="*/ 3745382 h 5544058"/>
              <a:gd name="connsiteX4" fmla="*/ 404078 w 4686753"/>
              <a:gd name="connsiteY4" fmla="*/ 3599078 h 5544058"/>
              <a:gd name="connsiteX5" fmla="*/ 441704 w 4686753"/>
              <a:gd name="connsiteY5" fmla="*/ 3470193 h 5544058"/>
              <a:gd name="connsiteX6" fmla="*/ 341030 w 4686753"/>
              <a:gd name="connsiteY6" fmla="*/ 3362205 h 5544058"/>
              <a:gd name="connsiteX7" fmla="*/ 444492 w 4686753"/>
              <a:gd name="connsiteY7" fmla="*/ 3057428 h 5544058"/>
              <a:gd name="connsiteX8" fmla="*/ 3118 w 4686753"/>
              <a:gd name="connsiteY8" fmla="*/ 2818778 h 5544058"/>
              <a:gd name="connsiteX9" fmla="*/ 550382 w 4686753"/>
              <a:gd name="connsiteY9" fmla="*/ 1975104 h 5544058"/>
              <a:gd name="connsiteX10" fmla="*/ 2518171 w 4686753"/>
              <a:gd name="connsiteY10" fmla="*/ 0 h 5544058"/>
              <a:gd name="connsiteX11" fmla="*/ 4596738 w 4686753"/>
              <a:gd name="connsiteY11" fmla="*/ 2543951 h 5544058"/>
              <a:gd name="connsiteX12" fmla="*/ 3915374 w 4686753"/>
              <a:gd name="connsiteY12" fmla="*/ 3928262 h 5544058"/>
              <a:gd name="connsiteX13" fmla="*/ 4395419 w 4686753"/>
              <a:gd name="connsiteY13" fmla="*/ 5544059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86753" h="5544058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C22EC44D-DEBB-46A9-8BE2-41137D69C498}"/>
              </a:ext>
            </a:extLst>
          </p:cNvPr>
          <p:cNvSpPr>
            <a:spLocks noChangeAspect="1"/>
          </p:cNvSpPr>
          <p:nvPr/>
        </p:nvSpPr>
        <p:spPr>
          <a:xfrm>
            <a:off x="5307540" y="1568997"/>
            <a:ext cx="1378735" cy="1398528"/>
          </a:xfrm>
          <a:custGeom>
            <a:avLst/>
            <a:gdLst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768527 w 1386945"/>
              <a:gd name="connsiteY3" fmla="*/ 0 h 1398528"/>
              <a:gd name="connsiteX4" fmla="*/ 972253 w 1386945"/>
              <a:gd name="connsiteY4" fmla="*/ 54588 h 1398528"/>
              <a:gd name="connsiteX5" fmla="*/ 969334 w 1386945"/>
              <a:gd name="connsiteY5" fmla="*/ 228103 h 1398528"/>
              <a:gd name="connsiteX6" fmla="*/ 964004 w 1386945"/>
              <a:gd name="connsiteY6" fmla="*/ 226675 h 1398528"/>
              <a:gd name="connsiteX7" fmla="*/ 1079866 w 1386945"/>
              <a:gd name="connsiteY7" fmla="*/ 316610 h 1398528"/>
              <a:gd name="connsiteX8" fmla="*/ 1234336 w 1386945"/>
              <a:gd name="connsiteY8" fmla="*/ 278200 h 1398528"/>
              <a:gd name="connsiteX9" fmla="*/ 1333355 w 1386945"/>
              <a:gd name="connsiteY9" fmla="*/ 464426 h 1398528"/>
              <a:gd name="connsiteX10" fmla="*/ 1223290 w 1386945"/>
              <a:gd name="connsiteY10" fmla="*/ 563656 h 1398528"/>
              <a:gd name="connsiteX11" fmla="*/ 1241255 w 1386945"/>
              <a:gd name="connsiteY11" fmla="*/ 720028 h 1398528"/>
              <a:gd name="connsiteX12" fmla="*/ 1378735 w 1386945"/>
              <a:gd name="connsiteY12" fmla="*/ 796347 h 1398528"/>
              <a:gd name="connsiteX13" fmla="*/ 1324146 w 1386945"/>
              <a:gd name="connsiteY13" fmla="*/ 1000074 h 1398528"/>
              <a:gd name="connsiteX14" fmla="*/ 1157323 w 1386945"/>
              <a:gd name="connsiteY14" fmla="*/ 997268 h 1398528"/>
              <a:gd name="connsiteX15" fmla="*/ 1082042 w 1386945"/>
              <a:gd name="connsiteY15" fmla="*/ 1092670 h 1398528"/>
              <a:gd name="connsiteX16" fmla="*/ 1136829 w 1386945"/>
              <a:gd name="connsiteY16" fmla="*/ 1235662 h 1398528"/>
              <a:gd name="connsiteX17" fmla="*/ 964059 w 1386945"/>
              <a:gd name="connsiteY17" fmla="*/ 1356637 h 1398528"/>
              <a:gd name="connsiteX18" fmla="*/ 833014 w 1386945"/>
              <a:gd name="connsiteY18" fmla="*/ 1242868 h 1398528"/>
              <a:gd name="connsiteX19" fmla="*/ 848962 w 1386945"/>
              <a:gd name="connsiteY19" fmla="*/ 1231702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6051 w 1386945"/>
              <a:gd name="connsiteY24" fmla="*/ 1090028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35724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2746 w 1384863"/>
              <a:gd name="connsiteY0" fmla="*/ 335705 h 1398528"/>
              <a:gd name="connsiteX1" fmla="*/ 1384863 w 1384863"/>
              <a:gd name="connsiteY1" fmla="*/ 338970 h 1398528"/>
              <a:gd name="connsiteX2" fmla="*/ 1382746 w 1384863"/>
              <a:gd name="connsiteY2" fmla="*/ 335705 h 1398528"/>
              <a:gd name="connsiteX3" fmla="*/ 768527 w 1384863"/>
              <a:gd name="connsiteY3" fmla="*/ 0 h 1398528"/>
              <a:gd name="connsiteX4" fmla="*/ 972253 w 1384863"/>
              <a:gd name="connsiteY4" fmla="*/ 54588 h 1398528"/>
              <a:gd name="connsiteX5" fmla="*/ 969334 w 1384863"/>
              <a:gd name="connsiteY5" fmla="*/ 228103 h 1398528"/>
              <a:gd name="connsiteX6" fmla="*/ 964004 w 1384863"/>
              <a:gd name="connsiteY6" fmla="*/ 226675 h 1398528"/>
              <a:gd name="connsiteX7" fmla="*/ 1079866 w 1384863"/>
              <a:gd name="connsiteY7" fmla="*/ 316610 h 1398528"/>
              <a:gd name="connsiteX8" fmla="*/ 1234336 w 1384863"/>
              <a:gd name="connsiteY8" fmla="*/ 278200 h 1398528"/>
              <a:gd name="connsiteX9" fmla="*/ 1333355 w 1384863"/>
              <a:gd name="connsiteY9" fmla="*/ 464426 h 1398528"/>
              <a:gd name="connsiteX10" fmla="*/ 1223290 w 1384863"/>
              <a:gd name="connsiteY10" fmla="*/ 563656 h 1398528"/>
              <a:gd name="connsiteX11" fmla="*/ 1241255 w 1384863"/>
              <a:gd name="connsiteY11" fmla="*/ 720028 h 1398528"/>
              <a:gd name="connsiteX12" fmla="*/ 1378735 w 1384863"/>
              <a:gd name="connsiteY12" fmla="*/ 796347 h 1398528"/>
              <a:gd name="connsiteX13" fmla="*/ 1324146 w 1384863"/>
              <a:gd name="connsiteY13" fmla="*/ 1000074 h 1398528"/>
              <a:gd name="connsiteX14" fmla="*/ 1157323 w 1384863"/>
              <a:gd name="connsiteY14" fmla="*/ 997268 h 1398528"/>
              <a:gd name="connsiteX15" fmla="*/ 1082042 w 1384863"/>
              <a:gd name="connsiteY15" fmla="*/ 1092670 h 1398528"/>
              <a:gd name="connsiteX16" fmla="*/ 1136829 w 1384863"/>
              <a:gd name="connsiteY16" fmla="*/ 1235662 h 1398528"/>
              <a:gd name="connsiteX17" fmla="*/ 964059 w 1384863"/>
              <a:gd name="connsiteY17" fmla="*/ 1356637 h 1398528"/>
              <a:gd name="connsiteX18" fmla="*/ 833014 w 1384863"/>
              <a:gd name="connsiteY18" fmla="*/ 1235724 h 1398528"/>
              <a:gd name="connsiteX19" fmla="*/ 691570 w 1384863"/>
              <a:gd name="connsiteY19" fmla="*/ 1255455 h 1398528"/>
              <a:gd name="connsiteX20" fmla="*/ 612145 w 1384863"/>
              <a:gd name="connsiteY20" fmla="*/ 1398528 h 1398528"/>
              <a:gd name="connsiteX21" fmla="*/ 408418 w 1384863"/>
              <a:gd name="connsiteY21" fmla="*/ 1343940 h 1398528"/>
              <a:gd name="connsiteX22" fmla="*/ 411171 w 1384863"/>
              <a:gd name="connsiteY22" fmla="*/ 1180323 h 1398528"/>
              <a:gd name="connsiteX23" fmla="*/ 298691 w 1384863"/>
              <a:gd name="connsiteY23" fmla="*/ 1095691 h 1398528"/>
              <a:gd name="connsiteX24" fmla="*/ 128320 w 1384863"/>
              <a:gd name="connsiteY24" fmla="*/ 1128695 h 1398528"/>
              <a:gd name="connsiteX25" fmla="*/ 39183 w 1384863"/>
              <a:gd name="connsiteY25" fmla="*/ 937542 h 1398528"/>
              <a:gd name="connsiteX26" fmla="*/ 154405 w 1384863"/>
              <a:gd name="connsiteY26" fmla="*/ 844117 h 1398528"/>
              <a:gd name="connsiteX27" fmla="*/ 135673 w 1384863"/>
              <a:gd name="connsiteY27" fmla="*/ 704255 h 1398528"/>
              <a:gd name="connsiteX28" fmla="*/ 0 w 1384863"/>
              <a:gd name="connsiteY28" fmla="*/ 628938 h 1398528"/>
              <a:gd name="connsiteX29" fmla="*/ 54588 w 1384863"/>
              <a:gd name="connsiteY29" fmla="*/ 425211 h 1398528"/>
              <a:gd name="connsiteX30" fmla="*/ 210062 w 1384863"/>
              <a:gd name="connsiteY30" fmla="*/ 427826 h 1398528"/>
              <a:gd name="connsiteX31" fmla="*/ 285437 w 1384863"/>
              <a:gd name="connsiteY31" fmla="*/ 326289 h 1398528"/>
              <a:gd name="connsiteX32" fmla="*/ 233363 w 1384863"/>
              <a:gd name="connsiteY32" fmla="*/ 165678 h 1398528"/>
              <a:gd name="connsiteX33" fmla="*/ 412228 w 1384863"/>
              <a:gd name="connsiteY33" fmla="*/ 53911 h 1398528"/>
              <a:gd name="connsiteX34" fmla="*/ 537137 w 1384863"/>
              <a:gd name="connsiteY34" fmla="*/ 174382 h 1398528"/>
              <a:gd name="connsiteX35" fmla="*/ 535882 w 1384863"/>
              <a:gd name="connsiteY35" fmla="*/ 175167 h 1398528"/>
              <a:gd name="connsiteX36" fmla="*/ 689625 w 1384863"/>
              <a:gd name="connsiteY36" fmla="*/ 153155 h 1398528"/>
              <a:gd name="connsiteX37" fmla="*/ 684296 w 1384863"/>
              <a:gd name="connsiteY37" fmla="*/ 151727 h 1398528"/>
              <a:gd name="connsiteX38" fmla="*/ 768527 w 1384863"/>
              <a:gd name="connsiteY38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964004 w 1378735"/>
              <a:gd name="connsiteY3" fmla="*/ 226675 h 1398528"/>
              <a:gd name="connsiteX4" fmla="*/ 1079866 w 1378735"/>
              <a:gd name="connsiteY4" fmla="*/ 316610 h 1398528"/>
              <a:gd name="connsiteX5" fmla="*/ 1234336 w 1378735"/>
              <a:gd name="connsiteY5" fmla="*/ 278200 h 1398528"/>
              <a:gd name="connsiteX6" fmla="*/ 1333355 w 1378735"/>
              <a:gd name="connsiteY6" fmla="*/ 464426 h 1398528"/>
              <a:gd name="connsiteX7" fmla="*/ 1223290 w 1378735"/>
              <a:gd name="connsiteY7" fmla="*/ 563656 h 1398528"/>
              <a:gd name="connsiteX8" fmla="*/ 1241255 w 1378735"/>
              <a:gd name="connsiteY8" fmla="*/ 720028 h 1398528"/>
              <a:gd name="connsiteX9" fmla="*/ 1378735 w 1378735"/>
              <a:gd name="connsiteY9" fmla="*/ 796347 h 1398528"/>
              <a:gd name="connsiteX10" fmla="*/ 1324146 w 1378735"/>
              <a:gd name="connsiteY10" fmla="*/ 1000074 h 1398528"/>
              <a:gd name="connsiteX11" fmla="*/ 1157323 w 1378735"/>
              <a:gd name="connsiteY11" fmla="*/ 997268 h 1398528"/>
              <a:gd name="connsiteX12" fmla="*/ 1082042 w 1378735"/>
              <a:gd name="connsiteY12" fmla="*/ 1092670 h 1398528"/>
              <a:gd name="connsiteX13" fmla="*/ 1136829 w 1378735"/>
              <a:gd name="connsiteY13" fmla="*/ 1235662 h 1398528"/>
              <a:gd name="connsiteX14" fmla="*/ 964059 w 1378735"/>
              <a:gd name="connsiteY14" fmla="*/ 1356637 h 1398528"/>
              <a:gd name="connsiteX15" fmla="*/ 833014 w 1378735"/>
              <a:gd name="connsiteY15" fmla="*/ 1235724 h 1398528"/>
              <a:gd name="connsiteX16" fmla="*/ 691570 w 1378735"/>
              <a:gd name="connsiteY16" fmla="*/ 1255455 h 1398528"/>
              <a:gd name="connsiteX17" fmla="*/ 612145 w 1378735"/>
              <a:gd name="connsiteY17" fmla="*/ 1398528 h 1398528"/>
              <a:gd name="connsiteX18" fmla="*/ 408418 w 1378735"/>
              <a:gd name="connsiteY18" fmla="*/ 1343940 h 1398528"/>
              <a:gd name="connsiteX19" fmla="*/ 411171 w 1378735"/>
              <a:gd name="connsiteY19" fmla="*/ 1180323 h 1398528"/>
              <a:gd name="connsiteX20" fmla="*/ 298691 w 1378735"/>
              <a:gd name="connsiteY20" fmla="*/ 1095691 h 1398528"/>
              <a:gd name="connsiteX21" fmla="*/ 128320 w 1378735"/>
              <a:gd name="connsiteY21" fmla="*/ 1128695 h 1398528"/>
              <a:gd name="connsiteX22" fmla="*/ 39183 w 1378735"/>
              <a:gd name="connsiteY22" fmla="*/ 937542 h 1398528"/>
              <a:gd name="connsiteX23" fmla="*/ 154405 w 1378735"/>
              <a:gd name="connsiteY23" fmla="*/ 844117 h 1398528"/>
              <a:gd name="connsiteX24" fmla="*/ 135673 w 1378735"/>
              <a:gd name="connsiteY24" fmla="*/ 704255 h 1398528"/>
              <a:gd name="connsiteX25" fmla="*/ 0 w 1378735"/>
              <a:gd name="connsiteY25" fmla="*/ 628938 h 1398528"/>
              <a:gd name="connsiteX26" fmla="*/ 54588 w 1378735"/>
              <a:gd name="connsiteY26" fmla="*/ 425211 h 1398528"/>
              <a:gd name="connsiteX27" fmla="*/ 210062 w 1378735"/>
              <a:gd name="connsiteY27" fmla="*/ 427826 h 1398528"/>
              <a:gd name="connsiteX28" fmla="*/ 285437 w 1378735"/>
              <a:gd name="connsiteY28" fmla="*/ 326289 h 1398528"/>
              <a:gd name="connsiteX29" fmla="*/ 233363 w 1378735"/>
              <a:gd name="connsiteY29" fmla="*/ 165678 h 1398528"/>
              <a:gd name="connsiteX30" fmla="*/ 412228 w 1378735"/>
              <a:gd name="connsiteY30" fmla="*/ 53911 h 1398528"/>
              <a:gd name="connsiteX31" fmla="*/ 537137 w 1378735"/>
              <a:gd name="connsiteY31" fmla="*/ 174382 h 1398528"/>
              <a:gd name="connsiteX32" fmla="*/ 535882 w 1378735"/>
              <a:gd name="connsiteY32" fmla="*/ 175167 h 1398528"/>
              <a:gd name="connsiteX33" fmla="*/ 689625 w 1378735"/>
              <a:gd name="connsiteY33" fmla="*/ 153155 h 1398528"/>
              <a:gd name="connsiteX34" fmla="*/ 684296 w 1378735"/>
              <a:gd name="connsiteY34" fmla="*/ 151727 h 1398528"/>
              <a:gd name="connsiteX35" fmla="*/ 768527 w 1378735"/>
              <a:gd name="connsiteY35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768527 w 1378735"/>
              <a:gd name="connsiteY33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689625 w 1378735"/>
              <a:gd name="connsiteY31" fmla="*/ 153155 h 1398528"/>
              <a:gd name="connsiteX32" fmla="*/ 768527 w 1378735"/>
              <a:gd name="connsiteY32" fmla="*/ 0 h 139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8735" h="1398528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34A13A7-4C2A-4307-9A17-7E5B32659A91}"/>
              </a:ext>
            </a:extLst>
          </p:cNvPr>
          <p:cNvSpPr/>
          <p:nvPr/>
        </p:nvSpPr>
        <p:spPr>
          <a:xfrm>
            <a:off x="5823064" y="1930103"/>
            <a:ext cx="356861" cy="698675"/>
          </a:xfrm>
          <a:custGeom>
            <a:avLst/>
            <a:gdLst>
              <a:gd name="connsiteX0" fmla="*/ 178431 w 356861"/>
              <a:gd name="connsiteY0" fmla="*/ 0 h 698675"/>
              <a:gd name="connsiteX1" fmla="*/ 356861 w 356861"/>
              <a:gd name="connsiteY1" fmla="*/ 178431 h 698675"/>
              <a:gd name="connsiteX2" fmla="*/ 304600 w 356861"/>
              <a:gd name="connsiteY2" fmla="*/ 304601 h 698675"/>
              <a:gd name="connsiteX3" fmla="*/ 282306 w 356861"/>
              <a:gd name="connsiteY3" fmla="*/ 319632 h 698675"/>
              <a:gd name="connsiteX4" fmla="*/ 337514 w 356861"/>
              <a:gd name="connsiteY4" fmla="*/ 620208 h 698675"/>
              <a:gd name="connsiteX5" fmla="*/ 285920 w 356861"/>
              <a:gd name="connsiteY5" fmla="*/ 698675 h 698675"/>
              <a:gd name="connsiteX6" fmla="*/ 70943 w 356861"/>
              <a:gd name="connsiteY6" fmla="*/ 698675 h 698675"/>
              <a:gd name="connsiteX7" fmla="*/ 18274 w 356861"/>
              <a:gd name="connsiteY7" fmla="*/ 620208 h 698675"/>
              <a:gd name="connsiteX8" fmla="*/ 73601 w 356861"/>
              <a:gd name="connsiteY8" fmla="*/ 318987 h 698675"/>
              <a:gd name="connsiteX9" fmla="*/ 52262 w 356861"/>
              <a:gd name="connsiteY9" fmla="*/ 304601 h 698675"/>
              <a:gd name="connsiteX10" fmla="*/ 0 w 356861"/>
              <a:gd name="connsiteY10" fmla="*/ 178431 h 698675"/>
              <a:gd name="connsiteX11" fmla="*/ 178431 w 356861"/>
              <a:gd name="connsiteY11" fmla="*/ 0 h 69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861" h="698675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F6375926-BC4D-4083-9046-5A44D34C73EB}"/>
              </a:ext>
            </a:extLst>
          </p:cNvPr>
          <p:cNvSpPr/>
          <p:nvPr/>
        </p:nvSpPr>
        <p:spPr>
          <a:xfrm rot="2435724">
            <a:off x="6273288" y="1281783"/>
            <a:ext cx="2001053" cy="1901602"/>
          </a:xfrm>
          <a:custGeom>
            <a:avLst/>
            <a:gdLst>
              <a:gd name="connsiteX0" fmla="*/ 1531909 w 1732097"/>
              <a:gd name="connsiteY0" fmla="*/ 236637 h 1658450"/>
              <a:gd name="connsiteX1" fmla="*/ 1333000 w 1732097"/>
              <a:gd name="connsiteY1" fmla="*/ 185737 h 1658450"/>
              <a:gd name="connsiteX2" fmla="*/ 1207270 w 1732097"/>
              <a:gd name="connsiteY2" fmla="*/ 388620 h 1658450"/>
              <a:gd name="connsiteX3" fmla="*/ 1192030 w 1732097"/>
              <a:gd name="connsiteY3" fmla="*/ 406717 h 1658450"/>
              <a:gd name="connsiteX4" fmla="*/ 1059632 w 1732097"/>
              <a:gd name="connsiteY4" fmla="*/ 409575 h 1658450"/>
              <a:gd name="connsiteX5" fmla="*/ 1027247 w 1732097"/>
              <a:gd name="connsiteY5" fmla="*/ 378142 h 1658450"/>
              <a:gd name="connsiteX6" fmla="*/ 745307 w 1732097"/>
              <a:gd name="connsiteY6" fmla="*/ 145732 h 1658450"/>
              <a:gd name="connsiteX7" fmla="*/ 535757 w 1732097"/>
              <a:gd name="connsiteY7" fmla="*/ 430530 h 1658450"/>
              <a:gd name="connsiteX8" fmla="*/ 773882 w 1732097"/>
              <a:gd name="connsiteY8" fmla="*/ 638175 h 1658450"/>
              <a:gd name="connsiteX9" fmla="*/ 913900 w 1732097"/>
              <a:gd name="connsiteY9" fmla="*/ 599122 h 1658450"/>
              <a:gd name="connsiteX10" fmla="*/ 942475 w 1732097"/>
              <a:gd name="connsiteY10" fmla="*/ 603885 h 1658450"/>
              <a:gd name="connsiteX11" fmla="*/ 964382 w 1732097"/>
              <a:gd name="connsiteY11" fmla="*/ 627697 h 1658450"/>
              <a:gd name="connsiteX12" fmla="*/ 975812 w 1732097"/>
              <a:gd name="connsiteY12" fmla="*/ 632460 h 1658450"/>
              <a:gd name="connsiteX13" fmla="*/ 983432 w 1732097"/>
              <a:gd name="connsiteY13" fmla="*/ 620077 h 1658450"/>
              <a:gd name="connsiteX14" fmla="*/ 981527 w 1732097"/>
              <a:gd name="connsiteY14" fmla="*/ 607695 h 1658450"/>
              <a:gd name="connsiteX15" fmla="*/ 1086302 w 1732097"/>
              <a:gd name="connsiteY15" fmla="*/ 506730 h 1658450"/>
              <a:gd name="connsiteX16" fmla="*/ 1224415 w 1732097"/>
              <a:gd name="connsiteY16" fmla="*/ 662940 h 1658450"/>
              <a:gd name="connsiteX17" fmla="*/ 1162502 w 1732097"/>
              <a:gd name="connsiteY17" fmla="*/ 750570 h 1658450"/>
              <a:gd name="connsiteX18" fmla="*/ 1111067 w 1732097"/>
              <a:gd name="connsiteY18" fmla="*/ 751522 h 1658450"/>
              <a:gd name="connsiteX19" fmla="*/ 1088207 w 1732097"/>
              <a:gd name="connsiteY19" fmla="*/ 757237 h 1658450"/>
              <a:gd name="connsiteX20" fmla="*/ 1097732 w 1732097"/>
              <a:gd name="connsiteY20" fmla="*/ 774382 h 1658450"/>
              <a:gd name="connsiteX21" fmla="*/ 1113925 w 1732097"/>
              <a:gd name="connsiteY21" fmla="*/ 791527 h 1658450"/>
              <a:gd name="connsiteX22" fmla="*/ 1115830 w 1732097"/>
              <a:gd name="connsiteY22" fmla="*/ 823912 h 1658450"/>
              <a:gd name="connsiteX23" fmla="*/ 1066300 w 1732097"/>
              <a:gd name="connsiteY23" fmla="*/ 956310 h 1658450"/>
              <a:gd name="connsiteX24" fmla="*/ 1312997 w 1732097"/>
              <a:gd name="connsiteY24" fmla="*/ 1220152 h 1658450"/>
              <a:gd name="connsiteX25" fmla="*/ 1351097 w 1732097"/>
              <a:gd name="connsiteY25" fmla="*/ 1217295 h 1658450"/>
              <a:gd name="connsiteX26" fmla="*/ 1548265 w 1732097"/>
              <a:gd name="connsiteY26" fmla="*/ 1047750 h 1658450"/>
              <a:gd name="connsiteX27" fmla="*/ 1484447 w 1732097"/>
              <a:gd name="connsiteY27" fmla="*/ 793432 h 1658450"/>
              <a:gd name="connsiteX28" fmla="*/ 1333000 w 1732097"/>
              <a:gd name="connsiteY28" fmla="*/ 725805 h 1658450"/>
              <a:gd name="connsiteX29" fmla="*/ 1315855 w 1732097"/>
              <a:gd name="connsiteY29" fmla="*/ 702945 h 1658450"/>
              <a:gd name="connsiteX30" fmla="*/ 1331095 w 1732097"/>
              <a:gd name="connsiteY30" fmla="*/ 568642 h 1658450"/>
              <a:gd name="connsiteX31" fmla="*/ 1358717 w 1732097"/>
              <a:gd name="connsiteY31" fmla="*/ 547687 h 1658450"/>
              <a:gd name="connsiteX32" fmla="*/ 1461587 w 1732097"/>
              <a:gd name="connsiteY32" fmla="*/ 538162 h 1658450"/>
              <a:gd name="connsiteX33" fmla="*/ 1570172 w 1732097"/>
              <a:gd name="connsiteY33" fmla="*/ 299085 h 1658450"/>
              <a:gd name="connsiteX34" fmla="*/ 1531909 w 1732097"/>
              <a:gd name="connsiteY34" fmla="*/ 236637 h 1658450"/>
              <a:gd name="connsiteX35" fmla="*/ 1645643 w 1732097"/>
              <a:gd name="connsiteY35" fmla="*/ 136464 h 1658450"/>
              <a:gd name="connsiteX36" fmla="*/ 1696855 w 1732097"/>
              <a:gd name="connsiteY36" fmla="*/ 211455 h 1658450"/>
              <a:gd name="connsiteX37" fmla="*/ 1731145 w 1732097"/>
              <a:gd name="connsiteY37" fmla="*/ 318135 h 1658450"/>
              <a:gd name="connsiteX38" fmla="*/ 1732097 w 1732097"/>
              <a:gd name="connsiteY38" fmla="*/ 412432 h 1658450"/>
              <a:gd name="connsiteX39" fmla="*/ 1684472 w 1732097"/>
              <a:gd name="connsiteY39" fmla="*/ 540067 h 1658450"/>
              <a:gd name="connsiteX40" fmla="*/ 1571125 w 1732097"/>
              <a:gd name="connsiteY40" fmla="*/ 653415 h 1658450"/>
              <a:gd name="connsiteX41" fmla="*/ 1569220 w 1732097"/>
              <a:gd name="connsiteY41" fmla="*/ 674370 h 1658450"/>
              <a:gd name="connsiteX42" fmla="*/ 1705427 w 1732097"/>
              <a:gd name="connsiteY42" fmla="*/ 943927 h 1658450"/>
              <a:gd name="connsiteX43" fmla="*/ 1445395 w 1732097"/>
              <a:gd name="connsiteY43" fmla="*/ 1343977 h 1658450"/>
              <a:gd name="connsiteX44" fmla="*/ 1066300 w 1732097"/>
              <a:gd name="connsiteY44" fmla="*/ 1281112 h 1658450"/>
              <a:gd name="connsiteX45" fmla="*/ 917710 w 1732097"/>
              <a:gd name="connsiteY45" fmla="*/ 973455 h 1658450"/>
              <a:gd name="connsiteX46" fmla="*/ 899612 w 1732097"/>
              <a:gd name="connsiteY46" fmla="*/ 996315 h 1658450"/>
              <a:gd name="connsiteX47" fmla="*/ 864370 w 1732097"/>
              <a:gd name="connsiteY47" fmla="*/ 1093470 h 1658450"/>
              <a:gd name="connsiteX48" fmla="*/ 843415 w 1732097"/>
              <a:gd name="connsiteY48" fmla="*/ 1108710 h 1658450"/>
              <a:gd name="connsiteX49" fmla="*/ 745307 w 1732097"/>
              <a:gd name="connsiteY49" fmla="*/ 1113472 h 1658450"/>
              <a:gd name="connsiteX50" fmla="*/ 769120 w 1732097"/>
              <a:gd name="connsiteY50" fmla="*/ 1163002 h 1658450"/>
              <a:gd name="connsiteX51" fmla="*/ 720542 w 1732097"/>
              <a:gd name="connsiteY51" fmla="*/ 1270635 h 1658450"/>
              <a:gd name="connsiteX52" fmla="*/ 603385 w 1732097"/>
              <a:gd name="connsiteY52" fmla="*/ 1259205 h 1658450"/>
              <a:gd name="connsiteX53" fmla="*/ 572905 w 1732097"/>
              <a:gd name="connsiteY53" fmla="*/ 1259205 h 1658450"/>
              <a:gd name="connsiteX54" fmla="*/ 139867 w 1732097"/>
              <a:gd name="connsiteY54" fmla="*/ 1658450 h 1658450"/>
              <a:gd name="connsiteX55" fmla="*/ 0 w 1732097"/>
              <a:gd name="connsiteY55" fmla="*/ 1504896 h 1658450"/>
              <a:gd name="connsiteX56" fmla="*/ 436697 w 1732097"/>
              <a:gd name="connsiteY56" fmla="*/ 1106805 h 1658450"/>
              <a:gd name="connsiteX57" fmla="*/ 438602 w 1732097"/>
              <a:gd name="connsiteY57" fmla="*/ 1083945 h 1658450"/>
              <a:gd name="connsiteX58" fmla="*/ 446222 w 1732097"/>
              <a:gd name="connsiteY58" fmla="*/ 947737 h 1658450"/>
              <a:gd name="connsiteX59" fmla="*/ 581477 w 1732097"/>
              <a:gd name="connsiteY59" fmla="*/ 941070 h 1658450"/>
              <a:gd name="connsiteX60" fmla="*/ 596717 w 1732097"/>
              <a:gd name="connsiteY60" fmla="*/ 934402 h 1658450"/>
              <a:gd name="connsiteX61" fmla="*/ 607195 w 1732097"/>
              <a:gd name="connsiteY61" fmla="*/ 855345 h 1658450"/>
              <a:gd name="connsiteX62" fmla="*/ 627197 w 1732097"/>
              <a:gd name="connsiteY62" fmla="*/ 832485 h 1658450"/>
              <a:gd name="connsiteX63" fmla="*/ 755373 w 1732097"/>
              <a:gd name="connsiteY63" fmla="*/ 809555 h 1658450"/>
              <a:gd name="connsiteX64" fmla="*/ 697682 w 1732097"/>
              <a:gd name="connsiteY64" fmla="*/ 782955 h 1658450"/>
              <a:gd name="connsiteX65" fmla="*/ 389072 w 1732097"/>
              <a:gd name="connsiteY65" fmla="*/ 446722 h 1658450"/>
              <a:gd name="connsiteX66" fmla="*/ 710065 w 1732097"/>
              <a:gd name="connsiteY66" fmla="*/ 4762 h 1658450"/>
              <a:gd name="connsiteX67" fmla="*/ 731020 w 1732097"/>
              <a:gd name="connsiteY67" fmla="*/ 0 h 1658450"/>
              <a:gd name="connsiteX68" fmla="*/ 826270 w 1732097"/>
              <a:gd name="connsiteY68" fmla="*/ 0 h 1658450"/>
              <a:gd name="connsiteX69" fmla="*/ 834842 w 1732097"/>
              <a:gd name="connsiteY69" fmla="*/ 1905 h 1658450"/>
              <a:gd name="connsiteX70" fmla="*/ 1097732 w 1732097"/>
              <a:gd name="connsiteY70" fmla="*/ 160972 h 1658450"/>
              <a:gd name="connsiteX71" fmla="*/ 1119640 w 1732097"/>
              <a:gd name="connsiteY71" fmla="*/ 160972 h 1658450"/>
              <a:gd name="connsiteX72" fmla="*/ 1645643 w 1732097"/>
              <a:gd name="connsiteY72" fmla="*/ 136464 h 1658450"/>
              <a:gd name="connsiteX0" fmla="*/ 1825913 w 2026101"/>
              <a:gd name="connsiteY0" fmla="*/ 236637 h 1769959"/>
              <a:gd name="connsiteX1" fmla="*/ 1627004 w 2026101"/>
              <a:gd name="connsiteY1" fmla="*/ 185737 h 1769959"/>
              <a:gd name="connsiteX2" fmla="*/ 1501274 w 2026101"/>
              <a:gd name="connsiteY2" fmla="*/ 388620 h 1769959"/>
              <a:gd name="connsiteX3" fmla="*/ 1486034 w 2026101"/>
              <a:gd name="connsiteY3" fmla="*/ 406717 h 1769959"/>
              <a:gd name="connsiteX4" fmla="*/ 1353636 w 2026101"/>
              <a:gd name="connsiteY4" fmla="*/ 409575 h 1769959"/>
              <a:gd name="connsiteX5" fmla="*/ 1321251 w 2026101"/>
              <a:gd name="connsiteY5" fmla="*/ 378142 h 1769959"/>
              <a:gd name="connsiteX6" fmla="*/ 1039311 w 2026101"/>
              <a:gd name="connsiteY6" fmla="*/ 145732 h 1769959"/>
              <a:gd name="connsiteX7" fmla="*/ 829761 w 2026101"/>
              <a:gd name="connsiteY7" fmla="*/ 430530 h 1769959"/>
              <a:gd name="connsiteX8" fmla="*/ 1067886 w 2026101"/>
              <a:gd name="connsiteY8" fmla="*/ 638175 h 1769959"/>
              <a:gd name="connsiteX9" fmla="*/ 1207904 w 2026101"/>
              <a:gd name="connsiteY9" fmla="*/ 599122 h 1769959"/>
              <a:gd name="connsiteX10" fmla="*/ 1236479 w 2026101"/>
              <a:gd name="connsiteY10" fmla="*/ 603885 h 1769959"/>
              <a:gd name="connsiteX11" fmla="*/ 1258386 w 2026101"/>
              <a:gd name="connsiteY11" fmla="*/ 627697 h 1769959"/>
              <a:gd name="connsiteX12" fmla="*/ 1269816 w 2026101"/>
              <a:gd name="connsiteY12" fmla="*/ 632460 h 1769959"/>
              <a:gd name="connsiteX13" fmla="*/ 1277436 w 2026101"/>
              <a:gd name="connsiteY13" fmla="*/ 620077 h 1769959"/>
              <a:gd name="connsiteX14" fmla="*/ 1275531 w 2026101"/>
              <a:gd name="connsiteY14" fmla="*/ 607695 h 1769959"/>
              <a:gd name="connsiteX15" fmla="*/ 1380306 w 2026101"/>
              <a:gd name="connsiteY15" fmla="*/ 506730 h 1769959"/>
              <a:gd name="connsiteX16" fmla="*/ 1518419 w 2026101"/>
              <a:gd name="connsiteY16" fmla="*/ 662940 h 1769959"/>
              <a:gd name="connsiteX17" fmla="*/ 1456506 w 2026101"/>
              <a:gd name="connsiteY17" fmla="*/ 750570 h 1769959"/>
              <a:gd name="connsiteX18" fmla="*/ 1405071 w 2026101"/>
              <a:gd name="connsiteY18" fmla="*/ 751522 h 1769959"/>
              <a:gd name="connsiteX19" fmla="*/ 1382211 w 2026101"/>
              <a:gd name="connsiteY19" fmla="*/ 757237 h 1769959"/>
              <a:gd name="connsiteX20" fmla="*/ 1391736 w 2026101"/>
              <a:gd name="connsiteY20" fmla="*/ 774382 h 1769959"/>
              <a:gd name="connsiteX21" fmla="*/ 1407929 w 2026101"/>
              <a:gd name="connsiteY21" fmla="*/ 791527 h 1769959"/>
              <a:gd name="connsiteX22" fmla="*/ 1409834 w 2026101"/>
              <a:gd name="connsiteY22" fmla="*/ 823912 h 1769959"/>
              <a:gd name="connsiteX23" fmla="*/ 1360304 w 2026101"/>
              <a:gd name="connsiteY23" fmla="*/ 956310 h 1769959"/>
              <a:gd name="connsiteX24" fmla="*/ 1607001 w 2026101"/>
              <a:gd name="connsiteY24" fmla="*/ 1220152 h 1769959"/>
              <a:gd name="connsiteX25" fmla="*/ 1645101 w 2026101"/>
              <a:gd name="connsiteY25" fmla="*/ 1217295 h 1769959"/>
              <a:gd name="connsiteX26" fmla="*/ 1842269 w 2026101"/>
              <a:gd name="connsiteY26" fmla="*/ 1047750 h 1769959"/>
              <a:gd name="connsiteX27" fmla="*/ 1778451 w 2026101"/>
              <a:gd name="connsiteY27" fmla="*/ 793432 h 1769959"/>
              <a:gd name="connsiteX28" fmla="*/ 1627004 w 2026101"/>
              <a:gd name="connsiteY28" fmla="*/ 725805 h 1769959"/>
              <a:gd name="connsiteX29" fmla="*/ 1609859 w 2026101"/>
              <a:gd name="connsiteY29" fmla="*/ 702945 h 1769959"/>
              <a:gd name="connsiteX30" fmla="*/ 1625099 w 2026101"/>
              <a:gd name="connsiteY30" fmla="*/ 568642 h 1769959"/>
              <a:gd name="connsiteX31" fmla="*/ 1652721 w 2026101"/>
              <a:gd name="connsiteY31" fmla="*/ 547687 h 1769959"/>
              <a:gd name="connsiteX32" fmla="*/ 1755591 w 2026101"/>
              <a:gd name="connsiteY32" fmla="*/ 538162 h 1769959"/>
              <a:gd name="connsiteX33" fmla="*/ 1864176 w 2026101"/>
              <a:gd name="connsiteY33" fmla="*/ 299085 h 1769959"/>
              <a:gd name="connsiteX34" fmla="*/ 1825913 w 2026101"/>
              <a:gd name="connsiteY34" fmla="*/ 236637 h 1769959"/>
              <a:gd name="connsiteX35" fmla="*/ 1939647 w 2026101"/>
              <a:gd name="connsiteY35" fmla="*/ 136464 h 1769959"/>
              <a:gd name="connsiteX36" fmla="*/ 1990859 w 2026101"/>
              <a:gd name="connsiteY36" fmla="*/ 211455 h 1769959"/>
              <a:gd name="connsiteX37" fmla="*/ 2025149 w 2026101"/>
              <a:gd name="connsiteY37" fmla="*/ 318135 h 1769959"/>
              <a:gd name="connsiteX38" fmla="*/ 2026101 w 2026101"/>
              <a:gd name="connsiteY38" fmla="*/ 412432 h 1769959"/>
              <a:gd name="connsiteX39" fmla="*/ 1978476 w 2026101"/>
              <a:gd name="connsiteY39" fmla="*/ 540067 h 1769959"/>
              <a:gd name="connsiteX40" fmla="*/ 1865129 w 2026101"/>
              <a:gd name="connsiteY40" fmla="*/ 653415 h 1769959"/>
              <a:gd name="connsiteX41" fmla="*/ 1863224 w 2026101"/>
              <a:gd name="connsiteY41" fmla="*/ 674370 h 1769959"/>
              <a:gd name="connsiteX42" fmla="*/ 1999431 w 2026101"/>
              <a:gd name="connsiteY42" fmla="*/ 943927 h 1769959"/>
              <a:gd name="connsiteX43" fmla="*/ 1739399 w 2026101"/>
              <a:gd name="connsiteY43" fmla="*/ 1343977 h 1769959"/>
              <a:gd name="connsiteX44" fmla="*/ 1360304 w 2026101"/>
              <a:gd name="connsiteY44" fmla="*/ 1281112 h 1769959"/>
              <a:gd name="connsiteX45" fmla="*/ 1211714 w 2026101"/>
              <a:gd name="connsiteY45" fmla="*/ 973455 h 1769959"/>
              <a:gd name="connsiteX46" fmla="*/ 1193616 w 2026101"/>
              <a:gd name="connsiteY46" fmla="*/ 996315 h 1769959"/>
              <a:gd name="connsiteX47" fmla="*/ 1158374 w 2026101"/>
              <a:gd name="connsiteY47" fmla="*/ 1093470 h 1769959"/>
              <a:gd name="connsiteX48" fmla="*/ 1137419 w 2026101"/>
              <a:gd name="connsiteY48" fmla="*/ 1108710 h 1769959"/>
              <a:gd name="connsiteX49" fmla="*/ 1039311 w 2026101"/>
              <a:gd name="connsiteY49" fmla="*/ 1113472 h 1769959"/>
              <a:gd name="connsiteX50" fmla="*/ 1063124 w 2026101"/>
              <a:gd name="connsiteY50" fmla="*/ 1163002 h 1769959"/>
              <a:gd name="connsiteX51" fmla="*/ 1014546 w 2026101"/>
              <a:gd name="connsiteY51" fmla="*/ 1270635 h 1769959"/>
              <a:gd name="connsiteX52" fmla="*/ 897389 w 2026101"/>
              <a:gd name="connsiteY52" fmla="*/ 1259205 h 1769959"/>
              <a:gd name="connsiteX53" fmla="*/ 866909 w 2026101"/>
              <a:gd name="connsiteY53" fmla="*/ 1259205 h 1769959"/>
              <a:gd name="connsiteX54" fmla="*/ 433871 w 2026101"/>
              <a:gd name="connsiteY54" fmla="*/ 1658450 h 1769959"/>
              <a:gd name="connsiteX55" fmla="*/ 0 w 2026101"/>
              <a:gd name="connsiteY55" fmla="*/ 1769959 h 1769959"/>
              <a:gd name="connsiteX56" fmla="*/ 730701 w 2026101"/>
              <a:gd name="connsiteY56" fmla="*/ 1106805 h 1769959"/>
              <a:gd name="connsiteX57" fmla="*/ 732606 w 2026101"/>
              <a:gd name="connsiteY57" fmla="*/ 1083945 h 1769959"/>
              <a:gd name="connsiteX58" fmla="*/ 740226 w 2026101"/>
              <a:gd name="connsiteY58" fmla="*/ 947737 h 1769959"/>
              <a:gd name="connsiteX59" fmla="*/ 875481 w 2026101"/>
              <a:gd name="connsiteY59" fmla="*/ 941070 h 1769959"/>
              <a:gd name="connsiteX60" fmla="*/ 890721 w 2026101"/>
              <a:gd name="connsiteY60" fmla="*/ 934402 h 1769959"/>
              <a:gd name="connsiteX61" fmla="*/ 901199 w 2026101"/>
              <a:gd name="connsiteY61" fmla="*/ 855345 h 1769959"/>
              <a:gd name="connsiteX62" fmla="*/ 921201 w 2026101"/>
              <a:gd name="connsiteY62" fmla="*/ 832485 h 1769959"/>
              <a:gd name="connsiteX63" fmla="*/ 1049377 w 2026101"/>
              <a:gd name="connsiteY63" fmla="*/ 809555 h 1769959"/>
              <a:gd name="connsiteX64" fmla="*/ 991686 w 2026101"/>
              <a:gd name="connsiteY64" fmla="*/ 782955 h 1769959"/>
              <a:gd name="connsiteX65" fmla="*/ 683076 w 2026101"/>
              <a:gd name="connsiteY65" fmla="*/ 446722 h 1769959"/>
              <a:gd name="connsiteX66" fmla="*/ 1004069 w 2026101"/>
              <a:gd name="connsiteY66" fmla="*/ 4762 h 1769959"/>
              <a:gd name="connsiteX67" fmla="*/ 1025024 w 2026101"/>
              <a:gd name="connsiteY67" fmla="*/ 0 h 1769959"/>
              <a:gd name="connsiteX68" fmla="*/ 1120274 w 2026101"/>
              <a:gd name="connsiteY68" fmla="*/ 0 h 1769959"/>
              <a:gd name="connsiteX69" fmla="*/ 1128846 w 2026101"/>
              <a:gd name="connsiteY69" fmla="*/ 1905 h 1769959"/>
              <a:gd name="connsiteX70" fmla="*/ 1391736 w 2026101"/>
              <a:gd name="connsiteY70" fmla="*/ 160972 h 1769959"/>
              <a:gd name="connsiteX71" fmla="*/ 1413644 w 2026101"/>
              <a:gd name="connsiteY71" fmla="*/ 160972 h 1769959"/>
              <a:gd name="connsiteX72" fmla="*/ 1939647 w 2026101"/>
              <a:gd name="connsiteY72" fmla="*/ 136464 h 1769959"/>
              <a:gd name="connsiteX0" fmla="*/ 1825913 w 2026101"/>
              <a:gd name="connsiteY0" fmla="*/ 236637 h 1925404"/>
              <a:gd name="connsiteX1" fmla="*/ 1627004 w 2026101"/>
              <a:gd name="connsiteY1" fmla="*/ 185737 h 1925404"/>
              <a:gd name="connsiteX2" fmla="*/ 1501274 w 2026101"/>
              <a:gd name="connsiteY2" fmla="*/ 388620 h 1925404"/>
              <a:gd name="connsiteX3" fmla="*/ 1486034 w 2026101"/>
              <a:gd name="connsiteY3" fmla="*/ 406717 h 1925404"/>
              <a:gd name="connsiteX4" fmla="*/ 1353636 w 2026101"/>
              <a:gd name="connsiteY4" fmla="*/ 409575 h 1925404"/>
              <a:gd name="connsiteX5" fmla="*/ 1321251 w 2026101"/>
              <a:gd name="connsiteY5" fmla="*/ 378142 h 1925404"/>
              <a:gd name="connsiteX6" fmla="*/ 1039311 w 2026101"/>
              <a:gd name="connsiteY6" fmla="*/ 145732 h 1925404"/>
              <a:gd name="connsiteX7" fmla="*/ 829761 w 2026101"/>
              <a:gd name="connsiteY7" fmla="*/ 430530 h 1925404"/>
              <a:gd name="connsiteX8" fmla="*/ 1067886 w 2026101"/>
              <a:gd name="connsiteY8" fmla="*/ 638175 h 1925404"/>
              <a:gd name="connsiteX9" fmla="*/ 1207904 w 2026101"/>
              <a:gd name="connsiteY9" fmla="*/ 599122 h 1925404"/>
              <a:gd name="connsiteX10" fmla="*/ 1236479 w 2026101"/>
              <a:gd name="connsiteY10" fmla="*/ 603885 h 1925404"/>
              <a:gd name="connsiteX11" fmla="*/ 1258386 w 2026101"/>
              <a:gd name="connsiteY11" fmla="*/ 627697 h 1925404"/>
              <a:gd name="connsiteX12" fmla="*/ 1269816 w 2026101"/>
              <a:gd name="connsiteY12" fmla="*/ 632460 h 1925404"/>
              <a:gd name="connsiteX13" fmla="*/ 1277436 w 2026101"/>
              <a:gd name="connsiteY13" fmla="*/ 620077 h 1925404"/>
              <a:gd name="connsiteX14" fmla="*/ 1275531 w 2026101"/>
              <a:gd name="connsiteY14" fmla="*/ 607695 h 1925404"/>
              <a:gd name="connsiteX15" fmla="*/ 1380306 w 2026101"/>
              <a:gd name="connsiteY15" fmla="*/ 506730 h 1925404"/>
              <a:gd name="connsiteX16" fmla="*/ 1518419 w 2026101"/>
              <a:gd name="connsiteY16" fmla="*/ 662940 h 1925404"/>
              <a:gd name="connsiteX17" fmla="*/ 1456506 w 2026101"/>
              <a:gd name="connsiteY17" fmla="*/ 750570 h 1925404"/>
              <a:gd name="connsiteX18" fmla="*/ 1405071 w 2026101"/>
              <a:gd name="connsiteY18" fmla="*/ 751522 h 1925404"/>
              <a:gd name="connsiteX19" fmla="*/ 1382211 w 2026101"/>
              <a:gd name="connsiteY19" fmla="*/ 757237 h 1925404"/>
              <a:gd name="connsiteX20" fmla="*/ 1391736 w 2026101"/>
              <a:gd name="connsiteY20" fmla="*/ 774382 h 1925404"/>
              <a:gd name="connsiteX21" fmla="*/ 1407929 w 2026101"/>
              <a:gd name="connsiteY21" fmla="*/ 791527 h 1925404"/>
              <a:gd name="connsiteX22" fmla="*/ 1409834 w 2026101"/>
              <a:gd name="connsiteY22" fmla="*/ 823912 h 1925404"/>
              <a:gd name="connsiteX23" fmla="*/ 1360304 w 2026101"/>
              <a:gd name="connsiteY23" fmla="*/ 956310 h 1925404"/>
              <a:gd name="connsiteX24" fmla="*/ 1607001 w 2026101"/>
              <a:gd name="connsiteY24" fmla="*/ 1220152 h 1925404"/>
              <a:gd name="connsiteX25" fmla="*/ 1645101 w 2026101"/>
              <a:gd name="connsiteY25" fmla="*/ 1217295 h 1925404"/>
              <a:gd name="connsiteX26" fmla="*/ 1842269 w 2026101"/>
              <a:gd name="connsiteY26" fmla="*/ 1047750 h 1925404"/>
              <a:gd name="connsiteX27" fmla="*/ 1778451 w 2026101"/>
              <a:gd name="connsiteY27" fmla="*/ 793432 h 1925404"/>
              <a:gd name="connsiteX28" fmla="*/ 1627004 w 2026101"/>
              <a:gd name="connsiteY28" fmla="*/ 725805 h 1925404"/>
              <a:gd name="connsiteX29" fmla="*/ 1609859 w 2026101"/>
              <a:gd name="connsiteY29" fmla="*/ 702945 h 1925404"/>
              <a:gd name="connsiteX30" fmla="*/ 1625099 w 2026101"/>
              <a:gd name="connsiteY30" fmla="*/ 568642 h 1925404"/>
              <a:gd name="connsiteX31" fmla="*/ 1652721 w 2026101"/>
              <a:gd name="connsiteY31" fmla="*/ 547687 h 1925404"/>
              <a:gd name="connsiteX32" fmla="*/ 1755591 w 2026101"/>
              <a:gd name="connsiteY32" fmla="*/ 538162 h 1925404"/>
              <a:gd name="connsiteX33" fmla="*/ 1864176 w 2026101"/>
              <a:gd name="connsiteY33" fmla="*/ 299085 h 1925404"/>
              <a:gd name="connsiteX34" fmla="*/ 1825913 w 2026101"/>
              <a:gd name="connsiteY34" fmla="*/ 236637 h 1925404"/>
              <a:gd name="connsiteX35" fmla="*/ 1939647 w 2026101"/>
              <a:gd name="connsiteY35" fmla="*/ 136464 h 1925404"/>
              <a:gd name="connsiteX36" fmla="*/ 1990859 w 2026101"/>
              <a:gd name="connsiteY36" fmla="*/ 211455 h 1925404"/>
              <a:gd name="connsiteX37" fmla="*/ 2025149 w 2026101"/>
              <a:gd name="connsiteY37" fmla="*/ 318135 h 1925404"/>
              <a:gd name="connsiteX38" fmla="*/ 2026101 w 2026101"/>
              <a:gd name="connsiteY38" fmla="*/ 412432 h 1925404"/>
              <a:gd name="connsiteX39" fmla="*/ 1978476 w 2026101"/>
              <a:gd name="connsiteY39" fmla="*/ 540067 h 1925404"/>
              <a:gd name="connsiteX40" fmla="*/ 1865129 w 2026101"/>
              <a:gd name="connsiteY40" fmla="*/ 653415 h 1925404"/>
              <a:gd name="connsiteX41" fmla="*/ 1863224 w 2026101"/>
              <a:gd name="connsiteY41" fmla="*/ 674370 h 1925404"/>
              <a:gd name="connsiteX42" fmla="*/ 1999431 w 2026101"/>
              <a:gd name="connsiteY42" fmla="*/ 943927 h 1925404"/>
              <a:gd name="connsiteX43" fmla="*/ 1739399 w 2026101"/>
              <a:gd name="connsiteY43" fmla="*/ 1343977 h 1925404"/>
              <a:gd name="connsiteX44" fmla="*/ 1360304 w 2026101"/>
              <a:gd name="connsiteY44" fmla="*/ 1281112 h 1925404"/>
              <a:gd name="connsiteX45" fmla="*/ 1211714 w 2026101"/>
              <a:gd name="connsiteY45" fmla="*/ 973455 h 1925404"/>
              <a:gd name="connsiteX46" fmla="*/ 1193616 w 2026101"/>
              <a:gd name="connsiteY46" fmla="*/ 996315 h 1925404"/>
              <a:gd name="connsiteX47" fmla="*/ 1158374 w 2026101"/>
              <a:gd name="connsiteY47" fmla="*/ 1093470 h 1925404"/>
              <a:gd name="connsiteX48" fmla="*/ 1137419 w 2026101"/>
              <a:gd name="connsiteY48" fmla="*/ 1108710 h 1925404"/>
              <a:gd name="connsiteX49" fmla="*/ 1039311 w 2026101"/>
              <a:gd name="connsiteY49" fmla="*/ 1113472 h 1925404"/>
              <a:gd name="connsiteX50" fmla="*/ 1063124 w 2026101"/>
              <a:gd name="connsiteY50" fmla="*/ 1163002 h 1925404"/>
              <a:gd name="connsiteX51" fmla="*/ 1014546 w 2026101"/>
              <a:gd name="connsiteY51" fmla="*/ 1270635 h 1925404"/>
              <a:gd name="connsiteX52" fmla="*/ 897389 w 2026101"/>
              <a:gd name="connsiteY52" fmla="*/ 1259205 h 1925404"/>
              <a:gd name="connsiteX53" fmla="*/ 866909 w 2026101"/>
              <a:gd name="connsiteY53" fmla="*/ 1259205 h 1925404"/>
              <a:gd name="connsiteX54" fmla="*/ 141485 w 2026101"/>
              <a:gd name="connsiteY54" fmla="*/ 1925404 h 1925404"/>
              <a:gd name="connsiteX55" fmla="*/ 0 w 2026101"/>
              <a:gd name="connsiteY55" fmla="*/ 1769959 h 1925404"/>
              <a:gd name="connsiteX56" fmla="*/ 730701 w 2026101"/>
              <a:gd name="connsiteY56" fmla="*/ 1106805 h 1925404"/>
              <a:gd name="connsiteX57" fmla="*/ 732606 w 2026101"/>
              <a:gd name="connsiteY57" fmla="*/ 1083945 h 1925404"/>
              <a:gd name="connsiteX58" fmla="*/ 740226 w 2026101"/>
              <a:gd name="connsiteY58" fmla="*/ 947737 h 1925404"/>
              <a:gd name="connsiteX59" fmla="*/ 875481 w 2026101"/>
              <a:gd name="connsiteY59" fmla="*/ 941070 h 1925404"/>
              <a:gd name="connsiteX60" fmla="*/ 890721 w 2026101"/>
              <a:gd name="connsiteY60" fmla="*/ 934402 h 1925404"/>
              <a:gd name="connsiteX61" fmla="*/ 901199 w 2026101"/>
              <a:gd name="connsiteY61" fmla="*/ 855345 h 1925404"/>
              <a:gd name="connsiteX62" fmla="*/ 921201 w 2026101"/>
              <a:gd name="connsiteY62" fmla="*/ 832485 h 1925404"/>
              <a:gd name="connsiteX63" fmla="*/ 1049377 w 2026101"/>
              <a:gd name="connsiteY63" fmla="*/ 809555 h 1925404"/>
              <a:gd name="connsiteX64" fmla="*/ 991686 w 2026101"/>
              <a:gd name="connsiteY64" fmla="*/ 782955 h 1925404"/>
              <a:gd name="connsiteX65" fmla="*/ 683076 w 2026101"/>
              <a:gd name="connsiteY65" fmla="*/ 446722 h 1925404"/>
              <a:gd name="connsiteX66" fmla="*/ 1004069 w 2026101"/>
              <a:gd name="connsiteY66" fmla="*/ 4762 h 1925404"/>
              <a:gd name="connsiteX67" fmla="*/ 1025024 w 2026101"/>
              <a:gd name="connsiteY67" fmla="*/ 0 h 1925404"/>
              <a:gd name="connsiteX68" fmla="*/ 1120274 w 2026101"/>
              <a:gd name="connsiteY68" fmla="*/ 0 h 1925404"/>
              <a:gd name="connsiteX69" fmla="*/ 1128846 w 2026101"/>
              <a:gd name="connsiteY69" fmla="*/ 1905 h 1925404"/>
              <a:gd name="connsiteX70" fmla="*/ 1391736 w 2026101"/>
              <a:gd name="connsiteY70" fmla="*/ 160972 h 1925404"/>
              <a:gd name="connsiteX71" fmla="*/ 1413644 w 2026101"/>
              <a:gd name="connsiteY71" fmla="*/ 160972 h 1925404"/>
              <a:gd name="connsiteX72" fmla="*/ 1939647 w 2026101"/>
              <a:gd name="connsiteY72" fmla="*/ 136464 h 1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26101" h="1925404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9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xmlns="" id="{E17E84BA-6FDF-400E-AD4C-3A89520D7D24}"/>
              </a:ext>
            </a:extLst>
          </p:cNvPr>
          <p:cNvGrpSpPr/>
          <p:nvPr/>
        </p:nvGrpSpPr>
        <p:grpSpPr>
          <a:xfrm>
            <a:off x="2330664" y="4548183"/>
            <a:ext cx="1915785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xmlns="" id="{17578BA0-2A5A-423E-AAF0-63E1EFD32EFB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xmlns="" id="{F3E6D4B2-EB56-40D7-A2F4-F3824EE75B3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C8216D-AD82-4616-A767-E864C6D5D153}"/>
              </a:ext>
            </a:extLst>
          </p:cNvPr>
          <p:cNvGrpSpPr/>
          <p:nvPr/>
        </p:nvGrpSpPr>
        <p:grpSpPr>
          <a:xfrm>
            <a:off x="2420358" y="535284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xmlns="" id="{85EBF3E3-F8E3-4C18-93CC-A888E24C48B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xmlns="" id="{CEA7F9C7-AE06-4C9E-A83E-0D434A87404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xmlns="" id="{66F98285-5DC3-498D-BA51-6F092F3055FB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:a16="http://schemas.microsoft.com/office/drawing/2014/main" xmlns="" id="{025CAF74-4195-4734-87D9-402C45156943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:a16="http://schemas.microsoft.com/office/drawing/2014/main" xmlns="" id="{8B2AEFD7-8244-413C-B2BD-8F6FC5E782CA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:a16="http://schemas.microsoft.com/office/drawing/2014/main" xmlns="" id="{1C7A49C5-8431-45F0-B6B9-AA06AD5105C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xmlns="" id="{E765C2AE-517C-4D70-8317-3A2673C07D25}"/>
              </a:ext>
            </a:extLst>
          </p:cNvPr>
          <p:cNvGrpSpPr/>
          <p:nvPr/>
        </p:nvGrpSpPr>
        <p:grpSpPr>
          <a:xfrm>
            <a:off x="6078284" y="4569378"/>
            <a:ext cx="1915785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:a16="http://schemas.microsoft.com/office/drawing/2014/main" xmlns="" id="{570358FB-DAE8-49E5-9855-3C16932D9C4E}"/>
                </a:ext>
              </a:extLst>
            </p:cNvPr>
            <p:cNvSpPr/>
            <p:nvPr/>
          </p:nvSpPr>
          <p:spPr>
            <a:xfrm>
              <a:off x="356388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:a16="http://schemas.microsoft.com/office/drawing/2014/main" xmlns="" id="{94387981-FCF2-47C0-A2A7-530BB0AB2C1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xmlns="" id="{AF3CA44A-F1A6-4092-8D1B-EFB647FD0518}"/>
              </a:ext>
            </a:extLst>
          </p:cNvPr>
          <p:cNvGrpSpPr/>
          <p:nvPr/>
        </p:nvGrpSpPr>
        <p:grpSpPr>
          <a:xfrm>
            <a:off x="6167978" y="5374035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:a16="http://schemas.microsoft.com/office/drawing/2014/main" xmlns="" id="{2EC6AEA2-B792-41BC-99FB-4EA3F7CCE93C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xmlns="" id="{6E4B7EDE-2628-4577-8515-B49481101550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xmlns="" id="{09CD5FD5-3232-45E4-81AB-97BC999DFE7C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:a16="http://schemas.microsoft.com/office/drawing/2014/main" xmlns="" id="{B91B5DE0-1E4B-4B5E-8338-ACD6C7EC6DBD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:a16="http://schemas.microsoft.com/office/drawing/2014/main" xmlns="" id="{B979D281-5ACB-4651-8B79-B639FE76903C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:a16="http://schemas.microsoft.com/office/drawing/2014/main" xmlns="" id="{14F7C919-0908-436B-BB04-F59327D040F8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xmlns="" id="{B07E90F6-F4FA-4C30-8B13-2848F9EE7120}"/>
              </a:ext>
            </a:extLst>
          </p:cNvPr>
          <p:cNvGrpSpPr/>
          <p:nvPr/>
        </p:nvGrpSpPr>
        <p:grpSpPr>
          <a:xfrm>
            <a:off x="9825904" y="4548183"/>
            <a:ext cx="1915785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:a16="http://schemas.microsoft.com/office/drawing/2014/main" xmlns="" id="{A97E1968-D4B8-42EF-9B5E-03D5A060E543}"/>
                </a:ext>
              </a:extLst>
            </p:cNvPr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:a16="http://schemas.microsoft.com/office/drawing/2014/main" xmlns="" id="{9CC989F0-583D-45BC-A51E-26C9E04021DB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:a16="http://schemas.microsoft.com/office/drawing/2014/main" xmlns="" id="{79BF6B8F-5E13-4AE2-AC16-A525C7548579}"/>
              </a:ext>
            </a:extLst>
          </p:cNvPr>
          <p:cNvGrpSpPr/>
          <p:nvPr/>
        </p:nvGrpSpPr>
        <p:grpSpPr>
          <a:xfrm>
            <a:off x="9915598" y="535284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:a16="http://schemas.microsoft.com/office/drawing/2014/main" xmlns="" id="{FD61E2EA-1053-4FFF-AD34-224E6518CEC4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xmlns="" id="{49C6A8C5-3790-446A-964A-1A16E3CF8806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xmlns="" id="{894E2727-A23F-4855-809E-0412F21BD779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:a16="http://schemas.microsoft.com/office/drawing/2014/main" xmlns="" id="{A8A44654-784B-4E9D-90E1-36FE7AC68263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:a16="http://schemas.microsoft.com/office/drawing/2014/main" xmlns="" id="{F19F89B6-0276-473F-9BC6-DCAD6696C9BD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:a16="http://schemas.microsoft.com/office/drawing/2014/main" xmlns="" id="{4C476CAC-7C51-46D9-8B8D-0C0F3420EF2B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09A030FA-E2AE-402B-A030-584D11C3E2C3}"/>
              </a:ext>
            </a:extLst>
          </p:cNvPr>
          <p:cNvSpPr/>
          <p:nvPr/>
        </p:nvSpPr>
        <p:spPr>
          <a:xfrm>
            <a:off x="756173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B6264E0E-89F1-420E-9586-CE2206F46C53}"/>
              </a:ext>
            </a:extLst>
          </p:cNvPr>
          <p:cNvSpPr/>
          <p:nvPr/>
        </p:nvSpPr>
        <p:spPr>
          <a:xfrm>
            <a:off x="4506726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BCAF785F-D09D-433F-A649-7E4DFCE58BC9}"/>
              </a:ext>
            </a:extLst>
          </p:cNvPr>
          <p:cNvSpPr/>
          <p:nvPr/>
        </p:nvSpPr>
        <p:spPr>
          <a:xfrm>
            <a:off x="8257279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0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3648D161-B4BD-4272-83DF-AC4332C1EF40}"/>
              </a:ext>
            </a:extLst>
          </p:cNvPr>
          <p:cNvSpPr/>
          <p:nvPr/>
        </p:nvSpPr>
        <p:spPr>
          <a:xfrm rot="10800000">
            <a:off x="3171817" y="1933268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ADC13E04-8C42-402A-96E3-622302DD08E7}"/>
              </a:ext>
            </a:extLst>
          </p:cNvPr>
          <p:cNvSpPr/>
          <p:nvPr/>
        </p:nvSpPr>
        <p:spPr>
          <a:xfrm rot="10800000">
            <a:off x="6919437" y="1933269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8D5DE29C-803D-4AD4-B7F1-9AF69305CDB7}"/>
              </a:ext>
            </a:extLst>
          </p:cNvPr>
          <p:cNvSpPr/>
          <p:nvPr/>
        </p:nvSpPr>
        <p:spPr>
          <a:xfrm rot="10800000">
            <a:off x="10667057" y="1933270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D9C958A-7169-4AD5-A43C-152CD39258D5}"/>
              </a:ext>
            </a:extLst>
          </p:cNvPr>
          <p:cNvSpPr/>
          <p:nvPr/>
        </p:nvSpPr>
        <p:spPr>
          <a:xfrm>
            <a:off x="1046571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9A36C89-1DC6-4A0D-8735-405F372C6D35}"/>
              </a:ext>
            </a:extLst>
          </p:cNvPr>
          <p:cNvSpPr txBox="1"/>
          <p:nvPr/>
        </p:nvSpPr>
        <p:spPr>
          <a:xfrm>
            <a:off x="1046571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BC6512E-0E3B-497C-8E89-8BBBD90D3EB2}"/>
              </a:ext>
            </a:extLst>
          </p:cNvPr>
          <p:cNvSpPr/>
          <p:nvPr/>
        </p:nvSpPr>
        <p:spPr>
          <a:xfrm>
            <a:off x="4770514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F7D10BC-425B-4207-8D8C-035D6DD0B5D2}"/>
              </a:ext>
            </a:extLst>
          </p:cNvPr>
          <p:cNvSpPr txBox="1"/>
          <p:nvPr/>
        </p:nvSpPr>
        <p:spPr>
          <a:xfrm>
            <a:off x="4770514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699FC05-9104-4021-B48A-9B4DCDAD2516}"/>
              </a:ext>
            </a:extLst>
          </p:cNvPr>
          <p:cNvSpPr/>
          <p:nvPr/>
        </p:nvSpPr>
        <p:spPr>
          <a:xfrm>
            <a:off x="8572625" y="2512780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F48967F-3396-4857-90EE-63541B00504D}"/>
              </a:ext>
            </a:extLst>
          </p:cNvPr>
          <p:cNvSpPr txBox="1"/>
          <p:nvPr/>
        </p:nvSpPr>
        <p:spPr>
          <a:xfrm>
            <a:off x="8572625" y="1948702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0A36E1F-3C48-428B-A72F-8B1B6620249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C164149B-9511-4DE1-99B5-A3C028E5072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29BF65DE-3E9B-48A6-BFA8-34175CFCF14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xmlns="" val="263160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E53850F-F4B4-40F7-BEA6-606B09E0F38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97475F7E-E323-447D-89E2-DE44567F7D43}"/>
              </a:ext>
            </a:extLst>
          </p:cNvPr>
          <p:cNvGrpSpPr/>
          <p:nvPr/>
        </p:nvGrpSpPr>
        <p:grpSpPr>
          <a:xfrm>
            <a:off x="1980815" y="780452"/>
            <a:ext cx="1686397" cy="5981365"/>
            <a:chOff x="6576209" y="627534"/>
            <a:chExt cx="1103056" cy="4077545"/>
          </a:xfrm>
        </p:grpSpPr>
        <p:sp>
          <p:nvSpPr>
            <p:cNvPr id="8" name="Oval 2">
              <a:extLst>
                <a:ext uri="{FF2B5EF4-FFF2-40B4-BE49-F238E27FC236}">
                  <a16:creationId xmlns:a16="http://schemas.microsoft.com/office/drawing/2014/main" xmlns="" id="{DB91AB96-2884-4F9C-9285-F4AB282F993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56">
              <a:extLst>
                <a:ext uri="{FF2B5EF4-FFF2-40B4-BE49-F238E27FC236}">
                  <a16:creationId xmlns:a16="http://schemas.microsoft.com/office/drawing/2014/main" xmlns="" id="{DE2E41F3-92C1-42D1-8399-C9E24CE07424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0" name="Freeform 57">
                <a:extLst>
                  <a:ext uri="{FF2B5EF4-FFF2-40B4-BE49-F238E27FC236}">
                    <a16:creationId xmlns:a16="http://schemas.microsoft.com/office/drawing/2014/main" xmlns="" id="{3DC7A65D-38AB-43F5-8377-19A09C81B65B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" name="Freeform 58">
                <a:extLst>
                  <a:ext uri="{FF2B5EF4-FFF2-40B4-BE49-F238E27FC236}">
                    <a16:creationId xmlns:a16="http://schemas.microsoft.com/office/drawing/2014/main" xmlns="" id="{E8BD7478-EE6E-42CA-8F64-33FDF62DF105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59">
                <a:extLst>
                  <a:ext uri="{FF2B5EF4-FFF2-40B4-BE49-F238E27FC236}">
                    <a16:creationId xmlns:a16="http://schemas.microsoft.com/office/drawing/2014/main" xmlns="" id="{3BEDE1FF-1F98-449D-8393-0E2C3E9302BA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Freeform 60">
                <a:extLst>
                  <a:ext uri="{FF2B5EF4-FFF2-40B4-BE49-F238E27FC236}">
                    <a16:creationId xmlns:a16="http://schemas.microsoft.com/office/drawing/2014/main" xmlns="" id="{864DE0EB-759A-46E1-99CC-7798470F7273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1">
                <a:extLst>
                  <a:ext uri="{FF2B5EF4-FFF2-40B4-BE49-F238E27FC236}">
                    <a16:creationId xmlns:a16="http://schemas.microsoft.com/office/drawing/2014/main" xmlns="" id="{10C0D86B-0A75-40CD-BB3D-F091221FDDF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62">
                <a:extLst>
                  <a:ext uri="{FF2B5EF4-FFF2-40B4-BE49-F238E27FC236}">
                    <a16:creationId xmlns:a16="http://schemas.microsoft.com/office/drawing/2014/main" xmlns="" id="{DB77BA87-6837-4914-8E04-C3A9CDE4401E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3">
                <a:extLst>
                  <a:ext uri="{FF2B5EF4-FFF2-40B4-BE49-F238E27FC236}">
                    <a16:creationId xmlns:a16="http://schemas.microsoft.com/office/drawing/2014/main" xmlns="" id="{2F42A7FF-2613-4633-A4D1-A4EF5120172A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4">
                <a:extLst>
                  <a:ext uri="{FF2B5EF4-FFF2-40B4-BE49-F238E27FC236}">
                    <a16:creationId xmlns:a16="http://schemas.microsoft.com/office/drawing/2014/main" xmlns="" id="{62C83561-345F-47B1-B9FA-A1CF2C3DAD45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Freeform 65">
                <a:extLst>
                  <a:ext uri="{FF2B5EF4-FFF2-40B4-BE49-F238E27FC236}">
                    <a16:creationId xmlns:a16="http://schemas.microsoft.com/office/drawing/2014/main" xmlns="" id="{D1530D3B-4392-41B2-8DA2-BABD33D3AA5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6">
                <a:extLst>
                  <a:ext uri="{FF2B5EF4-FFF2-40B4-BE49-F238E27FC236}">
                    <a16:creationId xmlns:a16="http://schemas.microsoft.com/office/drawing/2014/main" xmlns="" id="{CABC4F1E-C4E5-4529-A636-BDF670C1D992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67">
                <a:extLst>
                  <a:ext uri="{FF2B5EF4-FFF2-40B4-BE49-F238E27FC236}">
                    <a16:creationId xmlns:a16="http://schemas.microsoft.com/office/drawing/2014/main" xmlns="" id="{D3CA4CD4-F70A-42D7-B53A-8F24FDF2D370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xmlns="" id="{297B40EE-7BA3-47D8-9652-37C7D4E5CB0C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xmlns="" id="{A26A0BA4-47B5-46C2-AB3C-377941F77D10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xmlns="" id="{76E1AB4F-E395-40D2-93FB-7E3A862179FB}"/>
              </a:ext>
            </a:extLst>
          </p:cNvPr>
          <p:cNvGrpSpPr/>
          <p:nvPr/>
        </p:nvGrpSpPr>
        <p:grpSpPr>
          <a:xfrm>
            <a:off x="6184752" y="1460788"/>
            <a:ext cx="5245248" cy="1377966"/>
            <a:chOff x="8070434" y="1645829"/>
            <a:chExt cx="2925465" cy="13779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7713ABE-1D90-439A-B436-9028C71FCED6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261C7CA-4FC8-427F-A6CA-8890E5D158E7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7AB1843-81BF-4FC2-A622-0586E3BAC5CC}"/>
              </a:ext>
            </a:extLst>
          </p:cNvPr>
          <p:cNvSpPr txBox="1"/>
          <p:nvPr/>
        </p:nvSpPr>
        <p:spPr>
          <a:xfrm>
            <a:off x="6184752" y="289872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DF5C20D-18D2-45A7-9C25-DB70A75257B4}"/>
              </a:ext>
            </a:extLst>
          </p:cNvPr>
          <p:cNvSpPr txBox="1"/>
          <p:nvPr/>
        </p:nvSpPr>
        <p:spPr>
          <a:xfrm>
            <a:off x="6184752" y="3552677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EDDDF10-50B6-4770-A677-D1EF9A79D06B}"/>
              </a:ext>
            </a:extLst>
          </p:cNvPr>
          <p:cNvSpPr txBox="1"/>
          <p:nvPr/>
        </p:nvSpPr>
        <p:spPr>
          <a:xfrm>
            <a:off x="6184752" y="4206634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5CAD69B-1665-4D15-A7FE-0312323FDEB7}"/>
              </a:ext>
            </a:extLst>
          </p:cNvPr>
          <p:cNvSpPr txBox="1"/>
          <p:nvPr/>
        </p:nvSpPr>
        <p:spPr>
          <a:xfrm>
            <a:off x="6184752" y="486059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916F7D2-8693-4B02-9543-8887931CDB4E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:p14="http://schemas.microsoft.com/office/powerpoint/2010/main" xmlns="" val="195195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48CE62-11E0-4EEE-812D-9430CE58EFA5}"/>
              </a:ext>
            </a:extLst>
          </p:cNvPr>
          <p:cNvSpPr txBox="1"/>
          <p:nvPr/>
        </p:nvSpPr>
        <p:spPr>
          <a:xfrm>
            <a:off x="561441" y="713507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A49914-6FF5-466B-B51A-E6D75A00EBE6}"/>
              </a:ext>
            </a:extLst>
          </p:cNvPr>
          <p:cNvSpPr txBox="1"/>
          <p:nvPr/>
        </p:nvSpPr>
        <p:spPr>
          <a:xfrm>
            <a:off x="549204" y="3097527"/>
            <a:ext cx="3168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2D14D7-A8BC-4C89-83EC-E2F48FEF142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xmlns="" val="8928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7630C0-A3BB-4AD5-8176-186FA750F356}"/>
              </a:ext>
            </a:extLst>
          </p:cNvPr>
          <p:cNvCxnSpPr>
            <a:cxnSpLocks/>
          </p:cNvCxnSpPr>
          <p:nvPr/>
        </p:nvCxnSpPr>
        <p:spPr>
          <a:xfrm>
            <a:off x="4206686" y="3907735"/>
            <a:ext cx="7205870" cy="0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B3A1AE1-2F27-428B-98E1-5D7A52DBA366}"/>
              </a:ext>
            </a:extLst>
          </p:cNvPr>
          <p:cNvGrpSpPr/>
          <p:nvPr/>
        </p:nvGrpSpPr>
        <p:grpSpPr>
          <a:xfrm>
            <a:off x="4206686" y="1786226"/>
            <a:ext cx="5503143" cy="707886"/>
            <a:chOff x="4276262" y="2034701"/>
            <a:chExt cx="5503143" cy="7078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7B2A6893-9409-4B24-AED6-CCEBF719AADA}"/>
                </a:ext>
              </a:extLst>
            </p:cNvPr>
            <p:cNvSpPr/>
            <p:nvPr/>
          </p:nvSpPr>
          <p:spPr>
            <a:xfrm>
              <a:off x="4276262" y="2085870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18E4D79D-8498-44D9-8A4A-915088309B7C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4416880" y="2226920"/>
              <a:ext cx="324311" cy="323447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E12F1651-B7CC-48F6-9F07-A58A434C0D43}"/>
                </a:ext>
              </a:extLst>
            </p:cNvPr>
            <p:cNvGrpSpPr/>
            <p:nvPr/>
          </p:nvGrpSpPr>
          <p:grpSpPr>
            <a:xfrm>
              <a:off x="5043619" y="2034701"/>
              <a:ext cx="4735786" cy="707886"/>
              <a:chOff x="592509" y="1556792"/>
              <a:chExt cx="2361076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DDCF57A4-4810-490F-B44E-F69CE6ED81CE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DC4BA341-B799-4B12-A621-44A4B8CEE98A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36E97FBF-F893-425E-A0C9-9F23596551C4}"/>
              </a:ext>
            </a:extLst>
          </p:cNvPr>
          <p:cNvGrpSpPr/>
          <p:nvPr/>
        </p:nvGrpSpPr>
        <p:grpSpPr>
          <a:xfrm>
            <a:off x="4206686" y="5254773"/>
            <a:ext cx="5503142" cy="707886"/>
            <a:chOff x="4276263" y="4323254"/>
            <a:chExt cx="5503142" cy="70788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8D789DE5-485B-4254-A55C-586E8B376E76}"/>
                </a:ext>
              </a:extLst>
            </p:cNvPr>
            <p:cNvSpPr/>
            <p:nvPr/>
          </p:nvSpPr>
          <p:spPr>
            <a:xfrm>
              <a:off x="4276263" y="4374423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xmlns="" id="{EE0DC7A2-ED86-4CD5-9736-AFA10EC08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2305" y="4530751"/>
              <a:ext cx="293456" cy="29289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5E4123E4-D3E9-43AD-8B6E-F75D92F39618}"/>
                </a:ext>
              </a:extLst>
            </p:cNvPr>
            <p:cNvGrpSpPr/>
            <p:nvPr/>
          </p:nvGrpSpPr>
          <p:grpSpPr>
            <a:xfrm>
              <a:off x="5043619" y="4323254"/>
              <a:ext cx="4735786" cy="707886"/>
              <a:chOff x="592509" y="1556792"/>
              <a:chExt cx="2361076" cy="70788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E3D17B09-8B15-4FC1-9DC5-C62D5E7FB32D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588BE34-7886-4051-A685-C08EFA21B613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150B9510-3B05-45B2-A959-D82E7F92AA61}"/>
              </a:ext>
            </a:extLst>
          </p:cNvPr>
          <p:cNvGrpSpPr/>
          <p:nvPr/>
        </p:nvGrpSpPr>
        <p:grpSpPr>
          <a:xfrm>
            <a:off x="5442452" y="4144972"/>
            <a:ext cx="5503144" cy="707886"/>
            <a:chOff x="4276261" y="2797552"/>
            <a:chExt cx="5503144" cy="70788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BDEE347B-4EA5-42B7-A280-424CE94A49EF}"/>
                </a:ext>
              </a:extLst>
            </p:cNvPr>
            <p:cNvSpPr/>
            <p:nvPr/>
          </p:nvSpPr>
          <p:spPr>
            <a:xfrm>
              <a:off x="4276261" y="2848721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xmlns="" id="{920406B4-B93A-4581-811B-2FA9812C90BF}"/>
                </a:ext>
              </a:extLst>
            </p:cNvPr>
            <p:cNvSpPr>
              <a:spLocks/>
            </p:cNvSpPr>
            <p:nvPr/>
          </p:nvSpPr>
          <p:spPr>
            <a:xfrm>
              <a:off x="4438149" y="3010611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1474F5D7-1CC5-4FED-A6F7-0EE452E97668}"/>
                </a:ext>
              </a:extLst>
            </p:cNvPr>
            <p:cNvGrpSpPr/>
            <p:nvPr/>
          </p:nvGrpSpPr>
          <p:grpSpPr>
            <a:xfrm>
              <a:off x="5043619" y="2797552"/>
              <a:ext cx="4735786" cy="707886"/>
              <a:chOff x="592509" y="1556792"/>
              <a:chExt cx="2361076" cy="70788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1160D095-D825-48DF-929C-A75EC55E8256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099883D-0BCD-4765-AB37-F6DCAED97BE9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E65A29D-57D4-4293-A90E-CF758939E977}"/>
              </a:ext>
            </a:extLst>
          </p:cNvPr>
          <p:cNvGrpSpPr/>
          <p:nvPr/>
        </p:nvGrpSpPr>
        <p:grpSpPr>
          <a:xfrm>
            <a:off x="5442452" y="2896026"/>
            <a:ext cx="5503143" cy="707886"/>
            <a:chOff x="4276262" y="3560403"/>
            <a:chExt cx="5503143" cy="70788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0F385C1C-F284-45DE-A4B6-CC92E944EE03}"/>
                </a:ext>
              </a:extLst>
            </p:cNvPr>
            <p:cNvSpPr/>
            <p:nvPr/>
          </p:nvSpPr>
          <p:spPr>
            <a:xfrm>
              <a:off x="4276262" y="3611572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Donut 6">
              <a:extLst>
                <a:ext uri="{FF2B5EF4-FFF2-40B4-BE49-F238E27FC236}">
                  <a16:creationId xmlns:a16="http://schemas.microsoft.com/office/drawing/2014/main" xmlns="" id="{F1BDE689-E7E5-42AA-BDC6-088C3D268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98" y="3741308"/>
              <a:ext cx="346079" cy="346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980000" y="1260000"/>
                  </a:moveTo>
                  <a:cubicBezTo>
                    <a:pt x="2377645" y="1260000"/>
                    <a:pt x="2700000" y="1582355"/>
                    <a:pt x="2700000" y="1980000"/>
                  </a:cubicBezTo>
                  <a:cubicBezTo>
                    <a:pt x="2700000" y="2377645"/>
                    <a:pt x="2377645" y="2700000"/>
                    <a:pt x="1980000" y="2700000"/>
                  </a:cubicBezTo>
                  <a:cubicBezTo>
                    <a:pt x="1582355" y="2700000"/>
                    <a:pt x="1260000" y="2377645"/>
                    <a:pt x="1260000" y="1980000"/>
                  </a:cubicBezTo>
                  <a:cubicBezTo>
                    <a:pt x="1260000" y="1582355"/>
                    <a:pt x="1582355" y="1260000"/>
                    <a:pt x="1980000" y="1260000"/>
                  </a:cubicBezTo>
                  <a:close/>
                  <a:moveTo>
                    <a:pt x="2490424" y="1258488"/>
                  </a:moveTo>
                  <a:lnTo>
                    <a:pt x="3822407" y="1258488"/>
                  </a:lnTo>
                  <a:cubicBezTo>
                    <a:pt x="3911854" y="1481555"/>
                    <a:pt x="3960000" y="1725155"/>
                    <a:pt x="3960000" y="1980000"/>
                  </a:cubicBezTo>
                  <a:cubicBezTo>
                    <a:pt x="3960000" y="3073524"/>
                    <a:pt x="3073524" y="3960000"/>
                    <a:pt x="1980000" y="3960000"/>
                  </a:cubicBezTo>
                  <a:lnTo>
                    <a:pt x="1852759" y="3953575"/>
                  </a:lnTo>
                  <a:lnTo>
                    <a:pt x="2729076" y="2455486"/>
                  </a:lnTo>
                  <a:lnTo>
                    <a:pt x="2726868" y="2454194"/>
                  </a:lnTo>
                  <a:cubicBezTo>
                    <a:pt x="2814857" y="2317465"/>
                    <a:pt x="2865416" y="2154637"/>
                    <a:pt x="2865416" y="1980000"/>
                  </a:cubicBezTo>
                  <a:cubicBezTo>
                    <a:pt x="2865416" y="1681504"/>
                    <a:pt x="2717708" y="1417508"/>
                    <a:pt x="2490424" y="1258488"/>
                  </a:cubicBezTo>
                  <a:close/>
                  <a:moveTo>
                    <a:pt x="334727" y="878603"/>
                  </a:moveTo>
                  <a:lnTo>
                    <a:pt x="1154753" y="2298930"/>
                  </a:lnTo>
                  <a:cubicBezTo>
                    <a:pt x="1281989" y="2630497"/>
                    <a:pt x="1603560" y="2865416"/>
                    <a:pt x="1980000" y="2865416"/>
                  </a:cubicBezTo>
                  <a:cubicBezTo>
                    <a:pt x="2123408" y="2865416"/>
                    <a:pt x="2258854" y="2831322"/>
                    <a:pt x="2378271" y="2770003"/>
                  </a:cubicBezTo>
                  <a:lnTo>
                    <a:pt x="1695481" y="3937251"/>
                  </a:lnTo>
                  <a:cubicBezTo>
                    <a:pt x="736579" y="3801546"/>
                    <a:pt x="0" y="2976792"/>
                    <a:pt x="0" y="1980000"/>
                  </a:cubicBezTo>
                  <a:cubicBezTo>
                    <a:pt x="0" y="1572291"/>
                    <a:pt x="123228" y="1193364"/>
                    <a:pt x="334727" y="878603"/>
                  </a:cubicBezTo>
                  <a:close/>
                  <a:moveTo>
                    <a:pt x="1980000" y="0"/>
                  </a:moveTo>
                  <a:cubicBezTo>
                    <a:pt x="2762762" y="0"/>
                    <a:pt x="3439434" y="454224"/>
                    <a:pt x="3758731" y="1114488"/>
                  </a:cubicBezTo>
                  <a:lnTo>
                    <a:pt x="2165892" y="1114488"/>
                  </a:lnTo>
                  <a:cubicBezTo>
                    <a:pt x="2106002" y="1101330"/>
                    <a:pt x="2043789" y="1094584"/>
                    <a:pt x="1980000" y="1094584"/>
                  </a:cubicBezTo>
                  <a:cubicBezTo>
                    <a:pt x="1916211" y="1094584"/>
                    <a:pt x="1853998" y="1101330"/>
                    <a:pt x="1794108" y="1114488"/>
                  </a:cubicBezTo>
                  <a:lnTo>
                    <a:pt x="1774506" y="1114488"/>
                  </a:lnTo>
                  <a:lnTo>
                    <a:pt x="1774506" y="1119528"/>
                  </a:lnTo>
                  <a:cubicBezTo>
                    <a:pt x="1405645" y="1206316"/>
                    <a:pt x="1126346" y="1524537"/>
                    <a:pt x="1097987" y="1912608"/>
                  </a:cubicBezTo>
                  <a:lnTo>
                    <a:pt x="428214" y="752526"/>
                  </a:lnTo>
                  <a:cubicBezTo>
                    <a:pt x="789694" y="293724"/>
                    <a:pt x="1350545" y="0"/>
                    <a:pt x="198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C83EABB8-A247-4A5E-9826-DD65A75EB8E0}"/>
                </a:ext>
              </a:extLst>
            </p:cNvPr>
            <p:cNvGrpSpPr/>
            <p:nvPr/>
          </p:nvGrpSpPr>
          <p:grpSpPr>
            <a:xfrm>
              <a:off x="5043619" y="3560403"/>
              <a:ext cx="4735786" cy="707886"/>
              <a:chOff x="592509" y="1556792"/>
              <a:chExt cx="2361076" cy="70788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FD90ABC4-E3B9-4F3C-9025-9B45132777B3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F7AC3808-A92D-46A0-9FFC-878A34CD47BD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95ABC2C1-F9BE-4210-9BB0-7D84109CFB42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019BCBBC-1564-44C3-9320-8C29FC565E0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3BCEA1B-E756-4DA4-9457-C97A2658E644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xmlns="" id="{A771171A-DD3F-4C8B-8380-13CC077F3037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Graphic 69">
              <a:extLst>
                <a:ext uri="{FF2B5EF4-FFF2-40B4-BE49-F238E27FC236}">
                  <a16:creationId xmlns:a16="http://schemas.microsoft.com/office/drawing/2014/main" xmlns="" id="{D35CF4AC-8B57-4B19-B22A-6BB9429CC192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2419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338D58E-2B11-406D-A0AA-225117CADC7C}"/>
              </a:ext>
            </a:extLst>
          </p:cNvPr>
          <p:cNvSpPr txBox="1"/>
          <p:nvPr/>
        </p:nvSpPr>
        <p:spPr>
          <a:xfrm>
            <a:off x="1527211" y="4590189"/>
            <a:ext cx="397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D5AEB30-F5DB-4F2E-A580-703774B2E545}"/>
              </a:ext>
            </a:extLst>
          </p:cNvPr>
          <p:cNvSpPr txBox="1"/>
          <p:nvPr/>
        </p:nvSpPr>
        <p:spPr>
          <a:xfrm>
            <a:off x="1527211" y="3536325"/>
            <a:ext cx="397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595CB8E7-8BA6-4681-9782-6A9A840605EB}"/>
              </a:ext>
            </a:extLst>
          </p:cNvPr>
          <p:cNvSpPr txBox="1">
            <a:spLocks/>
          </p:cNvSpPr>
          <p:nvPr/>
        </p:nvSpPr>
        <p:spPr>
          <a:xfrm>
            <a:off x="771527" y="721366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8B1DE-55AE-4EA1-8050-1B21AFC0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954CC4F-81D3-452D-8D1C-66A5D1B05A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AFF9E558-5A93-4C34-BE27-579AB6F0CB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3555746-1263-4A25-9D4B-3CCB65DB1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xmlns="" val="94276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xmlns="" id="{A3A2C097-A1B9-48F8-ACDB-D39B6CB90FD9}"/>
              </a:ext>
            </a:extLst>
          </p:cNvPr>
          <p:cNvGrpSpPr/>
          <p:nvPr/>
        </p:nvGrpSpPr>
        <p:grpSpPr>
          <a:xfrm>
            <a:off x="6236489" y="2808354"/>
            <a:ext cx="2752673" cy="2201389"/>
            <a:chOff x="6221750" y="2565163"/>
            <a:chExt cx="2752673" cy="220138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5F27743-DD41-44E8-862A-0314ED2D00DE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D72ED0A-F63B-4979-A1A2-B25B4DB8E0E3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3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3">
            <a:extLst>
              <a:ext uri="{FF2B5EF4-FFF2-40B4-BE49-F238E27FC236}">
                <a16:creationId xmlns:a16="http://schemas.microsoft.com/office/drawing/2014/main" xmlns="" id="{09B25053-BA16-4B61-893E-F4CC944B4E25}"/>
              </a:ext>
            </a:extLst>
          </p:cNvPr>
          <p:cNvGrpSpPr/>
          <p:nvPr/>
        </p:nvGrpSpPr>
        <p:grpSpPr>
          <a:xfrm>
            <a:off x="3639204" y="2808354"/>
            <a:ext cx="2752673" cy="2201389"/>
            <a:chOff x="3656890" y="2565163"/>
            <a:chExt cx="2752673" cy="22013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A39B5FB-8974-494C-B159-2E4C58A2A775}"/>
                </a:ext>
              </a:extLst>
            </p:cNvPr>
            <p:cNvSpPr/>
            <p:nvPr/>
          </p:nvSpPr>
          <p:spPr>
            <a:xfrm>
              <a:off x="367748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8294EC3-F055-4B15-8833-AAEA2A43F2E2}"/>
                </a:ext>
              </a:extLst>
            </p:cNvPr>
            <p:cNvSpPr/>
            <p:nvPr/>
          </p:nvSpPr>
          <p:spPr>
            <a:xfrm>
              <a:off x="549406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2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2">
            <a:extLst>
              <a:ext uri="{FF2B5EF4-FFF2-40B4-BE49-F238E27FC236}">
                <a16:creationId xmlns:a16="http://schemas.microsoft.com/office/drawing/2014/main" xmlns="" id="{F98E7385-E523-4EB9-9452-744C640EBCCB}"/>
              </a:ext>
            </a:extLst>
          </p:cNvPr>
          <p:cNvGrpSpPr/>
          <p:nvPr/>
        </p:nvGrpSpPr>
        <p:grpSpPr>
          <a:xfrm>
            <a:off x="1041919" y="2808354"/>
            <a:ext cx="2752673" cy="2201389"/>
            <a:chOff x="1092030" y="2565163"/>
            <a:chExt cx="2752673" cy="220138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98416A7-B934-45C7-B6A8-BD7522442410}"/>
                </a:ext>
              </a:extLst>
            </p:cNvPr>
            <p:cNvSpPr/>
            <p:nvPr/>
          </p:nvSpPr>
          <p:spPr>
            <a:xfrm>
              <a:off x="111262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FACEF65-623A-4F14-BBBC-6BCBB30DCDFC}"/>
                </a:ext>
              </a:extLst>
            </p:cNvPr>
            <p:cNvSpPr/>
            <p:nvPr/>
          </p:nvSpPr>
          <p:spPr>
            <a:xfrm>
              <a:off x="292920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1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xmlns="" id="{6919FCED-B32F-4055-A955-71DF32557068}"/>
              </a:ext>
            </a:extLst>
          </p:cNvPr>
          <p:cNvGrpSpPr/>
          <p:nvPr/>
        </p:nvGrpSpPr>
        <p:grpSpPr>
          <a:xfrm>
            <a:off x="8833775" y="2808354"/>
            <a:ext cx="2752673" cy="2201389"/>
            <a:chOff x="6221750" y="2565163"/>
            <a:chExt cx="2752673" cy="220138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16992C5-9F40-4D42-B5B4-EA499FA6A4AA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8BAA8D4-60EE-44EB-970B-751B58689A09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4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6165B66-7993-4604-96FF-04F123D0763C}"/>
              </a:ext>
            </a:extLst>
          </p:cNvPr>
          <p:cNvGrpSpPr/>
          <p:nvPr/>
        </p:nvGrpSpPr>
        <p:grpSpPr>
          <a:xfrm>
            <a:off x="1823887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BF3908B-63C1-4653-A095-F09C1E369A77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B806031-B23C-40E2-827F-3643C94DFF06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5C9FEE-3B20-450A-A559-595A8C1FEEAA}"/>
              </a:ext>
            </a:extLst>
          </p:cNvPr>
          <p:cNvGrpSpPr/>
          <p:nvPr/>
        </p:nvGrpSpPr>
        <p:grpSpPr>
          <a:xfrm>
            <a:off x="4434155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561A7D8-08A2-442A-8210-5D6AC85D1682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DF95201-6DA3-40B8-A3D5-705D20F836A5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66599B-45A2-44A3-BC76-B5A377A70D1E}"/>
              </a:ext>
            </a:extLst>
          </p:cNvPr>
          <p:cNvGrpSpPr/>
          <p:nvPr/>
        </p:nvGrpSpPr>
        <p:grpSpPr>
          <a:xfrm>
            <a:off x="7044423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75001DF-D42F-4D11-9743-C4AAD36E4535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234E68B-C94E-4928-B849-BA1D1707C5B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5DE2219-B76B-4120-B5A4-C8E6E7A64FE8}"/>
              </a:ext>
            </a:extLst>
          </p:cNvPr>
          <p:cNvGrpSpPr/>
          <p:nvPr/>
        </p:nvGrpSpPr>
        <p:grpSpPr>
          <a:xfrm>
            <a:off x="9654690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6443CDA-B050-4935-B60C-B59D1A2D36B5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59CA090-C208-4722-8242-B6B31F71D84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5A1A46A-0647-4FF9-9139-A078160690C5}"/>
              </a:ext>
            </a:extLst>
          </p:cNvPr>
          <p:cNvGrpSpPr/>
          <p:nvPr/>
        </p:nvGrpSpPr>
        <p:grpSpPr>
          <a:xfrm>
            <a:off x="3659797" y="5260500"/>
            <a:ext cx="2904901" cy="934029"/>
            <a:chOff x="8006841" y="4405520"/>
            <a:chExt cx="3401085" cy="9340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EAA1FA1-3A53-411B-9C38-24300BAAAA62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1ACFEB5-1C80-43A8-9C06-C4D4D7137CC7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85A72FC-7C2C-44B8-92EA-BF5209096E01}"/>
              </a:ext>
            </a:extLst>
          </p:cNvPr>
          <p:cNvGrpSpPr/>
          <p:nvPr/>
        </p:nvGrpSpPr>
        <p:grpSpPr>
          <a:xfrm>
            <a:off x="8854368" y="5260500"/>
            <a:ext cx="2904901" cy="934029"/>
            <a:chOff x="8006841" y="4405520"/>
            <a:chExt cx="3401085" cy="93402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EED1508-C0CA-4FF5-836F-AC43955B87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3F42DA3-F267-4F9C-A1D9-1ED7D9A52FB9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E3460CEF-970E-4616-8074-CB7BB3E4AC43}"/>
              </a:ext>
            </a:extLst>
          </p:cNvPr>
          <p:cNvGrpSpPr/>
          <p:nvPr/>
        </p:nvGrpSpPr>
        <p:grpSpPr>
          <a:xfrm>
            <a:off x="432731" y="1751565"/>
            <a:ext cx="2904901" cy="934029"/>
            <a:chOff x="8006841" y="4405520"/>
            <a:chExt cx="3401085" cy="9340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4C897C7-9092-4BF2-9854-0C747E62C335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DD53574-FB21-4F9B-8710-3B8AD208F1A1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32D0265-E6E6-4C4C-8802-E268F49E0920}"/>
              </a:ext>
            </a:extLst>
          </p:cNvPr>
          <p:cNvGrpSpPr/>
          <p:nvPr/>
        </p:nvGrpSpPr>
        <p:grpSpPr>
          <a:xfrm>
            <a:off x="5627302" y="1751565"/>
            <a:ext cx="2904901" cy="934029"/>
            <a:chOff x="8006841" y="4405520"/>
            <a:chExt cx="3401085" cy="9340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F602F35-DDE7-4073-A8E3-7D147C868B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5D287D2-2177-4CAB-8B59-8B5934E961EE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3870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813589E-0F08-4EB7-B7F7-217C2AEA2629}"/>
              </a:ext>
            </a:extLst>
          </p:cNvPr>
          <p:cNvSpPr txBox="1"/>
          <p:nvPr/>
        </p:nvSpPr>
        <p:spPr>
          <a:xfrm>
            <a:off x="7778990" y="1551689"/>
            <a:ext cx="35557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316E598-57BC-4DEF-BDB3-B86C88016B7C}"/>
              </a:ext>
            </a:extLst>
          </p:cNvPr>
          <p:cNvSpPr/>
          <p:nvPr/>
        </p:nvSpPr>
        <p:spPr>
          <a:xfrm rot="7954253">
            <a:off x="1703819" y="5117677"/>
            <a:ext cx="1067422" cy="1044426"/>
          </a:xfrm>
          <a:custGeom>
            <a:avLst/>
            <a:gdLst>
              <a:gd name="connsiteX0" fmla="*/ 1062161 w 1067422"/>
              <a:gd name="connsiteY0" fmla="*/ 410889 h 1044426"/>
              <a:gd name="connsiteX1" fmla="*/ 1061209 w 1067422"/>
              <a:gd name="connsiteY1" fmla="*/ 430892 h 1044426"/>
              <a:gd name="connsiteX2" fmla="*/ 882139 w 1067422"/>
              <a:gd name="connsiteY2" fmla="*/ 595674 h 1044426"/>
              <a:gd name="connsiteX3" fmla="*/ 868804 w 1067422"/>
              <a:gd name="connsiteY3" fmla="*/ 608057 h 1044426"/>
              <a:gd name="connsiteX4" fmla="*/ 868804 w 1067422"/>
              <a:gd name="connsiteY4" fmla="*/ 623297 h 1044426"/>
              <a:gd name="connsiteX5" fmla="*/ 908809 w 1067422"/>
              <a:gd name="connsiteY5" fmla="*/ 666159 h 1044426"/>
              <a:gd name="connsiteX6" fmla="*/ 916839 w 1067422"/>
              <a:gd name="connsiteY6" fmla="*/ 666632 h 1044426"/>
              <a:gd name="connsiteX7" fmla="*/ 645694 w 1067422"/>
              <a:gd name="connsiteY7" fmla="*/ 913608 h 1044426"/>
              <a:gd name="connsiteX8" fmla="*/ 638299 w 1067422"/>
              <a:gd name="connsiteY8" fmla="*/ 901427 h 1044426"/>
              <a:gd name="connsiteX9" fmla="*/ 607819 w 1067422"/>
              <a:gd name="connsiteY9" fmla="*/ 868089 h 1044426"/>
              <a:gd name="connsiteX10" fmla="*/ 583054 w 1067422"/>
              <a:gd name="connsiteY10" fmla="*/ 867137 h 1044426"/>
              <a:gd name="connsiteX11" fmla="*/ 458276 w 1067422"/>
              <a:gd name="connsiteY11" fmla="*/ 981437 h 1044426"/>
              <a:gd name="connsiteX12" fmla="*/ 394459 w 1067422"/>
              <a:gd name="connsiteY12" fmla="*/ 1039539 h 1044426"/>
              <a:gd name="connsiteX13" fmla="*/ 375409 w 1067422"/>
              <a:gd name="connsiteY13" fmla="*/ 1038587 h 1044426"/>
              <a:gd name="connsiteX14" fmla="*/ 295399 w 1067422"/>
              <a:gd name="connsiteY14" fmla="*/ 950957 h 1044426"/>
              <a:gd name="connsiteX15" fmla="*/ 292541 w 1067422"/>
              <a:gd name="connsiteY15" fmla="*/ 930954 h 1044426"/>
              <a:gd name="connsiteX16" fmla="*/ 320164 w 1067422"/>
              <a:gd name="connsiteY16" fmla="*/ 881424 h 1044426"/>
              <a:gd name="connsiteX17" fmla="*/ 318259 w 1067422"/>
              <a:gd name="connsiteY17" fmla="*/ 862374 h 1044426"/>
              <a:gd name="connsiteX18" fmla="*/ 253489 w 1067422"/>
              <a:gd name="connsiteY18" fmla="*/ 846182 h 1044426"/>
              <a:gd name="connsiteX19" fmla="*/ 184909 w 1067422"/>
              <a:gd name="connsiteY19" fmla="*/ 831894 h 1044426"/>
              <a:gd name="connsiteX20" fmla="*/ 7744 w 1067422"/>
              <a:gd name="connsiteY20" fmla="*/ 639489 h 1044426"/>
              <a:gd name="connsiteX21" fmla="*/ 8696 w 1067422"/>
              <a:gd name="connsiteY21" fmla="*/ 609009 h 1044426"/>
              <a:gd name="connsiteX22" fmla="*/ 167764 w 1067422"/>
              <a:gd name="connsiteY22" fmla="*/ 463277 h 1044426"/>
              <a:gd name="connsiteX23" fmla="*/ 191576 w 1067422"/>
              <a:gd name="connsiteY23" fmla="*/ 464229 h 1044426"/>
              <a:gd name="connsiteX24" fmla="*/ 328736 w 1067422"/>
              <a:gd name="connsiteY24" fmla="*/ 614724 h 1044426"/>
              <a:gd name="connsiteX25" fmla="*/ 347786 w 1067422"/>
              <a:gd name="connsiteY25" fmla="*/ 615677 h 1044426"/>
              <a:gd name="connsiteX26" fmla="*/ 411604 w 1067422"/>
              <a:gd name="connsiteY26" fmla="*/ 557574 h 1044426"/>
              <a:gd name="connsiteX27" fmla="*/ 412556 w 1067422"/>
              <a:gd name="connsiteY27" fmla="*/ 541382 h 1044426"/>
              <a:gd name="connsiteX28" fmla="*/ 273491 w 1067422"/>
              <a:gd name="connsiteY28" fmla="*/ 390887 h 1044426"/>
              <a:gd name="connsiteX29" fmla="*/ 273491 w 1067422"/>
              <a:gd name="connsiteY29" fmla="*/ 366122 h 1044426"/>
              <a:gd name="connsiteX30" fmla="*/ 401126 w 1067422"/>
              <a:gd name="connsiteY30" fmla="*/ 249917 h 1044426"/>
              <a:gd name="connsiteX31" fmla="*/ 422081 w 1067422"/>
              <a:gd name="connsiteY31" fmla="*/ 250869 h 1044426"/>
              <a:gd name="connsiteX32" fmla="*/ 560194 w 1067422"/>
              <a:gd name="connsiteY32" fmla="*/ 402317 h 1044426"/>
              <a:gd name="connsiteX33" fmla="*/ 580196 w 1067422"/>
              <a:gd name="connsiteY33" fmla="*/ 403269 h 1044426"/>
              <a:gd name="connsiteX34" fmla="*/ 644014 w 1067422"/>
              <a:gd name="connsiteY34" fmla="*/ 345167 h 1044426"/>
              <a:gd name="connsiteX35" fmla="*/ 644014 w 1067422"/>
              <a:gd name="connsiteY35" fmla="*/ 328974 h 1044426"/>
              <a:gd name="connsiteX36" fmla="*/ 504949 w 1067422"/>
              <a:gd name="connsiteY36" fmla="*/ 178479 h 1044426"/>
              <a:gd name="connsiteX37" fmla="*/ 505901 w 1067422"/>
              <a:gd name="connsiteY37" fmla="*/ 154667 h 1044426"/>
              <a:gd name="connsiteX38" fmla="*/ 666874 w 1067422"/>
              <a:gd name="connsiteY38" fmla="*/ 7029 h 1044426"/>
              <a:gd name="connsiteX39" fmla="*/ 691639 w 1067422"/>
              <a:gd name="connsiteY39" fmla="*/ 7982 h 1044426"/>
              <a:gd name="connsiteX40" fmla="*/ 888806 w 1067422"/>
              <a:gd name="connsiteY40" fmla="*/ 222294 h 1044426"/>
              <a:gd name="connsiteX41" fmla="*/ 892616 w 1067422"/>
              <a:gd name="connsiteY41" fmla="*/ 252774 h 1044426"/>
              <a:gd name="connsiteX42" fmla="*/ 867851 w 1067422"/>
              <a:gd name="connsiteY42" fmla="*/ 295637 h 1044426"/>
              <a:gd name="connsiteX43" fmla="*/ 869756 w 1067422"/>
              <a:gd name="connsiteY43" fmla="*/ 317544 h 1044426"/>
              <a:gd name="connsiteX44" fmla="*/ 934526 w 1067422"/>
              <a:gd name="connsiteY44" fmla="*/ 331832 h 1044426"/>
              <a:gd name="connsiteX45" fmla="*/ 1002154 w 1067422"/>
              <a:gd name="connsiteY45" fmla="*/ 346119 h 1044426"/>
              <a:gd name="connsiteX46" fmla="*/ 1062161 w 1067422"/>
              <a:gd name="connsiteY46" fmla="*/ 410889 h 10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7422" h="1044426">
                <a:moveTo>
                  <a:pt x="1062161" y="410889"/>
                </a:moveTo>
                <a:cubicBezTo>
                  <a:pt x="1069781" y="418509"/>
                  <a:pt x="1068829" y="423272"/>
                  <a:pt x="1061209" y="430892"/>
                </a:cubicBezTo>
                <a:cubicBezTo>
                  <a:pt x="1001201" y="485184"/>
                  <a:pt x="941194" y="540429"/>
                  <a:pt x="882139" y="595674"/>
                </a:cubicBezTo>
                <a:cubicBezTo>
                  <a:pt x="877376" y="599484"/>
                  <a:pt x="873566" y="604247"/>
                  <a:pt x="868804" y="608057"/>
                </a:cubicBezTo>
                <a:cubicBezTo>
                  <a:pt x="862136" y="612819"/>
                  <a:pt x="863089" y="617582"/>
                  <a:pt x="868804" y="623297"/>
                </a:cubicBezTo>
                <a:cubicBezTo>
                  <a:pt x="882139" y="637584"/>
                  <a:pt x="895474" y="651872"/>
                  <a:pt x="908809" y="666159"/>
                </a:cubicBezTo>
                <a:lnTo>
                  <a:pt x="916839" y="666632"/>
                </a:lnTo>
                <a:lnTo>
                  <a:pt x="645694" y="913608"/>
                </a:lnTo>
                <a:lnTo>
                  <a:pt x="638299" y="901427"/>
                </a:lnTo>
                <a:cubicBezTo>
                  <a:pt x="626869" y="891902"/>
                  <a:pt x="617344" y="880472"/>
                  <a:pt x="607819" y="868089"/>
                </a:cubicBezTo>
                <a:cubicBezTo>
                  <a:pt x="599246" y="856659"/>
                  <a:pt x="592579" y="858564"/>
                  <a:pt x="583054" y="867137"/>
                </a:cubicBezTo>
                <a:cubicBezTo>
                  <a:pt x="542096" y="905237"/>
                  <a:pt x="500186" y="943337"/>
                  <a:pt x="458276" y="981437"/>
                </a:cubicBezTo>
                <a:cubicBezTo>
                  <a:pt x="437321" y="1000487"/>
                  <a:pt x="415414" y="1019537"/>
                  <a:pt x="394459" y="1039539"/>
                </a:cubicBezTo>
                <a:cubicBezTo>
                  <a:pt x="386839" y="1046207"/>
                  <a:pt x="382076" y="1046207"/>
                  <a:pt x="375409" y="1038587"/>
                </a:cubicBezTo>
                <a:cubicBezTo>
                  <a:pt x="348739" y="1009059"/>
                  <a:pt x="322069" y="979532"/>
                  <a:pt x="295399" y="950957"/>
                </a:cubicBezTo>
                <a:cubicBezTo>
                  <a:pt x="288731" y="944289"/>
                  <a:pt x="288731" y="938574"/>
                  <a:pt x="292541" y="930954"/>
                </a:cubicBezTo>
                <a:cubicBezTo>
                  <a:pt x="302066" y="914762"/>
                  <a:pt x="310639" y="897617"/>
                  <a:pt x="320164" y="881424"/>
                </a:cubicBezTo>
                <a:cubicBezTo>
                  <a:pt x="323974" y="873804"/>
                  <a:pt x="323974" y="869042"/>
                  <a:pt x="318259" y="862374"/>
                </a:cubicBezTo>
                <a:cubicBezTo>
                  <a:pt x="292541" y="829037"/>
                  <a:pt x="292541" y="829037"/>
                  <a:pt x="253489" y="846182"/>
                </a:cubicBezTo>
                <a:cubicBezTo>
                  <a:pt x="214436" y="863327"/>
                  <a:pt x="214436" y="863327"/>
                  <a:pt x="184909" y="831894"/>
                </a:cubicBezTo>
                <a:cubicBezTo>
                  <a:pt x="125854" y="768077"/>
                  <a:pt x="66799" y="703307"/>
                  <a:pt x="7744" y="639489"/>
                </a:cubicBezTo>
                <a:cubicBezTo>
                  <a:pt x="-2734" y="628059"/>
                  <a:pt x="-2734" y="619487"/>
                  <a:pt x="8696" y="609009"/>
                </a:cubicBezTo>
                <a:cubicBezTo>
                  <a:pt x="62036" y="560432"/>
                  <a:pt x="114424" y="511854"/>
                  <a:pt x="167764" y="463277"/>
                </a:cubicBezTo>
                <a:cubicBezTo>
                  <a:pt x="177289" y="454704"/>
                  <a:pt x="183004" y="454704"/>
                  <a:pt x="191576" y="464229"/>
                </a:cubicBezTo>
                <a:cubicBezTo>
                  <a:pt x="237296" y="514712"/>
                  <a:pt x="283016" y="564242"/>
                  <a:pt x="328736" y="614724"/>
                </a:cubicBezTo>
                <a:cubicBezTo>
                  <a:pt x="336356" y="622344"/>
                  <a:pt x="340166" y="623297"/>
                  <a:pt x="347786" y="615677"/>
                </a:cubicBezTo>
                <a:cubicBezTo>
                  <a:pt x="368741" y="595674"/>
                  <a:pt x="389696" y="576624"/>
                  <a:pt x="411604" y="557574"/>
                </a:cubicBezTo>
                <a:cubicBezTo>
                  <a:pt x="418271" y="551859"/>
                  <a:pt x="418271" y="548049"/>
                  <a:pt x="412556" y="541382"/>
                </a:cubicBezTo>
                <a:cubicBezTo>
                  <a:pt x="365884" y="490899"/>
                  <a:pt x="320164" y="440417"/>
                  <a:pt x="273491" y="390887"/>
                </a:cubicBezTo>
                <a:cubicBezTo>
                  <a:pt x="264919" y="381362"/>
                  <a:pt x="263014" y="375647"/>
                  <a:pt x="273491" y="366122"/>
                </a:cubicBezTo>
                <a:cubicBezTo>
                  <a:pt x="316354" y="328022"/>
                  <a:pt x="359216" y="288969"/>
                  <a:pt x="401126" y="249917"/>
                </a:cubicBezTo>
                <a:cubicBezTo>
                  <a:pt x="409699" y="241344"/>
                  <a:pt x="414461" y="243249"/>
                  <a:pt x="422081" y="250869"/>
                </a:cubicBezTo>
                <a:cubicBezTo>
                  <a:pt x="467801" y="301352"/>
                  <a:pt x="514474" y="351834"/>
                  <a:pt x="560194" y="402317"/>
                </a:cubicBezTo>
                <a:cubicBezTo>
                  <a:pt x="567814" y="410889"/>
                  <a:pt x="572576" y="409937"/>
                  <a:pt x="580196" y="403269"/>
                </a:cubicBezTo>
                <a:cubicBezTo>
                  <a:pt x="601151" y="383267"/>
                  <a:pt x="622106" y="364217"/>
                  <a:pt x="644014" y="345167"/>
                </a:cubicBezTo>
                <a:cubicBezTo>
                  <a:pt x="650681" y="339452"/>
                  <a:pt x="649729" y="335642"/>
                  <a:pt x="644014" y="328974"/>
                </a:cubicBezTo>
                <a:cubicBezTo>
                  <a:pt x="597341" y="278492"/>
                  <a:pt x="551621" y="228009"/>
                  <a:pt x="504949" y="178479"/>
                </a:cubicBezTo>
                <a:cubicBezTo>
                  <a:pt x="495424" y="168954"/>
                  <a:pt x="495424" y="163239"/>
                  <a:pt x="505901" y="154667"/>
                </a:cubicBezTo>
                <a:cubicBezTo>
                  <a:pt x="560194" y="106089"/>
                  <a:pt x="613534" y="56559"/>
                  <a:pt x="666874" y="7029"/>
                </a:cubicBezTo>
                <a:cubicBezTo>
                  <a:pt x="676399" y="-2496"/>
                  <a:pt x="682114" y="-2496"/>
                  <a:pt x="691639" y="7982"/>
                </a:cubicBezTo>
                <a:cubicBezTo>
                  <a:pt x="757361" y="79419"/>
                  <a:pt x="823084" y="150857"/>
                  <a:pt x="888806" y="222294"/>
                </a:cubicBezTo>
                <a:cubicBezTo>
                  <a:pt x="898331" y="232772"/>
                  <a:pt x="900236" y="240392"/>
                  <a:pt x="892616" y="252774"/>
                </a:cubicBezTo>
                <a:cubicBezTo>
                  <a:pt x="883091" y="266109"/>
                  <a:pt x="876424" y="281349"/>
                  <a:pt x="867851" y="295637"/>
                </a:cubicBezTo>
                <a:cubicBezTo>
                  <a:pt x="863089" y="304209"/>
                  <a:pt x="863089" y="309924"/>
                  <a:pt x="869756" y="317544"/>
                </a:cubicBezTo>
                <a:cubicBezTo>
                  <a:pt x="896426" y="348977"/>
                  <a:pt x="896426" y="348977"/>
                  <a:pt x="934526" y="331832"/>
                </a:cubicBezTo>
                <a:cubicBezTo>
                  <a:pt x="973579" y="314687"/>
                  <a:pt x="973579" y="314687"/>
                  <a:pt x="1002154" y="346119"/>
                </a:cubicBezTo>
                <a:cubicBezTo>
                  <a:pt x="1022156" y="368027"/>
                  <a:pt x="1041206" y="388982"/>
                  <a:pt x="1062161" y="410889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A0259E5-7F95-4EBD-B4F4-A0F20CACC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Infographic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0953DDB-70B5-40EE-8E7A-E261DFF0C53B}"/>
              </a:ext>
            </a:extLst>
          </p:cNvPr>
          <p:cNvSpPr/>
          <p:nvPr/>
        </p:nvSpPr>
        <p:spPr>
          <a:xfrm rot="18748526">
            <a:off x="-69569" y="2090975"/>
            <a:ext cx="3639866" cy="3405385"/>
          </a:xfrm>
          <a:custGeom>
            <a:avLst/>
            <a:gdLst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074909 w 3639866"/>
              <a:gd name="connsiteY81" fmla="*/ 1352550 h 3405385"/>
              <a:gd name="connsiteX82" fmla="*/ 2344466 w 3639866"/>
              <a:gd name="connsiteY82" fmla="*/ 1106805 h 3405385"/>
              <a:gd name="connsiteX83" fmla="*/ 2346371 w 3639866"/>
              <a:gd name="connsiteY83" fmla="*/ 1083945 h 3405385"/>
              <a:gd name="connsiteX84" fmla="*/ 2353991 w 3639866"/>
              <a:gd name="connsiteY84" fmla="*/ 947737 h 3405385"/>
              <a:gd name="connsiteX85" fmla="*/ 2489246 w 3639866"/>
              <a:gd name="connsiteY85" fmla="*/ 941070 h 3405385"/>
              <a:gd name="connsiteX86" fmla="*/ 2499724 w 3639866"/>
              <a:gd name="connsiteY86" fmla="*/ 946785 h 3405385"/>
              <a:gd name="connsiteX87" fmla="*/ 2504486 w 3639866"/>
              <a:gd name="connsiteY87" fmla="*/ 934402 h 3405385"/>
              <a:gd name="connsiteX88" fmla="*/ 2514964 w 3639866"/>
              <a:gd name="connsiteY88" fmla="*/ 855345 h 3405385"/>
              <a:gd name="connsiteX89" fmla="*/ 2534966 w 3639866"/>
              <a:gd name="connsiteY89" fmla="*/ 832485 h 3405385"/>
              <a:gd name="connsiteX90" fmla="*/ 2656886 w 3639866"/>
              <a:gd name="connsiteY90" fmla="*/ 799147 h 3405385"/>
              <a:gd name="connsiteX91" fmla="*/ 2673079 w 3639866"/>
              <a:gd name="connsiteY91" fmla="*/ 793432 h 3405385"/>
              <a:gd name="connsiteX92" fmla="*/ 2605451 w 3639866"/>
              <a:gd name="connsiteY92" fmla="*/ 782955 h 3405385"/>
              <a:gd name="connsiteX93" fmla="*/ 2296841 w 3639866"/>
              <a:gd name="connsiteY93" fmla="*/ 446722 h 3405385"/>
              <a:gd name="connsiteX94" fmla="*/ 2617834 w 3639866"/>
              <a:gd name="connsiteY94" fmla="*/ 4762 h 3405385"/>
              <a:gd name="connsiteX95" fmla="*/ 2638789 w 3639866"/>
              <a:gd name="connsiteY95" fmla="*/ 0 h 3405385"/>
              <a:gd name="connsiteX96" fmla="*/ 2734039 w 3639866"/>
              <a:gd name="connsiteY96" fmla="*/ 0 h 3405385"/>
              <a:gd name="connsiteX97" fmla="*/ 2742611 w 3639866"/>
              <a:gd name="connsiteY97" fmla="*/ 1905 h 3405385"/>
              <a:gd name="connsiteX98" fmla="*/ 3005501 w 3639866"/>
              <a:gd name="connsiteY98" fmla="*/ 160972 h 3405385"/>
              <a:gd name="connsiteX99" fmla="*/ 3027409 w 3639866"/>
              <a:gd name="connsiteY99" fmla="*/ 160972 h 3405385"/>
              <a:gd name="connsiteX100" fmla="*/ 3553412 w 3639866"/>
              <a:gd name="connsiteY10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344466 w 3639866"/>
              <a:gd name="connsiteY81" fmla="*/ 1106805 h 3405385"/>
              <a:gd name="connsiteX82" fmla="*/ 2346371 w 3639866"/>
              <a:gd name="connsiteY82" fmla="*/ 1083945 h 3405385"/>
              <a:gd name="connsiteX83" fmla="*/ 2353991 w 3639866"/>
              <a:gd name="connsiteY83" fmla="*/ 947737 h 3405385"/>
              <a:gd name="connsiteX84" fmla="*/ 2489246 w 3639866"/>
              <a:gd name="connsiteY84" fmla="*/ 941070 h 3405385"/>
              <a:gd name="connsiteX85" fmla="*/ 2499724 w 3639866"/>
              <a:gd name="connsiteY85" fmla="*/ 946785 h 3405385"/>
              <a:gd name="connsiteX86" fmla="*/ 2504486 w 3639866"/>
              <a:gd name="connsiteY86" fmla="*/ 934402 h 3405385"/>
              <a:gd name="connsiteX87" fmla="*/ 2514964 w 3639866"/>
              <a:gd name="connsiteY87" fmla="*/ 855345 h 3405385"/>
              <a:gd name="connsiteX88" fmla="*/ 2534966 w 3639866"/>
              <a:gd name="connsiteY88" fmla="*/ 832485 h 3405385"/>
              <a:gd name="connsiteX89" fmla="*/ 2656886 w 3639866"/>
              <a:gd name="connsiteY89" fmla="*/ 799147 h 3405385"/>
              <a:gd name="connsiteX90" fmla="*/ 2673079 w 3639866"/>
              <a:gd name="connsiteY90" fmla="*/ 793432 h 3405385"/>
              <a:gd name="connsiteX91" fmla="*/ 2605451 w 3639866"/>
              <a:gd name="connsiteY91" fmla="*/ 782955 h 3405385"/>
              <a:gd name="connsiteX92" fmla="*/ 2296841 w 3639866"/>
              <a:gd name="connsiteY92" fmla="*/ 446722 h 3405385"/>
              <a:gd name="connsiteX93" fmla="*/ 2617834 w 3639866"/>
              <a:gd name="connsiteY93" fmla="*/ 4762 h 3405385"/>
              <a:gd name="connsiteX94" fmla="*/ 2638789 w 3639866"/>
              <a:gd name="connsiteY94" fmla="*/ 0 h 3405385"/>
              <a:gd name="connsiteX95" fmla="*/ 2734039 w 3639866"/>
              <a:gd name="connsiteY95" fmla="*/ 0 h 3405385"/>
              <a:gd name="connsiteX96" fmla="*/ 2742611 w 3639866"/>
              <a:gd name="connsiteY96" fmla="*/ 1905 h 3405385"/>
              <a:gd name="connsiteX97" fmla="*/ 3005501 w 3639866"/>
              <a:gd name="connsiteY97" fmla="*/ 160972 h 3405385"/>
              <a:gd name="connsiteX98" fmla="*/ 3027409 w 3639866"/>
              <a:gd name="connsiteY98" fmla="*/ 160972 h 3405385"/>
              <a:gd name="connsiteX99" fmla="*/ 3553412 w 3639866"/>
              <a:gd name="connsiteY9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2344466 w 3639866"/>
              <a:gd name="connsiteY80" fmla="*/ 1106805 h 3405385"/>
              <a:gd name="connsiteX81" fmla="*/ 2346371 w 3639866"/>
              <a:gd name="connsiteY81" fmla="*/ 1083945 h 3405385"/>
              <a:gd name="connsiteX82" fmla="*/ 2353991 w 3639866"/>
              <a:gd name="connsiteY82" fmla="*/ 947737 h 3405385"/>
              <a:gd name="connsiteX83" fmla="*/ 2489246 w 3639866"/>
              <a:gd name="connsiteY83" fmla="*/ 941070 h 3405385"/>
              <a:gd name="connsiteX84" fmla="*/ 2499724 w 3639866"/>
              <a:gd name="connsiteY84" fmla="*/ 946785 h 3405385"/>
              <a:gd name="connsiteX85" fmla="*/ 2504486 w 3639866"/>
              <a:gd name="connsiteY85" fmla="*/ 934402 h 3405385"/>
              <a:gd name="connsiteX86" fmla="*/ 2514964 w 3639866"/>
              <a:gd name="connsiteY86" fmla="*/ 855345 h 3405385"/>
              <a:gd name="connsiteX87" fmla="*/ 2534966 w 3639866"/>
              <a:gd name="connsiteY87" fmla="*/ 832485 h 3405385"/>
              <a:gd name="connsiteX88" fmla="*/ 2656886 w 3639866"/>
              <a:gd name="connsiteY88" fmla="*/ 799147 h 3405385"/>
              <a:gd name="connsiteX89" fmla="*/ 2673079 w 3639866"/>
              <a:gd name="connsiteY89" fmla="*/ 793432 h 3405385"/>
              <a:gd name="connsiteX90" fmla="*/ 2605451 w 3639866"/>
              <a:gd name="connsiteY90" fmla="*/ 782955 h 3405385"/>
              <a:gd name="connsiteX91" fmla="*/ 2296841 w 3639866"/>
              <a:gd name="connsiteY91" fmla="*/ 446722 h 3405385"/>
              <a:gd name="connsiteX92" fmla="*/ 2617834 w 3639866"/>
              <a:gd name="connsiteY92" fmla="*/ 4762 h 3405385"/>
              <a:gd name="connsiteX93" fmla="*/ 2638789 w 3639866"/>
              <a:gd name="connsiteY93" fmla="*/ 0 h 3405385"/>
              <a:gd name="connsiteX94" fmla="*/ 2734039 w 3639866"/>
              <a:gd name="connsiteY94" fmla="*/ 0 h 3405385"/>
              <a:gd name="connsiteX95" fmla="*/ 2742611 w 3639866"/>
              <a:gd name="connsiteY95" fmla="*/ 1905 h 3405385"/>
              <a:gd name="connsiteX96" fmla="*/ 3005501 w 3639866"/>
              <a:gd name="connsiteY96" fmla="*/ 160972 h 3405385"/>
              <a:gd name="connsiteX97" fmla="*/ 3027409 w 3639866"/>
              <a:gd name="connsiteY97" fmla="*/ 160972 h 3405385"/>
              <a:gd name="connsiteX98" fmla="*/ 3553412 w 3639866"/>
              <a:gd name="connsiteY9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2344466 w 3639866"/>
              <a:gd name="connsiteY79" fmla="*/ 1106805 h 3405385"/>
              <a:gd name="connsiteX80" fmla="*/ 2346371 w 3639866"/>
              <a:gd name="connsiteY80" fmla="*/ 1083945 h 3405385"/>
              <a:gd name="connsiteX81" fmla="*/ 2353991 w 3639866"/>
              <a:gd name="connsiteY81" fmla="*/ 947737 h 3405385"/>
              <a:gd name="connsiteX82" fmla="*/ 2489246 w 3639866"/>
              <a:gd name="connsiteY82" fmla="*/ 941070 h 3405385"/>
              <a:gd name="connsiteX83" fmla="*/ 2499724 w 3639866"/>
              <a:gd name="connsiteY83" fmla="*/ 946785 h 3405385"/>
              <a:gd name="connsiteX84" fmla="*/ 2504486 w 3639866"/>
              <a:gd name="connsiteY84" fmla="*/ 934402 h 3405385"/>
              <a:gd name="connsiteX85" fmla="*/ 2514964 w 3639866"/>
              <a:gd name="connsiteY85" fmla="*/ 855345 h 3405385"/>
              <a:gd name="connsiteX86" fmla="*/ 2534966 w 3639866"/>
              <a:gd name="connsiteY86" fmla="*/ 832485 h 3405385"/>
              <a:gd name="connsiteX87" fmla="*/ 2656886 w 3639866"/>
              <a:gd name="connsiteY87" fmla="*/ 799147 h 3405385"/>
              <a:gd name="connsiteX88" fmla="*/ 2673079 w 3639866"/>
              <a:gd name="connsiteY88" fmla="*/ 793432 h 3405385"/>
              <a:gd name="connsiteX89" fmla="*/ 2605451 w 3639866"/>
              <a:gd name="connsiteY89" fmla="*/ 782955 h 3405385"/>
              <a:gd name="connsiteX90" fmla="*/ 2296841 w 3639866"/>
              <a:gd name="connsiteY90" fmla="*/ 446722 h 3405385"/>
              <a:gd name="connsiteX91" fmla="*/ 2617834 w 3639866"/>
              <a:gd name="connsiteY91" fmla="*/ 4762 h 3405385"/>
              <a:gd name="connsiteX92" fmla="*/ 2638789 w 3639866"/>
              <a:gd name="connsiteY92" fmla="*/ 0 h 3405385"/>
              <a:gd name="connsiteX93" fmla="*/ 2734039 w 3639866"/>
              <a:gd name="connsiteY93" fmla="*/ 0 h 3405385"/>
              <a:gd name="connsiteX94" fmla="*/ 2742611 w 3639866"/>
              <a:gd name="connsiteY94" fmla="*/ 1905 h 3405385"/>
              <a:gd name="connsiteX95" fmla="*/ 3005501 w 3639866"/>
              <a:gd name="connsiteY95" fmla="*/ 160972 h 3405385"/>
              <a:gd name="connsiteX96" fmla="*/ 3027409 w 3639866"/>
              <a:gd name="connsiteY96" fmla="*/ 160972 h 3405385"/>
              <a:gd name="connsiteX97" fmla="*/ 3553412 w 3639866"/>
              <a:gd name="connsiteY9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2344466 w 3639866"/>
              <a:gd name="connsiteY78" fmla="*/ 1106805 h 3405385"/>
              <a:gd name="connsiteX79" fmla="*/ 2346371 w 3639866"/>
              <a:gd name="connsiteY79" fmla="*/ 1083945 h 3405385"/>
              <a:gd name="connsiteX80" fmla="*/ 2353991 w 3639866"/>
              <a:gd name="connsiteY80" fmla="*/ 947737 h 3405385"/>
              <a:gd name="connsiteX81" fmla="*/ 2489246 w 3639866"/>
              <a:gd name="connsiteY81" fmla="*/ 941070 h 3405385"/>
              <a:gd name="connsiteX82" fmla="*/ 2499724 w 3639866"/>
              <a:gd name="connsiteY82" fmla="*/ 946785 h 3405385"/>
              <a:gd name="connsiteX83" fmla="*/ 2504486 w 3639866"/>
              <a:gd name="connsiteY83" fmla="*/ 934402 h 3405385"/>
              <a:gd name="connsiteX84" fmla="*/ 2514964 w 3639866"/>
              <a:gd name="connsiteY84" fmla="*/ 855345 h 3405385"/>
              <a:gd name="connsiteX85" fmla="*/ 2534966 w 3639866"/>
              <a:gd name="connsiteY85" fmla="*/ 832485 h 3405385"/>
              <a:gd name="connsiteX86" fmla="*/ 2656886 w 3639866"/>
              <a:gd name="connsiteY86" fmla="*/ 799147 h 3405385"/>
              <a:gd name="connsiteX87" fmla="*/ 2673079 w 3639866"/>
              <a:gd name="connsiteY87" fmla="*/ 793432 h 3405385"/>
              <a:gd name="connsiteX88" fmla="*/ 2605451 w 3639866"/>
              <a:gd name="connsiteY88" fmla="*/ 782955 h 3405385"/>
              <a:gd name="connsiteX89" fmla="*/ 2296841 w 3639866"/>
              <a:gd name="connsiteY89" fmla="*/ 446722 h 3405385"/>
              <a:gd name="connsiteX90" fmla="*/ 2617834 w 3639866"/>
              <a:gd name="connsiteY90" fmla="*/ 4762 h 3405385"/>
              <a:gd name="connsiteX91" fmla="*/ 2638789 w 3639866"/>
              <a:gd name="connsiteY91" fmla="*/ 0 h 3405385"/>
              <a:gd name="connsiteX92" fmla="*/ 2734039 w 3639866"/>
              <a:gd name="connsiteY92" fmla="*/ 0 h 3405385"/>
              <a:gd name="connsiteX93" fmla="*/ 2742611 w 3639866"/>
              <a:gd name="connsiteY93" fmla="*/ 1905 h 3405385"/>
              <a:gd name="connsiteX94" fmla="*/ 3005501 w 3639866"/>
              <a:gd name="connsiteY94" fmla="*/ 160972 h 3405385"/>
              <a:gd name="connsiteX95" fmla="*/ 3027409 w 3639866"/>
              <a:gd name="connsiteY95" fmla="*/ 160972 h 3405385"/>
              <a:gd name="connsiteX96" fmla="*/ 3553412 w 3639866"/>
              <a:gd name="connsiteY9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191941 w 3639866"/>
              <a:gd name="connsiteY58" fmla="*/ 2446972 h 3405385"/>
              <a:gd name="connsiteX59" fmla="*/ 908096 w 3639866"/>
              <a:gd name="connsiteY59" fmla="*/ 2708910 h 3405385"/>
              <a:gd name="connsiteX60" fmla="*/ 526144 w 3639866"/>
              <a:gd name="connsiteY60" fmla="*/ 3060382 h 3405385"/>
              <a:gd name="connsiteX61" fmla="*/ 308021 w 3639866"/>
              <a:gd name="connsiteY61" fmla="*/ 3262312 h 3405385"/>
              <a:gd name="connsiteX62" fmla="*/ 278494 w 3639866"/>
              <a:gd name="connsiteY62" fmla="*/ 3261360 h 3405385"/>
              <a:gd name="connsiteX63" fmla="*/ 258491 w 3639866"/>
              <a:gd name="connsiteY63" fmla="*/ 3247072 h 3405385"/>
              <a:gd name="connsiteX64" fmla="*/ 249919 w 3639866"/>
              <a:gd name="connsiteY64" fmla="*/ 3274695 h 3405385"/>
              <a:gd name="connsiteX65" fmla="*/ 145144 w 3639866"/>
              <a:gd name="connsiteY65" fmla="*/ 3404235 h 3405385"/>
              <a:gd name="connsiteX66" fmla="*/ 3221 w 3639866"/>
              <a:gd name="connsiteY66" fmla="*/ 3307080 h 3405385"/>
              <a:gd name="connsiteX67" fmla="*/ 148001 w 3639866"/>
              <a:gd name="connsiteY67" fmla="*/ 3157537 h 3405385"/>
              <a:gd name="connsiteX68" fmla="*/ 163241 w 3639866"/>
              <a:gd name="connsiteY68" fmla="*/ 3157537 h 3405385"/>
              <a:gd name="connsiteX69" fmla="*/ 166099 w 3639866"/>
              <a:gd name="connsiteY69" fmla="*/ 3139440 h 3405385"/>
              <a:gd name="connsiteX70" fmla="*/ 168004 w 3639866"/>
              <a:gd name="connsiteY70" fmla="*/ 3090862 h 3405385"/>
              <a:gd name="connsiteX71" fmla="*/ 330881 w 3639866"/>
              <a:gd name="connsiteY71" fmla="*/ 2943225 h 3405385"/>
              <a:gd name="connsiteX72" fmla="*/ 339930 w 3639866"/>
              <a:gd name="connsiteY72" fmla="*/ 2929890 h 3405385"/>
              <a:gd name="connsiteX73" fmla="*/ 339229 w 3639866"/>
              <a:gd name="connsiteY73" fmla="*/ 2928736 h 3405385"/>
              <a:gd name="connsiteX74" fmla="*/ 610374 w 3639866"/>
              <a:gd name="connsiteY74" fmla="*/ 2681760 h 3405385"/>
              <a:gd name="connsiteX75" fmla="*/ 618536 w 3639866"/>
              <a:gd name="connsiteY75" fmla="*/ 2682240 h 3405385"/>
              <a:gd name="connsiteX76" fmla="*/ 872854 w 3639866"/>
              <a:gd name="connsiteY76" fmla="*/ 2449830 h 3405385"/>
              <a:gd name="connsiteX77" fmla="*/ 2344466 w 3639866"/>
              <a:gd name="connsiteY77" fmla="*/ 1106805 h 3405385"/>
              <a:gd name="connsiteX78" fmla="*/ 2346371 w 3639866"/>
              <a:gd name="connsiteY78" fmla="*/ 1083945 h 3405385"/>
              <a:gd name="connsiteX79" fmla="*/ 2353991 w 3639866"/>
              <a:gd name="connsiteY79" fmla="*/ 947737 h 3405385"/>
              <a:gd name="connsiteX80" fmla="*/ 2489246 w 3639866"/>
              <a:gd name="connsiteY80" fmla="*/ 941070 h 3405385"/>
              <a:gd name="connsiteX81" fmla="*/ 2499724 w 3639866"/>
              <a:gd name="connsiteY81" fmla="*/ 946785 h 3405385"/>
              <a:gd name="connsiteX82" fmla="*/ 2504486 w 3639866"/>
              <a:gd name="connsiteY82" fmla="*/ 934402 h 3405385"/>
              <a:gd name="connsiteX83" fmla="*/ 2514964 w 3639866"/>
              <a:gd name="connsiteY83" fmla="*/ 855345 h 3405385"/>
              <a:gd name="connsiteX84" fmla="*/ 2534966 w 3639866"/>
              <a:gd name="connsiteY84" fmla="*/ 832485 h 3405385"/>
              <a:gd name="connsiteX85" fmla="*/ 2656886 w 3639866"/>
              <a:gd name="connsiteY85" fmla="*/ 799147 h 3405385"/>
              <a:gd name="connsiteX86" fmla="*/ 2673079 w 3639866"/>
              <a:gd name="connsiteY86" fmla="*/ 793432 h 3405385"/>
              <a:gd name="connsiteX87" fmla="*/ 2605451 w 3639866"/>
              <a:gd name="connsiteY87" fmla="*/ 782955 h 3405385"/>
              <a:gd name="connsiteX88" fmla="*/ 2296841 w 3639866"/>
              <a:gd name="connsiteY88" fmla="*/ 446722 h 3405385"/>
              <a:gd name="connsiteX89" fmla="*/ 2617834 w 3639866"/>
              <a:gd name="connsiteY89" fmla="*/ 4762 h 3405385"/>
              <a:gd name="connsiteX90" fmla="*/ 2638789 w 3639866"/>
              <a:gd name="connsiteY90" fmla="*/ 0 h 3405385"/>
              <a:gd name="connsiteX91" fmla="*/ 2734039 w 3639866"/>
              <a:gd name="connsiteY91" fmla="*/ 0 h 3405385"/>
              <a:gd name="connsiteX92" fmla="*/ 2742611 w 3639866"/>
              <a:gd name="connsiteY92" fmla="*/ 1905 h 3405385"/>
              <a:gd name="connsiteX93" fmla="*/ 3005501 w 3639866"/>
              <a:gd name="connsiteY93" fmla="*/ 160972 h 3405385"/>
              <a:gd name="connsiteX94" fmla="*/ 3027409 w 3639866"/>
              <a:gd name="connsiteY94" fmla="*/ 160972 h 3405385"/>
              <a:gd name="connsiteX95" fmla="*/ 3553412 w 3639866"/>
              <a:gd name="connsiteY9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191941 w 3639866"/>
              <a:gd name="connsiteY57" fmla="*/ 2446972 h 3405385"/>
              <a:gd name="connsiteX58" fmla="*/ 908096 w 3639866"/>
              <a:gd name="connsiteY58" fmla="*/ 2708910 h 3405385"/>
              <a:gd name="connsiteX59" fmla="*/ 526144 w 3639866"/>
              <a:gd name="connsiteY59" fmla="*/ 3060382 h 3405385"/>
              <a:gd name="connsiteX60" fmla="*/ 308021 w 3639866"/>
              <a:gd name="connsiteY60" fmla="*/ 3262312 h 3405385"/>
              <a:gd name="connsiteX61" fmla="*/ 278494 w 3639866"/>
              <a:gd name="connsiteY61" fmla="*/ 3261360 h 3405385"/>
              <a:gd name="connsiteX62" fmla="*/ 258491 w 3639866"/>
              <a:gd name="connsiteY62" fmla="*/ 3247072 h 3405385"/>
              <a:gd name="connsiteX63" fmla="*/ 249919 w 3639866"/>
              <a:gd name="connsiteY63" fmla="*/ 3274695 h 3405385"/>
              <a:gd name="connsiteX64" fmla="*/ 145144 w 3639866"/>
              <a:gd name="connsiteY64" fmla="*/ 3404235 h 3405385"/>
              <a:gd name="connsiteX65" fmla="*/ 3221 w 3639866"/>
              <a:gd name="connsiteY65" fmla="*/ 3307080 h 3405385"/>
              <a:gd name="connsiteX66" fmla="*/ 148001 w 3639866"/>
              <a:gd name="connsiteY66" fmla="*/ 3157537 h 3405385"/>
              <a:gd name="connsiteX67" fmla="*/ 163241 w 3639866"/>
              <a:gd name="connsiteY67" fmla="*/ 3157537 h 3405385"/>
              <a:gd name="connsiteX68" fmla="*/ 166099 w 3639866"/>
              <a:gd name="connsiteY68" fmla="*/ 3139440 h 3405385"/>
              <a:gd name="connsiteX69" fmla="*/ 168004 w 3639866"/>
              <a:gd name="connsiteY69" fmla="*/ 3090862 h 3405385"/>
              <a:gd name="connsiteX70" fmla="*/ 330881 w 3639866"/>
              <a:gd name="connsiteY70" fmla="*/ 2943225 h 3405385"/>
              <a:gd name="connsiteX71" fmla="*/ 339930 w 3639866"/>
              <a:gd name="connsiteY71" fmla="*/ 2929890 h 3405385"/>
              <a:gd name="connsiteX72" fmla="*/ 339229 w 3639866"/>
              <a:gd name="connsiteY72" fmla="*/ 2928736 h 3405385"/>
              <a:gd name="connsiteX73" fmla="*/ 610374 w 3639866"/>
              <a:gd name="connsiteY73" fmla="*/ 2681760 h 3405385"/>
              <a:gd name="connsiteX74" fmla="*/ 618536 w 3639866"/>
              <a:gd name="connsiteY74" fmla="*/ 2682240 h 3405385"/>
              <a:gd name="connsiteX75" fmla="*/ 872854 w 3639866"/>
              <a:gd name="connsiteY75" fmla="*/ 2449830 h 3405385"/>
              <a:gd name="connsiteX76" fmla="*/ 2344466 w 3639866"/>
              <a:gd name="connsiteY76" fmla="*/ 1106805 h 3405385"/>
              <a:gd name="connsiteX77" fmla="*/ 2346371 w 3639866"/>
              <a:gd name="connsiteY77" fmla="*/ 1083945 h 3405385"/>
              <a:gd name="connsiteX78" fmla="*/ 2353991 w 3639866"/>
              <a:gd name="connsiteY78" fmla="*/ 947737 h 3405385"/>
              <a:gd name="connsiteX79" fmla="*/ 2489246 w 3639866"/>
              <a:gd name="connsiteY79" fmla="*/ 941070 h 3405385"/>
              <a:gd name="connsiteX80" fmla="*/ 2499724 w 3639866"/>
              <a:gd name="connsiteY80" fmla="*/ 946785 h 3405385"/>
              <a:gd name="connsiteX81" fmla="*/ 2504486 w 3639866"/>
              <a:gd name="connsiteY81" fmla="*/ 934402 h 3405385"/>
              <a:gd name="connsiteX82" fmla="*/ 2514964 w 3639866"/>
              <a:gd name="connsiteY82" fmla="*/ 855345 h 3405385"/>
              <a:gd name="connsiteX83" fmla="*/ 2534966 w 3639866"/>
              <a:gd name="connsiteY83" fmla="*/ 832485 h 3405385"/>
              <a:gd name="connsiteX84" fmla="*/ 2656886 w 3639866"/>
              <a:gd name="connsiteY84" fmla="*/ 799147 h 3405385"/>
              <a:gd name="connsiteX85" fmla="*/ 2673079 w 3639866"/>
              <a:gd name="connsiteY85" fmla="*/ 793432 h 3405385"/>
              <a:gd name="connsiteX86" fmla="*/ 2605451 w 3639866"/>
              <a:gd name="connsiteY86" fmla="*/ 782955 h 3405385"/>
              <a:gd name="connsiteX87" fmla="*/ 2296841 w 3639866"/>
              <a:gd name="connsiteY87" fmla="*/ 446722 h 3405385"/>
              <a:gd name="connsiteX88" fmla="*/ 2617834 w 3639866"/>
              <a:gd name="connsiteY88" fmla="*/ 4762 h 3405385"/>
              <a:gd name="connsiteX89" fmla="*/ 2638789 w 3639866"/>
              <a:gd name="connsiteY89" fmla="*/ 0 h 3405385"/>
              <a:gd name="connsiteX90" fmla="*/ 2734039 w 3639866"/>
              <a:gd name="connsiteY90" fmla="*/ 0 h 3405385"/>
              <a:gd name="connsiteX91" fmla="*/ 2742611 w 3639866"/>
              <a:gd name="connsiteY91" fmla="*/ 1905 h 3405385"/>
              <a:gd name="connsiteX92" fmla="*/ 3005501 w 3639866"/>
              <a:gd name="connsiteY92" fmla="*/ 160972 h 3405385"/>
              <a:gd name="connsiteX93" fmla="*/ 3027409 w 3639866"/>
              <a:gd name="connsiteY93" fmla="*/ 160972 h 3405385"/>
              <a:gd name="connsiteX94" fmla="*/ 3553412 w 3639866"/>
              <a:gd name="connsiteY9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1191941 w 3639866"/>
              <a:gd name="connsiteY56" fmla="*/ 2446972 h 3405385"/>
              <a:gd name="connsiteX57" fmla="*/ 908096 w 3639866"/>
              <a:gd name="connsiteY57" fmla="*/ 2708910 h 3405385"/>
              <a:gd name="connsiteX58" fmla="*/ 526144 w 3639866"/>
              <a:gd name="connsiteY58" fmla="*/ 3060382 h 3405385"/>
              <a:gd name="connsiteX59" fmla="*/ 308021 w 3639866"/>
              <a:gd name="connsiteY59" fmla="*/ 3262312 h 3405385"/>
              <a:gd name="connsiteX60" fmla="*/ 278494 w 3639866"/>
              <a:gd name="connsiteY60" fmla="*/ 3261360 h 3405385"/>
              <a:gd name="connsiteX61" fmla="*/ 258491 w 3639866"/>
              <a:gd name="connsiteY61" fmla="*/ 3247072 h 3405385"/>
              <a:gd name="connsiteX62" fmla="*/ 249919 w 3639866"/>
              <a:gd name="connsiteY62" fmla="*/ 3274695 h 3405385"/>
              <a:gd name="connsiteX63" fmla="*/ 145144 w 3639866"/>
              <a:gd name="connsiteY63" fmla="*/ 3404235 h 3405385"/>
              <a:gd name="connsiteX64" fmla="*/ 3221 w 3639866"/>
              <a:gd name="connsiteY64" fmla="*/ 3307080 h 3405385"/>
              <a:gd name="connsiteX65" fmla="*/ 148001 w 3639866"/>
              <a:gd name="connsiteY65" fmla="*/ 3157537 h 3405385"/>
              <a:gd name="connsiteX66" fmla="*/ 163241 w 3639866"/>
              <a:gd name="connsiteY66" fmla="*/ 3157537 h 3405385"/>
              <a:gd name="connsiteX67" fmla="*/ 166099 w 3639866"/>
              <a:gd name="connsiteY67" fmla="*/ 3139440 h 3405385"/>
              <a:gd name="connsiteX68" fmla="*/ 168004 w 3639866"/>
              <a:gd name="connsiteY68" fmla="*/ 3090862 h 3405385"/>
              <a:gd name="connsiteX69" fmla="*/ 330881 w 3639866"/>
              <a:gd name="connsiteY69" fmla="*/ 2943225 h 3405385"/>
              <a:gd name="connsiteX70" fmla="*/ 339930 w 3639866"/>
              <a:gd name="connsiteY70" fmla="*/ 2929890 h 3405385"/>
              <a:gd name="connsiteX71" fmla="*/ 339229 w 3639866"/>
              <a:gd name="connsiteY71" fmla="*/ 2928736 h 3405385"/>
              <a:gd name="connsiteX72" fmla="*/ 610374 w 3639866"/>
              <a:gd name="connsiteY72" fmla="*/ 2681760 h 3405385"/>
              <a:gd name="connsiteX73" fmla="*/ 618536 w 3639866"/>
              <a:gd name="connsiteY73" fmla="*/ 2682240 h 3405385"/>
              <a:gd name="connsiteX74" fmla="*/ 872854 w 3639866"/>
              <a:gd name="connsiteY74" fmla="*/ 2449830 h 3405385"/>
              <a:gd name="connsiteX75" fmla="*/ 2344466 w 3639866"/>
              <a:gd name="connsiteY75" fmla="*/ 1106805 h 3405385"/>
              <a:gd name="connsiteX76" fmla="*/ 2346371 w 3639866"/>
              <a:gd name="connsiteY76" fmla="*/ 1083945 h 3405385"/>
              <a:gd name="connsiteX77" fmla="*/ 2353991 w 3639866"/>
              <a:gd name="connsiteY77" fmla="*/ 947737 h 3405385"/>
              <a:gd name="connsiteX78" fmla="*/ 2489246 w 3639866"/>
              <a:gd name="connsiteY78" fmla="*/ 941070 h 3405385"/>
              <a:gd name="connsiteX79" fmla="*/ 2499724 w 3639866"/>
              <a:gd name="connsiteY79" fmla="*/ 946785 h 3405385"/>
              <a:gd name="connsiteX80" fmla="*/ 2504486 w 3639866"/>
              <a:gd name="connsiteY80" fmla="*/ 934402 h 3405385"/>
              <a:gd name="connsiteX81" fmla="*/ 2514964 w 3639866"/>
              <a:gd name="connsiteY81" fmla="*/ 855345 h 3405385"/>
              <a:gd name="connsiteX82" fmla="*/ 2534966 w 3639866"/>
              <a:gd name="connsiteY82" fmla="*/ 832485 h 3405385"/>
              <a:gd name="connsiteX83" fmla="*/ 2656886 w 3639866"/>
              <a:gd name="connsiteY83" fmla="*/ 799147 h 3405385"/>
              <a:gd name="connsiteX84" fmla="*/ 2673079 w 3639866"/>
              <a:gd name="connsiteY84" fmla="*/ 793432 h 3405385"/>
              <a:gd name="connsiteX85" fmla="*/ 2605451 w 3639866"/>
              <a:gd name="connsiteY85" fmla="*/ 782955 h 3405385"/>
              <a:gd name="connsiteX86" fmla="*/ 2296841 w 3639866"/>
              <a:gd name="connsiteY86" fmla="*/ 446722 h 3405385"/>
              <a:gd name="connsiteX87" fmla="*/ 2617834 w 3639866"/>
              <a:gd name="connsiteY87" fmla="*/ 4762 h 3405385"/>
              <a:gd name="connsiteX88" fmla="*/ 2638789 w 3639866"/>
              <a:gd name="connsiteY88" fmla="*/ 0 h 3405385"/>
              <a:gd name="connsiteX89" fmla="*/ 2734039 w 3639866"/>
              <a:gd name="connsiteY89" fmla="*/ 0 h 3405385"/>
              <a:gd name="connsiteX90" fmla="*/ 2742611 w 3639866"/>
              <a:gd name="connsiteY90" fmla="*/ 1905 h 3405385"/>
              <a:gd name="connsiteX91" fmla="*/ 3005501 w 3639866"/>
              <a:gd name="connsiteY91" fmla="*/ 160972 h 3405385"/>
              <a:gd name="connsiteX92" fmla="*/ 3027409 w 3639866"/>
              <a:gd name="connsiteY92" fmla="*/ 160972 h 3405385"/>
              <a:gd name="connsiteX93" fmla="*/ 3553412 w 3639866"/>
              <a:gd name="connsiteY9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908096 w 3639866"/>
              <a:gd name="connsiteY56" fmla="*/ 2708910 h 3405385"/>
              <a:gd name="connsiteX57" fmla="*/ 526144 w 3639866"/>
              <a:gd name="connsiteY57" fmla="*/ 3060382 h 3405385"/>
              <a:gd name="connsiteX58" fmla="*/ 308021 w 3639866"/>
              <a:gd name="connsiteY58" fmla="*/ 3262312 h 3405385"/>
              <a:gd name="connsiteX59" fmla="*/ 278494 w 3639866"/>
              <a:gd name="connsiteY59" fmla="*/ 3261360 h 3405385"/>
              <a:gd name="connsiteX60" fmla="*/ 258491 w 3639866"/>
              <a:gd name="connsiteY60" fmla="*/ 3247072 h 3405385"/>
              <a:gd name="connsiteX61" fmla="*/ 249919 w 3639866"/>
              <a:gd name="connsiteY61" fmla="*/ 3274695 h 3405385"/>
              <a:gd name="connsiteX62" fmla="*/ 145144 w 3639866"/>
              <a:gd name="connsiteY62" fmla="*/ 3404235 h 3405385"/>
              <a:gd name="connsiteX63" fmla="*/ 3221 w 3639866"/>
              <a:gd name="connsiteY63" fmla="*/ 3307080 h 3405385"/>
              <a:gd name="connsiteX64" fmla="*/ 148001 w 3639866"/>
              <a:gd name="connsiteY64" fmla="*/ 3157537 h 3405385"/>
              <a:gd name="connsiteX65" fmla="*/ 163241 w 3639866"/>
              <a:gd name="connsiteY65" fmla="*/ 3157537 h 3405385"/>
              <a:gd name="connsiteX66" fmla="*/ 166099 w 3639866"/>
              <a:gd name="connsiteY66" fmla="*/ 3139440 h 3405385"/>
              <a:gd name="connsiteX67" fmla="*/ 168004 w 3639866"/>
              <a:gd name="connsiteY67" fmla="*/ 3090862 h 3405385"/>
              <a:gd name="connsiteX68" fmla="*/ 330881 w 3639866"/>
              <a:gd name="connsiteY68" fmla="*/ 2943225 h 3405385"/>
              <a:gd name="connsiteX69" fmla="*/ 339930 w 3639866"/>
              <a:gd name="connsiteY69" fmla="*/ 2929890 h 3405385"/>
              <a:gd name="connsiteX70" fmla="*/ 339229 w 3639866"/>
              <a:gd name="connsiteY70" fmla="*/ 2928736 h 3405385"/>
              <a:gd name="connsiteX71" fmla="*/ 610374 w 3639866"/>
              <a:gd name="connsiteY71" fmla="*/ 2681760 h 3405385"/>
              <a:gd name="connsiteX72" fmla="*/ 618536 w 3639866"/>
              <a:gd name="connsiteY72" fmla="*/ 2682240 h 3405385"/>
              <a:gd name="connsiteX73" fmla="*/ 872854 w 3639866"/>
              <a:gd name="connsiteY73" fmla="*/ 2449830 h 3405385"/>
              <a:gd name="connsiteX74" fmla="*/ 2344466 w 3639866"/>
              <a:gd name="connsiteY74" fmla="*/ 1106805 h 3405385"/>
              <a:gd name="connsiteX75" fmla="*/ 2346371 w 3639866"/>
              <a:gd name="connsiteY75" fmla="*/ 1083945 h 3405385"/>
              <a:gd name="connsiteX76" fmla="*/ 2353991 w 3639866"/>
              <a:gd name="connsiteY76" fmla="*/ 947737 h 3405385"/>
              <a:gd name="connsiteX77" fmla="*/ 2489246 w 3639866"/>
              <a:gd name="connsiteY77" fmla="*/ 941070 h 3405385"/>
              <a:gd name="connsiteX78" fmla="*/ 2499724 w 3639866"/>
              <a:gd name="connsiteY78" fmla="*/ 946785 h 3405385"/>
              <a:gd name="connsiteX79" fmla="*/ 2504486 w 3639866"/>
              <a:gd name="connsiteY79" fmla="*/ 934402 h 3405385"/>
              <a:gd name="connsiteX80" fmla="*/ 2514964 w 3639866"/>
              <a:gd name="connsiteY80" fmla="*/ 855345 h 3405385"/>
              <a:gd name="connsiteX81" fmla="*/ 2534966 w 3639866"/>
              <a:gd name="connsiteY81" fmla="*/ 832485 h 3405385"/>
              <a:gd name="connsiteX82" fmla="*/ 2656886 w 3639866"/>
              <a:gd name="connsiteY82" fmla="*/ 799147 h 3405385"/>
              <a:gd name="connsiteX83" fmla="*/ 2673079 w 3639866"/>
              <a:gd name="connsiteY83" fmla="*/ 793432 h 3405385"/>
              <a:gd name="connsiteX84" fmla="*/ 2605451 w 3639866"/>
              <a:gd name="connsiteY84" fmla="*/ 782955 h 3405385"/>
              <a:gd name="connsiteX85" fmla="*/ 2296841 w 3639866"/>
              <a:gd name="connsiteY85" fmla="*/ 446722 h 3405385"/>
              <a:gd name="connsiteX86" fmla="*/ 2617834 w 3639866"/>
              <a:gd name="connsiteY86" fmla="*/ 4762 h 3405385"/>
              <a:gd name="connsiteX87" fmla="*/ 2638789 w 3639866"/>
              <a:gd name="connsiteY87" fmla="*/ 0 h 3405385"/>
              <a:gd name="connsiteX88" fmla="*/ 2734039 w 3639866"/>
              <a:gd name="connsiteY88" fmla="*/ 0 h 3405385"/>
              <a:gd name="connsiteX89" fmla="*/ 2742611 w 3639866"/>
              <a:gd name="connsiteY89" fmla="*/ 1905 h 3405385"/>
              <a:gd name="connsiteX90" fmla="*/ 3005501 w 3639866"/>
              <a:gd name="connsiteY90" fmla="*/ 160972 h 3405385"/>
              <a:gd name="connsiteX91" fmla="*/ 3027409 w 3639866"/>
              <a:gd name="connsiteY91" fmla="*/ 160972 h 3405385"/>
              <a:gd name="connsiteX92" fmla="*/ 3553412 w 3639866"/>
              <a:gd name="connsiteY9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872854 w 3639866"/>
              <a:gd name="connsiteY72" fmla="*/ 2449830 h 3405385"/>
              <a:gd name="connsiteX73" fmla="*/ 2344466 w 3639866"/>
              <a:gd name="connsiteY73" fmla="*/ 1106805 h 3405385"/>
              <a:gd name="connsiteX74" fmla="*/ 2346371 w 3639866"/>
              <a:gd name="connsiteY74" fmla="*/ 1083945 h 3405385"/>
              <a:gd name="connsiteX75" fmla="*/ 2353991 w 3639866"/>
              <a:gd name="connsiteY75" fmla="*/ 947737 h 3405385"/>
              <a:gd name="connsiteX76" fmla="*/ 2489246 w 3639866"/>
              <a:gd name="connsiteY76" fmla="*/ 941070 h 3405385"/>
              <a:gd name="connsiteX77" fmla="*/ 2499724 w 3639866"/>
              <a:gd name="connsiteY77" fmla="*/ 946785 h 3405385"/>
              <a:gd name="connsiteX78" fmla="*/ 2504486 w 3639866"/>
              <a:gd name="connsiteY78" fmla="*/ 934402 h 3405385"/>
              <a:gd name="connsiteX79" fmla="*/ 2514964 w 3639866"/>
              <a:gd name="connsiteY79" fmla="*/ 855345 h 3405385"/>
              <a:gd name="connsiteX80" fmla="*/ 2534966 w 3639866"/>
              <a:gd name="connsiteY80" fmla="*/ 832485 h 3405385"/>
              <a:gd name="connsiteX81" fmla="*/ 2656886 w 3639866"/>
              <a:gd name="connsiteY81" fmla="*/ 799147 h 3405385"/>
              <a:gd name="connsiteX82" fmla="*/ 2673079 w 3639866"/>
              <a:gd name="connsiteY82" fmla="*/ 793432 h 3405385"/>
              <a:gd name="connsiteX83" fmla="*/ 2605451 w 3639866"/>
              <a:gd name="connsiteY83" fmla="*/ 782955 h 3405385"/>
              <a:gd name="connsiteX84" fmla="*/ 2296841 w 3639866"/>
              <a:gd name="connsiteY84" fmla="*/ 446722 h 3405385"/>
              <a:gd name="connsiteX85" fmla="*/ 2617834 w 3639866"/>
              <a:gd name="connsiteY85" fmla="*/ 4762 h 3405385"/>
              <a:gd name="connsiteX86" fmla="*/ 2638789 w 3639866"/>
              <a:gd name="connsiteY86" fmla="*/ 0 h 3405385"/>
              <a:gd name="connsiteX87" fmla="*/ 2734039 w 3639866"/>
              <a:gd name="connsiteY87" fmla="*/ 0 h 3405385"/>
              <a:gd name="connsiteX88" fmla="*/ 2742611 w 3639866"/>
              <a:gd name="connsiteY88" fmla="*/ 1905 h 3405385"/>
              <a:gd name="connsiteX89" fmla="*/ 3005501 w 3639866"/>
              <a:gd name="connsiteY89" fmla="*/ 160972 h 3405385"/>
              <a:gd name="connsiteX90" fmla="*/ 3027409 w 3639866"/>
              <a:gd name="connsiteY90" fmla="*/ 160972 h 3405385"/>
              <a:gd name="connsiteX91" fmla="*/ 3553412 w 3639866"/>
              <a:gd name="connsiteY9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2344466 w 3639866"/>
              <a:gd name="connsiteY72" fmla="*/ 1106805 h 3405385"/>
              <a:gd name="connsiteX73" fmla="*/ 2346371 w 3639866"/>
              <a:gd name="connsiteY73" fmla="*/ 1083945 h 3405385"/>
              <a:gd name="connsiteX74" fmla="*/ 2353991 w 3639866"/>
              <a:gd name="connsiteY74" fmla="*/ 947737 h 3405385"/>
              <a:gd name="connsiteX75" fmla="*/ 2489246 w 3639866"/>
              <a:gd name="connsiteY75" fmla="*/ 941070 h 3405385"/>
              <a:gd name="connsiteX76" fmla="*/ 2499724 w 3639866"/>
              <a:gd name="connsiteY76" fmla="*/ 946785 h 3405385"/>
              <a:gd name="connsiteX77" fmla="*/ 2504486 w 3639866"/>
              <a:gd name="connsiteY77" fmla="*/ 934402 h 3405385"/>
              <a:gd name="connsiteX78" fmla="*/ 2514964 w 3639866"/>
              <a:gd name="connsiteY78" fmla="*/ 855345 h 3405385"/>
              <a:gd name="connsiteX79" fmla="*/ 2534966 w 3639866"/>
              <a:gd name="connsiteY79" fmla="*/ 832485 h 3405385"/>
              <a:gd name="connsiteX80" fmla="*/ 2656886 w 3639866"/>
              <a:gd name="connsiteY80" fmla="*/ 799147 h 3405385"/>
              <a:gd name="connsiteX81" fmla="*/ 2673079 w 3639866"/>
              <a:gd name="connsiteY81" fmla="*/ 793432 h 3405385"/>
              <a:gd name="connsiteX82" fmla="*/ 2605451 w 3639866"/>
              <a:gd name="connsiteY82" fmla="*/ 782955 h 3405385"/>
              <a:gd name="connsiteX83" fmla="*/ 2296841 w 3639866"/>
              <a:gd name="connsiteY83" fmla="*/ 446722 h 3405385"/>
              <a:gd name="connsiteX84" fmla="*/ 2617834 w 3639866"/>
              <a:gd name="connsiteY84" fmla="*/ 4762 h 3405385"/>
              <a:gd name="connsiteX85" fmla="*/ 2638789 w 3639866"/>
              <a:gd name="connsiteY85" fmla="*/ 0 h 3405385"/>
              <a:gd name="connsiteX86" fmla="*/ 2734039 w 3639866"/>
              <a:gd name="connsiteY86" fmla="*/ 0 h 3405385"/>
              <a:gd name="connsiteX87" fmla="*/ 2742611 w 3639866"/>
              <a:gd name="connsiteY87" fmla="*/ 1905 h 3405385"/>
              <a:gd name="connsiteX88" fmla="*/ 3005501 w 3639866"/>
              <a:gd name="connsiteY88" fmla="*/ 160972 h 3405385"/>
              <a:gd name="connsiteX89" fmla="*/ 3027409 w 3639866"/>
              <a:gd name="connsiteY89" fmla="*/ 160972 h 3405385"/>
              <a:gd name="connsiteX90" fmla="*/ 3553412 w 3639866"/>
              <a:gd name="connsiteY9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2344466 w 3639866"/>
              <a:gd name="connsiteY71" fmla="*/ 1106805 h 3405385"/>
              <a:gd name="connsiteX72" fmla="*/ 2346371 w 3639866"/>
              <a:gd name="connsiteY72" fmla="*/ 1083945 h 3405385"/>
              <a:gd name="connsiteX73" fmla="*/ 2353991 w 3639866"/>
              <a:gd name="connsiteY73" fmla="*/ 947737 h 3405385"/>
              <a:gd name="connsiteX74" fmla="*/ 2489246 w 3639866"/>
              <a:gd name="connsiteY74" fmla="*/ 941070 h 3405385"/>
              <a:gd name="connsiteX75" fmla="*/ 2499724 w 3639866"/>
              <a:gd name="connsiteY75" fmla="*/ 946785 h 3405385"/>
              <a:gd name="connsiteX76" fmla="*/ 2504486 w 3639866"/>
              <a:gd name="connsiteY76" fmla="*/ 934402 h 3405385"/>
              <a:gd name="connsiteX77" fmla="*/ 2514964 w 3639866"/>
              <a:gd name="connsiteY77" fmla="*/ 855345 h 3405385"/>
              <a:gd name="connsiteX78" fmla="*/ 2534966 w 3639866"/>
              <a:gd name="connsiteY78" fmla="*/ 832485 h 3405385"/>
              <a:gd name="connsiteX79" fmla="*/ 2656886 w 3639866"/>
              <a:gd name="connsiteY79" fmla="*/ 799147 h 3405385"/>
              <a:gd name="connsiteX80" fmla="*/ 2673079 w 3639866"/>
              <a:gd name="connsiteY80" fmla="*/ 793432 h 3405385"/>
              <a:gd name="connsiteX81" fmla="*/ 2605451 w 3639866"/>
              <a:gd name="connsiteY81" fmla="*/ 782955 h 3405385"/>
              <a:gd name="connsiteX82" fmla="*/ 2296841 w 3639866"/>
              <a:gd name="connsiteY82" fmla="*/ 446722 h 3405385"/>
              <a:gd name="connsiteX83" fmla="*/ 2617834 w 3639866"/>
              <a:gd name="connsiteY83" fmla="*/ 4762 h 3405385"/>
              <a:gd name="connsiteX84" fmla="*/ 2638789 w 3639866"/>
              <a:gd name="connsiteY84" fmla="*/ 0 h 3405385"/>
              <a:gd name="connsiteX85" fmla="*/ 2734039 w 3639866"/>
              <a:gd name="connsiteY85" fmla="*/ 0 h 3405385"/>
              <a:gd name="connsiteX86" fmla="*/ 2742611 w 3639866"/>
              <a:gd name="connsiteY86" fmla="*/ 1905 h 3405385"/>
              <a:gd name="connsiteX87" fmla="*/ 3005501 w 3639866"/>
              <a:gd name="connsiteY87" fmla="*/ 160972 h 3405385"/>
              <a:gd name="connsiteX88" fmla="*/ 3027409 w 3639866"/>
              <a:gd name="connsiteY88" fmla="*/ 160972 h 3405385"/>
              <a:gd name="connsiteX89" fmla="*/ 3553412 w 3639866"/>
              <a:gd name="connsiteY8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2344466 w 3639866"/>
              <a:gd name="connsiteY70" fmla="*/ 1106805 h 3405385"/>
              <a:gd name="connsiteX71" fmla="*/ 2346371 w 3639866"/>
              <a:gd name="connsiteY71" fmla="*/ 1083945 h 3405385"/>
              <a:gd name="connsiteX72" fmla="*/ 2353991 w 3639866"/>
              <a:gd name="connsiteY72" fmla="*/ 947737 h 3405385"/>
              <a:gd name="connsiteX73" fmla="*/ 2489246 w 3639866"/>
              <a:gd name="connsiteY73" fmla="*/ 941070 h 3405385"/>
              <a:gd name="connsiteX74" fmla="*/ 2499724 w 3639866"/>
              <a:gd name="connsiteY74" fmla="*/ 946785 h 3405385"/>
              <a:gd name="connsiteX75" fmla="*/ 2504486 w 3639866"/>
              <a:gd name="connsiteY75" fmla="*/ 934402 h 3405385"/>
              <a:gd name="connsiteX76" fmla="*/ 2514964 w 3639866"/>
              <a:gd name="connsiteY76" fmla="*/ 855345 h 3405385"/>
              <a:gd name="connsiteX77" fmla="*/ 2534966 w 3639866"/>
              <a:gd name="connsiteY77" fmla="*/ 832485 h 3405385"/>
              <a:gd name="connsiteX78" fmla="*/ 2656886 w 3639866"/>
              <a:gd name="connsiteY78" fmla="*/ 799147 h 3405385"/>
              <a:gd name="connsiteX79" fmla="*/ 2673079 w 3639866"/>
              <a:gd name="connsiteY79" fmla="*/ 793432 h 3405385"/>
              <a:gd name="connsiteX80" fmla="*/ 2605451 w 3639866"/>
              <a:gd name="connsiteY80" fmla="*/ 782955 h 3405385"/>
              <a:gd name="connsiteX81" fmla="*/ 2296841 w 3639866"/>
              <a:gd name="connsiteY81" fmla="*/ 446722 h 3405385"/>
              <a:gd name="connsiteX82" fmla="*/ 2617834 w 3639866"/>
              <a:gd name="connsiteY82" fmla="*/ 4762 h 3405385"/>
              <a:gd name="connsiteX83" fmla="*/ 2638789 w 3639866"/>
              <a:gd name="connsiteY83" fmla="*/ 0 h 3405385"/>
              <a:gd name="connsiteX84" fmla="*/ 2734039 w 3639866"/>
              <a:gd name="connsiteY84" fmla="*/ 0 h 3405385"/>
              <a:gd name="connsiteX85" fmla="*/ 2742611 w 3639866"/>
              <a:gd name="connsiteY85" fmla="*/ 1905 h 3405385"/>
              <a:gd name="connsiteX86" fmla="*/ 3005501 w 3639866"/>
              <a:gd name="connsiteY86" fmla="*/ 160972 h 3405385"/>
              <a:gd name="connsiteX87" fmla="*/ 3027409 w 3639866"/>
              <a:gd name="connsiteY87" fmla="*/ 160972 h 3405385"/>
              <a:gd name="connsiteX88" fmla="*/ 3553412 w 3639866"/>
              <a:gd name="connsiteY8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2344466 w 3639866"/>
              <a:gd name="connsiteY69" fmla="*/ 1106805 h 3405385"/>
              <a:gd name="connsiteX70" fmla="*/ 2346371 w 3639866"/>
              <a:gd name="connsiteY70" fmla="*/ 1083945 h 3405385"/>
              <a:gd name="connsiteX71" fmla="*/ 2353991 w 3639866"/>
              <a:gd name="connsiteY71" fmla="*/ 947737 h 3405385"/>
              <a:gd name="connsiteX72" fmla="*/ 2489246 w 3639866"/>
              <a:gd name="connsiteY72" fmla="*/ 941070 h 3405385"/>
              <a:gd name="connsiteX73" fmla="*/ 2499724 w 3639866"/>
              <a:gd name="connsiteY73" fmla="*/ 946785 h 3405385"/>
              <a:gd name="connsiteX74" fmla="*/ 2504486 w 3639866"/>
              <a:gd name="connsiteY74" fmla="*/ 934402 h 3405385"/>
              <a:gd name="connsiteX75" fmla="*/ 2514964 w 3639866"/>
              <a:gd name="connsiteY75" fmla="*/ 855345 h 3405385"/>
              <a:gd name="connsiteX76" fmla="*/ 2534966 w 3639866"/>
              <a:gd name="connsiteY76" fmla="*/ 832485 h 3405385"/>
              <a:gd name="connsiteX77" fmla="*/ 2656886 w 3639866"/>
              <a:gd name="connsiteY77" fmla="*/ 799147 h 3405385"/>
              <a:gd name="connsiteX78" fmla="*/ 2673079 w 3639866"/>
              <a:gd name="connsiteY78" fmla="*/ 793432 h 3405385"/>
              <a:gd name="connsiteX79" fmla="*/ 2605451 w 3639866"/>
              <a:gd name="connsiteY79" fmla="*/ 782955 h 3405385"/>
              <a:gd name="connsiteX80" fmla="*/ 2296841 w 3639866"/>
              <a:gd name="connsiteY80" fmla="*/ 446722 h 3405385"/>
              <a:gd name="connsiteX81" fmla="*/ 2617834 w 3639866"/>
              <a:gd name="connsiteY81" fmla="*/ 4762 h 3405385"/>
              <a:gd name="connsiteX82" fmla="*/ 2638789 w 3639866"/>
              <a:gd name="connsiteY82" fmla="*/ 0 h 3405385"/>
              <a:gd name="connsiteX83" fmla="*/ 2734039 w 3639866"/>
              <a:gd name="connsiteY83" fmla="*/ 0 h 3405385"/>
              <a:gd name="connsiteX84" fmla="*/ 2742611 w 3639866"/>
              <a:gd name="connsiteY84" fmla="*/ 1905 h 3405385"/>
              <a:gd name="connsiteX85" fmla="*/ 3005501 w 3639866"/>
              <a:gd name="connsiteY85" fmla="*/ 160972 h 3405385"/>
              <a:gd name="connsiteX86" fmla="*/ 3027409 w 3639866"/>
              <a:gd name="connsiteY86" fmla="*/ 160972 h 3405385"/>
              <a:gd name="connsiteX87" fmla="*/ 3553412 w 3639866"/>
              <a:gd name="connsiteY8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2344466 w 3639866"/>
              <a:gd name="connsiteY68" fmla="*/ 1106805 h 3405385"/>
              <a:gd name="connsiteX69" fmla="*/ 2346371 w 3639866"/>
              <a:gd name="connsiteY69" fmla="*/ 1083945 h 3405385"/>
              <a:gd name="connsiteX70" fmla="*/ 2353991 w 3639866"/>
              <a:gd name="connsiteY70" fmla="*/ 947737 h 3405385"/>
              <a:gd name="connsiteX71" fmla="*/ 2489246 w 3639866"/>
              <a:gd name="connsiteY71" fmla="*/ 941070 h 3405385"/>
              <a:gd name="connsiteX72" fmla="*/ 2499724 w 3639866"/>
              <a:gd name="connsiteY72" fmla="*/ 946785 h 3405385"/>
              <a:gd name="connsiteX73" fmla="*/ 2504486 w 3639866"/>
              <a:gd name="connsiteY73" fmla="*/ 934402 h 3405385"/>
              <a:gd name="connsiteX74" fmla="*/ 2514964 w 3639866"/>
              <a:gd name="connsiteY74" fmla="*/ 855345 h 3405385"/>
              <a:gd name="connsiteX75" fmla="*/ 2534966 w 3639866"/>
              <a:gd name="connsiteY75" fmla="*/ 832485 h 3405385"/>
              <a:gd name="connsiteX76" fmla="*/ 2656886 w 3639866"/>
              <a:gd name="connsiteY76" fmla="*/ 799147 h 3405385"/>
              <a:gd name="connsiteX77" fmla="*/ 2673079 w 3639866"/>
              <a:gd name="connsiteY77" fmla="*/ 793432 h 3405385"/>
              <a:gd name="connsiteX78" fmla="*/ 2605451 w 3639866"/>
              <a:gd name="connsiteY78" fmla="*/ 782955 h 3405385"/>
              <a:gd name="connsiteX79" fmla="*/ 2296841 w 3639866"/>
              <a:gd name="connsiteY79" fmla="*/ 446722 h 3405385"/>
              <a:gd name="connsiteX80" fmla="*/ 2617834 w 3639866"/>
              <a:gd name="connsiteY80" fmla="*/ 4762 h 3405385"/>
              <a:gd name="connsiteX81" fmla="*/ 2638789 w 3639866"/>
              <a:gd name="connsiteY81" fmla="*/ 0 h 3405385"/>
              <a:gd name="connsiteX82" fmla="*/ 2734039 w 3639866"/>
              <a:gd name="connsiteY82" fmla="*/ 0 h 3405385"/>
              <a:gd name="connsiteX83" fmla="*/ 2742611 w 3639866"/>
              <a:gd name="connsiteY83" fmla="*/ 1905 h 3405385"/>
              <a:gd name="connsiteX84" fmla="*/ 3005501 w 3639866"/>
              <a:gd name="connsiteY84" fmla="*/ 160972 h 3405385"/>
              <a:gd name="connsiteX85" fmla="*/ 3027409 w 3639866"/>
              <a:gd name="connsiteY85" fmla="*/ 160972 h 3405385"/>
              <a:gd name="connsiteX86" fmla="*/ 3553412 w 3639866"/>
              <a:gd name="connsiteY8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2344466 w 3639866"/>
              <a:gd name="connsiteY67" fmla="*/ 1106805 h 3405385"/>
              <a:gd name="connsiteX68" fmla="*/ 2346371 w 3639866"/>
              <a:gd name="connsiteY68" fmla="*/ 1083945 h 3405385"/>
              <a:gd name="connsiteX69" fmla="*/ 2353991 w 3639866"/>
              <a:gd name="connsiteY69" fmla="*/ 947737 h 3405385"/>
              <a:gd name="connsiteX70" fmla="*/ 2489246 w 3639866"/>
              <a:gd name="connsiteY70" fmla="*/ 941070 h 3405385"/>
              <a:gd name="connsiteX71" fmla="*/ 2499724 w 3639866"/>
              <a:gd name="connsiteY71" fmla="*/ 946785 h 3405385"/>
              <a:gd name="connsiteX72" fmla="*/ 2504486 w 3639866"/>
              <a:gd name="connsiteY72" fmla="*/ 934402 h 3405385"/>
              <a:gd name="connsiteX73" fmla="*/ 2514964 w 3639866"/>
              <a:gd name="connsiteY73" fmla="*/ 855345 h 3405385"/>
              <a:gd name="connsiteX74" fmla="*/ 2534966 w 3639866"/>
              <a:gd name="connsiteY74" fmla="*/ 832485 h 3405385"/>
              <a:gd name="connsiteX75" fmla="*/ 2656886 w 3639866"/>
              <a:gd name="connsiteY75" fmla="*/ 799147 h 3405385"/>
              <a:gd name="connsiteX76" fmla="*/ 2673079 w 3639866"/>
              <a:gd name="connsiteY76" fmla="*/ 793432 h 3405385"/>
              <a:gd name="connsiteX77" fmla="*/ 2605451 w 3639866"/>
              <a:gd name="connsiteY77" fmla="*/ 782955 h 3405385"/>
              <a:gd name="connsiteX78" fmla="*/ 2296841 w 3639866"/>
              <a:gd name="connsiteY78" fmla="*/ 446722 h 3405385"/>
              <a:gd name="connsiteX79" fmla="*/ 2617834 w 3639866"/>
              <a:gd name="connsiteY79" fmla="*/ 4762 h 3405385"/>
              <a:gd name="connsiteX80" fmla="*/ 2638789 w 3639866"/>
              <a:gd name="connsiteY80" fmla="*/ 0 h 3405385"/>
              <a:gd name="connsiteX81" fmla="*/ 2734039 w 3639866"/>
              <a:gd name="connsiteY81" fmla="*/ 0 h 3405385"/>
              <a:gd name="connsiteX82" fmla="*/ 2742611 w 3639866"/>
              <a:gd name="connsiteY82" fmla="*/ 1905 h 3405385"/>
              <a:gd name="connsiteX83" fmla="*/ 3005501 w 3639866"/>
              <a:gd name="connsiteY83" fmla="*/ 160972 h 3405385"/>
              <a:gd name="connsiteX84" fmla="*/ 3027409 w 3639866"/>
              <a:gd name="connsiteY84" fmla="*/ 160972 h 3405385"/>
              <a:gd name="connsiteX85" fmla="*/ 3553412 w 3639866"/>
              <a:gd name="connsiteY8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499724 w 3639866"/>
              <a:gd name="connsiteY70" fmla="*/ 946785 h 3405385"/>
              <a:gd name="connsiteX71" fmla="*/ 2504486 w 3639866"/>
              <a:gd name="connsiteY71" fmla="*/ 934402 h 3405385"/>
              <a:gd name="connsiteX72" fmla="*/ 2514964 w 3639866"/>
              <a:gd name="connsiteY72" fmla="*/ 855345 h 3405385"/>
              <a:gd name="connsiteX73" fmla="*/ 2534966 w 3639866"/>
              <a:gd name="connsiteY73" fmla="*/ 832485 h 3405385"/>
              <a:gd name="connsiteX74" fmla="*/ 2656886 w 3639866"/>
              <a:gd name="connsiteY74" fmla="*/ 799147 h 3405385"/>
              <a:gd name="connsiteX75" fmla="*/ 2673079 w 3639866"/>
              <a:gd name="connsiteY75" fmla="*/ 793432 h 3405385"/>
              <a:gd name="connsiteX76" fmla="*/ 2605451 w 3639866"/>
              <a:gd name="connsiteY76" fmla="*/ 782955 h 3405385"/>
              <a:gd name="connsiteX77" fmla="*/ 2296841 w 3639866"/>
              <a:gd name="connsiteY77" fmla="*/ 446722 h 3405385"/>
              <a:gd name="connsiteX78" fmla="*/ 2617834 w 3639866"/>
              <a:gd name="connsiteY78" fmla="*/ 4762 h 3405385"/>
              <a:gd name="connsiteX79" fmla="*/ 2638789 w 3639866"/>
              <a:gd name="connsiteY79" fmla="*/ 0 h 3405385"/>
              <a:gd name="connsiteX80" fmla="*/ 2734039 w 3639866"/>
              <a:gd name="connsiteY80" fmla="*/ 0 h 3405385"/>
              <a:gd name="connsiteX81" fmla="*/ 2742611 w 3639866"/>
              <a:gd name="connsiteY81" fmla="*/ 1905 h 3405385"/>
              <a:gd name="connsiteX82" fmla="*/ 3005501 w 3639866"/>
              <a:gd name="connsiteY82" fmla="*/ 160972 h 3405385"/>
              <a:gd name="connsiteX83" fmla="*/ 3027409 w 3639866"/>
              <a:gd name="connsiteY83" fmla="*/ 160972 h 3405385"/>
              <a:gd name="connsiteX84" fmla="*/ 3553412 w 3639866"/>
              <a:gd name="connsiteY8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73079 w 3639866"/>
              <a:gd name="connsiteY74" fmla="*/ 79343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07381 w 3639866"/>
              <a:gd name="connsiteY47" fmla="*/ 996315 h 3405385"/>
              <a:gd name="connsiteX48" fmla="*/ 2772139 w 3639866"/>
              <a:gd name="connsiteY48" fmla="*/ 1093470 h 3405385"/>
              <a:gd name="connsiteX49" fmla="*/ 2751184 w 3639866"/>
              <a:gd name="connsiteY49" fmla="*/ 1108710 h 3405385"/>
              <a:gd name="connsiteX50" fmla="*/ 2653076 w 3639866"/>
              <a:gd name="connsiteY50" fmla="*/ 1113472 h 3405385"/>
              <a:gd name="connsiteX51" fmla="*/ 2676889 w 3639866"/>
              <a:gd name="connsiteY51" fmla="*/ 1163002 h 3405385"/>
              <a:gd name="connsiteX52" fmla="*/ 2628311 w 3639866"/>
              <a:gd name="connsiteY52" fmla="*/ 1270635 h 3405385"/>
              <a:gd name="connsiteX53" fmla="*/ 2511154 w 3639866"/>
              <a:gd name="connsiteY53" fmla="*/ 1259205 h 3405385"/>
              <a:gd name="connsiteX54" fmla="*/ 2480674 w 3639866"/>
              <a:gd name="connsiteY54" fmla="*/ 1259205 h 3405385"/>
              <a:gd name="connsiteX55" fmla="*/ 308021 w 3639866"/>
              <a:gd name="connsiteY55" fmla="*/ 3262312 h 3405385"/>
              <a:gd name="connsiteX56" fmla="*/ 278494 w 3639866"/>
              <a:gd name="connsiteY56" fmla="*/ 3261360 h 3405385"/>
              <a:gd name="connsiteX57" fmla="*/ 258491 w 3639866"/>
              <a:gd name="connsiteY57" fmla="*/ 3247072 h 3405385"/>
              <a:gd name="connsiteX58" fmla="*/ 249919 w 3639866"/>
              <a:gd name="connsiteY58" fmla="*/ 3274695 h 3405385"/>
              <a:gd name="connsiteX59" fmla="*/ 145144 w 3639866"/>
              <a:gd name="connsiteY59" fmla="*/ 3404235 h 3405385"/>
              <a:gd name="connsiteX60" fmla="*/ 3221 w 3639866"/>
              <a:gd name="connsiteY60" fmla="*/ 3307080 h 3405385"/>
              <a:gd name="connsiteX61" fmla="*/ 148001 w 3639866"/>
              <a:gd name="connsiteY61" fmla="*/ 3157537 h 3405385"/>
              <a:gd name="connsiteX62" fmla="*/ 163241 w 3639866"/>
              <a:gd name="connsiteY62" fmla="*/ 3157537 h 3405385"/>
              <a:gd name="connsiteX63" fmla="*/ 166099 w 3639866"/>
              <a:gd name="connsiteY63" fmla="*/ 3139440 h 3405385"/>
              <a:gd name="connsiteX64" fmla="*/ 168004 w 3639866"/>
              <a:gd name="connsiteY64" fmla="*/ 3090862 h 3405385"/>
              <a:gd name="connsiteX65" fmla="*/ 2344466 w 3639866"/>
              <a:gd name="connsiteY65" fmla="*/ 1106805 h 3405385"/>
              <a:gd name="connsiteX66" fmla="*/ 2346371 w 3639866"/>
              <a:gd name="connsiteY66" fmla="*/ 1083945 h 3405385"/>
              <a:gd name="connsiteX67" fmla="*/ 2353991 w 3639866"/>
              <a:gd name="connsiteY67" fmla="*/ 947737 h 3405385"/>
              <a:gd name="connsiteX68" fmla="*/ 2489246 w 3639866"/>
              <a:gd name="connsiteY68" fmla="*/ 941070 h 3405385"/>
              <a:gd name="connsiteX69" fmla="*/ 2504486 w 3639866"/>
              <a:gd name="connsiteY69" fmla="*/ 934402 h 3405385"/>
              <a:gd name="connsiteX70" fmla="*/ 2514964 w 3639866"/>
              <a:gd name="connsiteY70" fmla="*/ 855345 h 3405385"/>
              <a:gd name="connsiteX71" fmla="*/ 2534966 w 3639866"/>
              <a:gd name="connsiteY71" fmla="*/ 832485 h 3405385"/>
              <a:gd name="connsiteX72" fmla="*/ 2659465 w 3639866"/>
              <a:gd name="connsiteY72" fmla="*/ 816126 h 3405385"/>
              <a:gd name="connsiteX73" fmla="*/ 2656923 w 3639866"/>
              <a:gd name="connsiteY73" fmla="*/ 814592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65563 w 3639866"/>
              <a:gd name="connsiteY73" fmla="*/ 816498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39866" h="3405385">
                <a:moveTo>
                  <a:pt x="3439678" y="236637"/>
                </a:moveTo>
                <a:cubicBezTo>
                  <a:pt x="3390788" y="183773"/>
                  <a:pt x="3313635" y="161448"/>
                  <a:pt x="3240769" y="185737"/>
                </a:cubicBezTo>
                <a:cubicBezTo>
                  <a:pt x="3167426" y="210502"/>
                  <a:pt x="3104561" y="283845"/>
                  <a:pt x="3115039" y="388620"/>
                </a:cubicBezTo>
                <a:cubicBezTo>
                  <a:pt x="3115991" y="401955"/>
                  <a:pt x="3113134" y="405765"/>
                  <a:pt x="3099799" y="406717"/>
                </a:cubicBezTo>
                <a:cubicBezTo>
                  <a:pt x="3055984" y="408622"/>
                  <a:pt x="3011216" y="408622"/>
                  <a:pt x="2967401" y="409575"/>
                </a:cubicBezTo>
                <a:cubicBezTo>
                  <a:pt x="2935016" y="410527"/>
                  <a:pt x="2935969" y="410527"/>
                  <a:pt x="2935016" y="378142"/>
                </a:cubicBezTo>
                <a:cubicBezTo>
                  <a:pt x="2931206" y="243840"/>
                  <a:pt x="2810239" y="122872"/>
                  <a:pt x="2653076" y="145732"/>
                </a:cubicBezTo>
                <a:cubicBezTo>
                  <a:pt x="2512106" y="165735"/>
                  <a:pt x="2423524" y="290512"/>
                  <a:pt x="2443526" y="430530"/>
                </a:cubicBezTo>
                <a:cubicBezTo>
                  <a:pt x="2460671" y="546735"/>
                  <a:pt x="2564494" y="637222"/>
                  <a:pt x="2681651" y="638175"/>
                </a:cubicBezTo>
                <a:cubicBezTo>
                  <a:pt x="2732134" y="639127"/>
                  <a:pt x="2778806" y="626745"/>
                  <a:pt x="2821669" y="599122"/>
                </a:cubicBezTo>
                <a:cubicBezTo>
                  <a:pt x="2834051" y="591502"/>
                  <a:pt x="2841671" y="592455"/>
                  <a:pt x="2850244" y="603885"/>
                </a:cubicBezTo>
                <a:cubicBezTo>
                  <a:pt x="2856911" y="612457"/>
                  <a:pt x="2864531" y="620077"/>
                  <a:pt x="2872151" y="627697"/>
                </a:cubicBezTo>
                <a:cubicBezTo>
                  <a:pt x="2875009" y="630555"/>
                  <a:pt x="2877866" y="635317"/>
                  <a:pt x="2883581" y="632460"/>
                </a:cubicBezTo>
                <a:cubicBezTo>
                  <a:pt x="2888344" y="629602"/>
                  <a:pt x="2892154" y="625792"/>
                  <a:pt x="2891201" y="620077"/>
                </a:cubicBezTo>
                <a:cubicBezTo>
                  <a:pt x="2891201" y="616267"/>
                  <a:pt x="2890249" y="611505"/>
                  <a:pt x="2889296" y="607695"/>
                </a:cubicBezTo>
                <a:cubicBezTo>
                  <a:pt x="2879771" y="544830"/>
                  <a:pt x="2931206" y="495300"/>
                  <a:pt x="2994071" y="506730"/>
                </a:cubicBezTo>
                <a:cubicBezTo>
                  <a:pt x="3070271" y="520065"/>
                  <a:pt x="3128374" y="585787"/>
                  <a:pt x="3132184" y="662940"/>
                </a:cubicBezTo>
                <a:cubicBezTo>
                  <a:pt x="3134089" y="702945"/>
                  <a:pt x="3109324" y="739140"/>
                  <a:pt x="3070271" y="750570"/>
                </a:cubicBezTo>
                <a:cubicBezTo>
                  <a:pt x="3053126" y="755332"/>
                  <a:pt x="3035981" y="756285"/>
                  <a:pt x="3018836" y="751522"/>
                </a:cubicBezTo>
                <a:cubicBezTo>
                  <a:pt x="3010264" y="749617"/>
                  <a:pt x="3000739" y="747712"/>
                  <a:pt x="2995976" y="757237"/>
                </a:cubicBezTo>
                <a:cubicBezTo>
                  <a:pt x="2991214" y="766762"/>
                  <a:pt x="3001691" y="768667"/>
                  <a:pt x="3005501" y="774382"/>
                </a:cubicBezTo>
                <a:cubicBezTo>
                  <a:pt x="3010264" y="780097"/>
                  <a:pt x="3015026" y="785812"/>
                  <a:pt x="3021694" y="791527"/>
                </a:cubicBezTo>
                <a:cubicBezTo>
                  <a:pt x="3034076" y="802005"/>
                  <a:pt x="3034076" y="810577"/>
                  <a:pt x="3023599" y="823912"/>
                </a:cubicBezTo>
                <a:cubicBezTo>
                  <a:pt x="2993119" y="862012"/>
                  <a:pt x="2976926" y="907732"/>
                  <a:pt x="2974069" y="956310"/>
                </a:cubicBezTo>
                <a:cubicBezTo>
                  <a:pt x="2963591" y="1101090"/>
                  <a:pt x="3075986" y="1220152"/>
                  <a:pt x="3220766" y="1220152"/>
                </a:cubicBezTo>
                <a:cubicBezTo>
                  <a:pt x="3233149" y="1219200"/>
                  <a:pt x="3246484" y="1220152"/>
                  <a:pt x="3258866" y="1217295"/>
                </a:cubicBezTo>
                <a:cubicBezTo>
                  <a:pt x="3356974" y="1199197"/>
                  <a:pt x="3426506" y="1143000"/>
                  <a:pt x="3456034" y="1047750"/>
                </a:cubicBezTo>
                <a:cubicBezTo>
                  <a:pt x="3486514" y="951547"/>
                  <a:pt x="3463654" y="864870"/>
                  <a:pt x="3392216" y="793432"/>
                </a:cubicBezTo>
                <a:cubicBezTo>
                  <a:pt x="3351259" y="752475"/>
                  <a:pt x="3298871" y="730567"/>
                  <a:pt x="3240769" y="725805"/>
                </a:cubicBezTo>
                <a:cubicBezTo>
                  <a:pt x="3224576" y="724852"/>
                  <a:pt x="3221719" y="717232"/>
                  <a:pt x="3223624" y="702945"/>
                </a:cubicBezTo>
                <a:cubicBezTo>
                  <a:pt x="3229339" y="658177"/>
                  <a:pt x="3234101" y="613410"/>
                  <a:pt x="3238864" y="568642"/>
                </a:cubicBezTo>
                <a:cubicBezTo>
                  <a:pt x="3241721" y="544830"/>
                  <a:pt x="3242674" y="543877"/>
                  <a:pt x="3266486" y="547687"/>
                </a:cubicBezTo>
                <a:cubicBezTo>
                  <a:pt x="3301729" y="553402"/>
                  <a:pt x="3336019" y="551497"/>
                  <a:pt x="3369356" y="538162"/>
                </a:cubicBezTo>
                <a:cubicBezTo>
                  <a:pt x="3464606" y="501015"/>
                  <a:pt x="3512231" y="394335"/>
                  <a:pt x="3477941" y="299085"/>
                </a:cubicBezTo>
                <a:cubicBezTo>
                  <a:pt x="3469130" y="275272"/>
                  <a:pt x="3455974" y="254258"/>
                  <a:pt x="3439678" y="236637"/>
                </a:cubicBezTo>
                <a:close/>
                <a:moveTo>
                  <a:pt x="3553412" y="136464"/>
                </a:moveTo>
                <a:cubicBezTo>
                  <a:pt x="3573147" y="158338"/>
                  <a:pt x="3590456" y="183356"/>
                  <a:pt x="3604624" y="211455"/>
                </a:cubicBezTo>
                <a:cubicBezTo>
                  <a:pt x="3621769" y="245745"/>
                  <a:pt x="3630341" y="281940"/>
                  <a:pt x="3638914" y="318135"/>
                </a:cubicBezTo>
                <a:cubicBezTo>
                  <a:pt x="3639866" y="349567"/>
                  <a:pt x="3639866" y="381000"/>
                  <a:pt x="3639866" y="412432"/>
                </a:cubicBezTo>
                <a:cubicBezTo>
                  <a:pt x="3629389" y="457200"/>
                  <a:pt x="3617006" y="501015"/>
                  <a:pt x="3592241" y="540067"/>
                </a:cubicBezTo>
                <a:cubicBezTo>
                  <a:pt x="3563666" y="586740"/>
                  <a:pt x="3526519" y="624840"/>
                  <a:pt x="3478894" y="653415"/>
                </a:cubicBezTo>
                <a:cubicBezTo>
                  <a:pt x="3463654" y="662940"/>
                  <a:pt x="3463654" y="662940"/>
                  <a:pt x="3476989" y="674370"/>
                </a:cubicBezTo>
                <a:cubicBezTo>
                  <a:pt x="3557951" y="745807"/>
                  <a:pt x="3603671" y="835342"/>
                  <a:pt x="3613196" y="943927"/>
                </a:cubicBezTo>
                <a:cubicBezTo>
                  <a:pt x="3627484" y="1120140"/>
                  <a:pt x="3521756" y="1285875"/>
                  <a:pt x="3353164" y="1343977"/>
                </a:cubicBezTo>
                <a:cubicBezTo>
                  <a:pt x="3216956" y="1391602"/>
                  <a:pt x="3088369" y="1370647"/>
                  <a:pt x="2974069" y="1281112"/>
                </a:cubicBezTo>
                <a:cubicBezTo>
                  <a:pt x="2875009" y="1203007"/>
                  <a:pt x="2827384" y="1098232"/>
                  <a:pt x="2825479" y="973455"/>
                </a:cubicBezTo>
                <a:cubicBezTo>
                  <a:pt x="2797698" y="925989"/>
                  <a:pt x="2816271" y="976313"/>
                  <a:pt x="2807381" y="996315"/>
                </a:cubicBezTo>
                <a:cubicBezTo>
                  <a:pt x="2794999" y="1028700"/>
                  <a:pt x="2783569" y="1061085"/>
                  <a:pt x="2772139" y="1093470"/>
                </a:cubicBezTo>
                <a:cubicBezTo>
                  <a:pt x="2768329" y="1104900"/>
                  <a:pt x="2762614" y="1108710"/>
                  <a:pt x="2751184" y="1108710"/>
                </a:cubicBezTo>
                <a:cubicBezTo>
                  <a:pt x="2719751" y="1109662"/>
                  <a:pt x="2687366" y="1111567"/>
                  <a:pt x="2653076" y="1113472"/>
                </a:cubicBezTo>
                <a:cubicBezTo>
                  <a:pt x="2664506" y="1130617"/>
                  <a:pt x="2673079" y="1145857"/>
                  <a:pt x="2676889" y="1163002"/>
                </a:cubicBezTo>
                <a:cubicBezTo>
                  <a:pt x="2685461" y="1203960"/>
                  <a:pt x="2665459" y="1248727"/>
                  <a:pt x="2628311" y="1270635"/>
                </a:cubicBezTo>
                <a:cubicBezTo>
                  <a:pt x="2590211" y="1292542"/>
                  <a:pt x="2540681" y="1288732"/>
                  <a:pt x="2511154" y="1259205"/>
                </a:cubicBezTo>
                <a:cubicBezTo>
                  <a:pt x="2498771" y="1246822"/>
                  <a:pt x="2492104" y="1248727"/>
                  <a:pt x="2480674" y="1259205"/>
                </a:cubicBezTo>
                <a:lnTo>
                  <a:pt x="308021" y="3262312"/>
                </a:lnTo>
                <a:cubicBezTo>
                  <a:pt x="291829" y="3276600"/>
                  <a:pt x="292781" y="3276600"/>
                  <a:pt x="278494" y="3261360"/>
                </a:cubicBezTo>
                <a:cubicBezTo>
                  <a:pt x="272779" y="3255645"/>
                  <a:pt x="268969" y="3242310"/>
                  <a:pt x="258491" y="3247072"/>
                </a:cubicBezTo>
                <a:cubicBezTo>
                  <a:pt x="247061" y="3251835"/>
                  <a:pt x="249919" y="3264217"/>
                  <a:pt x="249919" y="3274695"/>
                </a:cubicBezTo>
                <a:cubicBezTo>
                  <a:pt x="251824" y="3339465"/>
                  <a:pt x="205151" y="3395662"/>
                  <a:pt x="145144" y="3404235"/>
                </a:cubicBezTo>
                <a:cubicBezTo>
                  <a:pt x="77516" y="3412807"/>
                  <a:pt x="17509" y="3372802"/>
                  <a:pt x="3221" y="3307080"/>
                </a:cubicBezTo>
                <a:cubicBezTo>
                  <a:pt x="-16781" y="3220402"/>
                  <a:pt x="59419" y="3143250"/>
                  <a:pt x="148001" y="3157537"/>
                </a:cubicBezTo>
                <a:cubicBezTo>
                  <a:pt x="152764" y="3158490"/>
                  <a:pt x="157526" y="3160395"/>
                  <a:pt x="163241" y="3157537"/>
                </a:cubicBezTo>
                <a:cubicBezTo>
                  <a:pt x="169909" y="3152775"/>
                  <a:pt x="174671" y="3148965"/>
                  <a:pt x="166099" y="3139440"/>
                </a:cubicBezTo>
                <a:cubicBezTo>
                  <a:pt x="143239" y="3114675"/>
                  <a:pt x="143239" y="3113722"/>
                  <a:pt x="168004" y="3090862"/>
                </a:cubicBezTo>
                <a:lnTo>
                  <a:pt x="2344466" y="1106805"/>
                </a:lnTo>
                <a:cubicBezTo>
                  <a:pt x="2376024" y="1078078"/>
                  <a:pt x="2353991" y="1093470"/>
                  <a:pt x="2346371" y="1083945"/>
                </a:cubicBezTo>
                <a:cubicBezTo>
                  <a:pt x="2313034" y="1042035"/>
                  <a:pt x="2316844" y="984885"/>
                  <a:pt x="2353991" y="947737"/>
                </a:cubicBezTo>
                <a:cubicBezTo>
                  <a:pt x="2390186" y="911542"/>
                  <a:pt x="2447336" y="908685"/>
                  <a:pt x="2489246" y="941070"/>
                </a:cubicBezTo>
                <a:cubicBezTo>
                  <a:pt x="2514328" y="938848"/>
                  <a:pt x="2500200" y="948690"/>
                  <a:pt x="2504486" y="934402"/>
                </a:cubicBezTo>
                <a:cubicBezTo>
                  <a:pt x="2508296" y="907732"/>
                  <a:pt x="2512106" y="882015"/>
                  <a:pt x="2514964" y="855345"/>
                </a:cubicBezTo>
                <a:cubicBezTo>
                  <a:pt x="2515916" y="842010"/>
                  <a:pt x="2510270" y="840117"/>
                  <a:pt x="2534966" y="832485"/>
                </a:cubicBezTo>
                <a:cubicBezTo>
                  <a:pt x="2559662" y="824853"/>
                  <a:pt x="2625839" y="801103"/>
                  <a:pt x="2663142" y="809555"/>
                </a:cubicBezTo>
                <a:cubicBezTo>
                  <a:pt x="2636754" y="787723"/>
                  <a:pt x="2637399" y="795239"/>
                  <a:pt x="2605451" y="782955"/>
                </a:cubicBezTo>
                <a:cubicBezTo>
                  <a:pt x="2448238" y="722506"/>
                  <a:pt x="2319701" y="609600"/>
                  <a:pt x="2296841" y="446722"/>
                </a:cubicBezTo>
                <a:cubicBezTo>
                  <a:pt x="2267314" y="238125"/>
                  <a:pt x="2410189" y="40957"/>
                  <a:pt x="2617834" y="4762"/>
                </a:cubicBezTo>
                <a:cubicBezTo>
                  <a:pt x="2624501" y="3810"/>
                  <a:pt x="2632121" y="1905"/>
                  <a:pt x="2638789" y="0"/>
                </a:cubicBezTo>
                <a:lnTo>
                  <a:pt x="2734039" y="0"/>
                </a:lnTo>
                <a:cubicBezTo>
                  <a:pt x="2736896" y="952"/>
                  <a:pt x="2739754" y="1905"/>
                  <a:pt x="2742611" y="1905"/>
                </a:cubicBezTo>
                <a:cubicBezTo>
                  <a:pt x="2851196" y="20002"/>
                  <a:pt x="2939779" y="72390"/>
                  <a:pt x="3005501" y="160972"/>
                </a:cubicBezTo>
                <a:cubicBezTo>
                  <a:pt x="3016931" y="176212"/>
                  <a:pt x="3016931" y="176212"/>
                  <a:pt x="3027409" y="160972"/>
                </a:cubicBezTo>
                <a:cubicBezTo>
                  <a:pt x="3158258" y="-15717"/>
                  <a:pt x="3415269" y="-16654"/>
                  <a:pt x="3553412" y="136464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2" name="그룹 6">
            <a:extLst>
              <a:ext uri="{FF2B5EF4-FFF2-40B4-BE49-F238E27FC236}">
                <a16:creationId xmlns:a16="http://schemas.microsoft.com/office/drawing/2014/main" xmlns="" id="{A26251AC-47BF-4063-BE7F-E52054DF8B19}"/>
              </a:ext>
            </a:extLst>
          </p:cNvPr>
          <p:cNvGrpSpPr/>
          <p:nvPr/>
        </p:nvGrpSpPr>
        <p:grpSpPr>
          <a:xfrm>
            <a:off x="1531649" y="2695153"/>
            <a:ext cx="2183933" cy="1895581"/>
            <a:chOff x="2097778" y="1265900"/>
            <a:chExt cx="2183932" cy="1895581"/>
          </a:xfrm>
        </p:grpSpPr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xmlns="" id="{21890149-26EB-480B-A01E-19F553A73AD0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자유형: 도형 117">
              <a:extLst>
                <a:ext uri="{FF2B5EF4-FFF2-40B4-BE49-F238E27FC236}">
                  <a16:creationId xmlns:a16="http://schemas.microsoft.com/office/drawing/2014/main" xmlns="" id="{25149942-CCF6-4A77-B822-0C89D57C31E8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xmlns="" id="{4B6950AA-5C9B-4880-8E24-0E927B231BE4}"/>
              </a:ext>
            </a:extLst>
          </p:cNvPr>
          <p:cNvGrpSpPr/>
          <p:nvPr/>
        </p:nvGrpSpPr>
        <p:grpSpPr>
          <a:xfrm>
            <a:off x="1531649" y="3645684"/>
            <a:ext cx="2183933" cy="1895581"/>
            <a:chOff x="3912068" y="2691711"/>
            <a:chExt cx="2183932" cy="1895581"/>
          </a:xfrm>
        </p:grpSpPr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xmlns="" id="{BF594E08-6F6A-4DE0-A30C-F18D37CC9C41}"/>
                </a:ext>
              </a:extLst>
            </p:cNvPr>
            <p:cNvSpPr/>
            <p:nvPr/>
          </p:nvSpPr>
          <p:spPr>
            <a:xfrm>
              <a:off x="3912068" y="3788391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120">
              <a:extLst>
                <a:ext uri="{FF2B5EF4-FFF2-40B4-BE49-F238E27FC236}">
                  <a16:creationId xmlns:a16="http://schemas.microsoft.com/office/drawing/2014/main" xmlns="" id="{A637B382-6257-4234-B1DF-346A1DC637A5}"/>
                </a:ext>
              </a:extLst>
            </p:cNvPr>
            <p:cNvSpPr/>
            <p:nvPr/>
          </p:nvSpPr>
          <p:spPr>
            <a:xfrm rot="13500000">
              <a:off x="4111874" y="2603167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xmlns="" id="{C8393102-D91E-48B6-9FE1-7F1CD89EE241}"/>
              </a:ext>
            </a:extLst>
          </p:cNvPr>
          <p:cNvGrpSpPr/>
          <p:nvPr/>
        </p:nvGrpSpPr>
        <p:grpSpPr>
          <a:xfrm>
            <a:off x="1531649" y="4534670"/>
            <a:ext cx="2183933" cy="1895581"/>
            <a:chOff x="6720625" y="4117522"/>
            <a:chExt cx="2183932" cy="1895581"/>
          </a:xfrm>
        </p:grpSpPr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xmlns="" id="{83B53FED-0563-499A-9831-FE596144B8F0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자유형: 도형 123">
              <a:extLst>
                <a:ext uri="{FF2B5EF4-FFF2-40B4-BE49-F238E27FC236}">
                  <a16:creationId xmlns:a16="http://schemas.microsoft.com/office/drawing/2014/main" xmlns="" id="{897ED52C-18B8-454D-BC10-E8CF6E4EFC9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01112E0-95F1-4FE5-8EDC-2FE50E0A5132}"/>
              </a:ext>
            </a:extLst>
          </p:cNvPr>
          <p:cNvSpPr txBox="1"/>
          <p:nvPr/>
        </p:nvSpPr>
        <p:spPr>
          <a:xfrm>
            <a:off x="2107368" y="3440438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B711959-7D3E-45C6-BC64-3469836F4E5E}"/>
              </a:ext>
            </a:extLst>
          </p:cNvPr>
          <p:cNvSpPr txBox="1"/>
          <p:nvPr/>
        </p:nvSpPr>
        <p:spPr>
          <a:xfrm>
            <a:off x="2109104" y="4393800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6F999C-A4C1-4278-A59D-E0BDFA5E0337}"/>
              </a:ext>
            </a:extLst>
          </p:cNvPr>
          <p:cNvSpPr txBox="1"/>
          <p:nvPr/>
        </p:nvSpPr>
        <p:spPr>
          <a:xfrm>
            <a:off x="2110840" y="5347162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ounded Rectangle 1">
            <a:extLst>
              <a:ext uri="{FF2B5EF4-FFF2-40B4-BE49-F238E27FC236}">
                <a16:creationId xmlns:a16="http://schemas.microsoft.com/office/drawing/2014/main" xmlns="" id="{4A9EFD34-77A3-494E-9786-BC9CC35240B7}"/>
              </a:ext>
            </a:extLst>
          </p:cNvPr>
          <p:cNvSpPr>
            <a:spLocks noChangeAspect="1"/>
          </p:cNvSpPr>
          <p:nvPr/>
        </p:nvSpPr>
        <p:spPr>
          <a:xfrm>
            <a:off x="1823337" y="5311810"/>
            <a:ext cx="189890" cy="320450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0" name="자유형: 도형 73">
            <a:extLst>
              <a:ext uri="{FF2B5EF4-FFF2-40B4-BE49-F238E27FC236}">
                <a16:creationId xmlns:a16="http://schemas.microsoft.com/office/drawing/2014/main" xmlns="" id="{2B9138F2-4327-46E2-A58B-7E2D59D98D2E}"/>
              </a:ext>
            </a:extLst>
          </p:cNvPr>
          <p:cNvSpPr>
            <a:spLocks noChangeAspect="1"/>
          </p:cNvSpPr>
          <p:nvPr/>
        </p:nvSpPr>
        <p:spPr>
          <a:xfrm>
            <a:off x="1830259" y="3406764"/>
            <a:ext cx="176046" cy="310672"/>
          </a:xfrm>
          <a:custGeom>
            <a:avLst/>
            <a:gdLst>
              <a:gd name="connsiteX0" fmla="*/ 458477 w 915677"/>
              <a:gd name="connsiteY0" fmla="*/ 0 h 1615908"/>
              <a:gd name="connsiteX1" fmla="*/ 915677 w 915677"/>
              <a:gd name="connsiteY1" fmla="*/ 457200 h 1615908"/>
              <a:gd name="connsiteX2" fmla="*/ 714102 w 915677"/>
              <a:gd name="connsiteY2" fmla="*/ 836318 h 1615908"/>
              <a:gd name="connsiteX3" fmla="*/ 664339 w 915677"/>
              <a:gd name="connsiteY3" fmla="*/ 863328 h 1615908"/>
              <a:gd name="connsiteX4" fmla="*/ 914400 w 915677"/>
              <a:gd name="connsiteY4" fmla="*/ 1615908 h 1615908"/>
              <a:gd name="connsiteX5" fmla="*/ 0 w 915677"/>
              <a:gd name="connsiteY5" fmla="*/ 1615908 h 1615908"/>
              <a:gd name="connsiteX6" fmla="*/ 250451 w 915677"/>
              <a:gd name="connsiteY6" fmla="*/ 862153 h 1615908"/>
              <a:gd name="connsiteX7" fmla="*/ 202852 w 915677"/>
              <a:gd name="connsiteY7" fmla="*/ 836318 h 1615908"/>
              <a:gd name="connsiteX8" fmla="*/ 1277 w 915677"/>
              <a:gd name="connsiteY8" fmla="*/ 457200 h 1615908"/>
              <a:gd name="connsiteX9" fmla="*/ 458477 w 915677"/>
              <a:gd name="connsiteY9" fmla="*/ 0 h 161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677" h="1615908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1">
            <a:extLst>
              <a:ext uri="{FF2B5EF4-FFF2-40B4-BE49-F238E27FC236}">
                <a16:creationId xmlns:a16="http://schemas.microsoft.com/office/drawing/2014/main" xmlns="" id="{E5A62804-D13D-473C-952C-C996ACFDC269}"/>
              </a:ext>
            </a:extLst>
          </p:cNvPr>
          <p:cNvSpPr>
            <a:spLocks noChangeAspect="1"/>
          </p:cNvSpPr>
          <p:nvPr/>
        </p:nvSpPr>
        <p:spPr>
          <a:xfrm>
            <a:off x="1758058" y="4354399"/>
            <a:ext cx="320451" cy="32045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058F05-BF09-4B68-BC3C-62B50BC5701E}"/>
              </a:ext>
            </a:extLst>
          </p:cNvPr>
          <p:cNvSpPr/>
          <p:nvPr/>
        </p:nvSpPr>
        <p:spPr>
          <a:xfrm>
            <a:off x="4694038" y="319048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207D80A-BFC1-431D-8E88-F55F3CD29D37}"/>
              </a:ext>
            </a:extLst>
          </p:cNvPr>
          <p:cNvSpPr/>
          <p:nvPr/>
        </p:nvSpPr>
        <p:spPr>
          <a:xfrm>
            <a:off x="4694038" y="413680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202038D-4E33-4512-82EC-06ABA980B649}"/>
              </a:ext>
            </a:extLst>
          </p:cNvPr>
          <p:cNvSpPr/>
          <p:nvPr/>
        </p:nvSpPr>
        <p:spPr>
          <a:xfrm>
            <a:off x="4694038" y="508312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9C25260C-F61A-4267-91F0-704D82E8AE8B}"/>
              </a:ext>
            </a:extLst>
          </p:cNvPr>
          <p:cNvSpPr/>
          <p:nvPr/>
        </p:nvSpPr>
        <p:spPr>
          <a:xfrm>
            <a:off x="10429560" y="340676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7A47FD28-FA96-4080-A0D3-92A53E4FB10B}"/>
              </a:ext>
            </a:extLst>
          </p:cNvPr>
          <p:cNvSpPr/>
          <p:nvPr/>
        </p:nvSpPr>
        <p:spPr>
          <a:xfrm>
            <a:off x="10435916" y="3337826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B71D3D33-6EEF-432F-B2AD-B186F9AD6353}"/>
              </a:ext>
            </a:extLst>
          </p:cNvPr>
          <p:cNvSpPr/>
          <p:nvPr/>
        </p:nvSpPr>
        <p:spPr>
          <a:xfrm>
            <a:off x="10429560" y="435308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891EC576-8D3E-425D-9C10-A72B6F0B18E2}"/>
              </a:ext>
            </a:extLst>
          </p:cNvPr>
          <p:cNvSpPr/>
          <p:nvPr/>
        </p:nvSpPr>
        <p:spPr>
          <a:xfrm>
            <a:off x="10429560" y="529940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5B6BD7A9-D8B6-460B-B78E-D1ED3E92965F}"/>
              </a:ext>
            </a:extLst>
          </p:cNvPr>
          <p:cNvSpPr/>
          <p:nvPr/>
        </p:nvSpPr>
        <p:spPr>
          <a:xfrm>
            <a:off x="10435916" y="4298285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62ABA6C0-8971-4A51-BF28-CA5D001A0029}"/>
              </a:ext>
            </a:extLst>
          </p:cNvPr>
          <p:cNvSpPr/>
          <p:nvPr/>
        </p:nvSpPr>
        <p:spPr>
          <a:xfrm>
            <a:off x="10450257" y="5242013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882D815-BAFB-47EF-A907-10D28E2687D5}"/>
              </a:ext>
            </a:extLst>
          </p:cNvPr>
          <p:cNvSpPr txBox="1"/>
          <p:nvPr/>
        </p:nvSpPr>
        <p:spPr>
          <a:xfrm>
            <a:off x="4595481" y="1520911"/>
            <a:ext cx="306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</a:rPr>
              <a:t>SUCCESS BUSINESS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A6B8068-8688-4DCE-9E65-B6F115A5C887}"/>
              </a:ext>
            </a:extLst>
          </p:cNvPr>
          <p:cNvSpPr txBox="1"/>
          <p:nvPr/>
        </p:nvSpPr>
        <p:spPr>
          <a:xfrm>
            <a:off x="5011797" y="3268297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8CB7D14-ADA8-4C52-AC3C-53AFDC7EF027}"/>
              </a:ext>
            </a:extLst>
          </p:cNvPr>
          <p:cNvSpPr txBox="1"/>
          <p:nvPr/>
        </p:nvSpPr>
        <p:spPr>
          <a:xfrm>
            <a:off x="5011797" y="4209133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B8B4EA6-D9DB-4CDA-991A-8F75244DC0C8}"/>
              </a:ext>
            </a:extLst>
          </p:cNvPr>
          <p:cNvSpPr txBox="1"/>
          <p:nvPr/>
        </p:nvSpPr>
        <p:spPr>
          <a:xfrm>
            <a:off x="5011797" y="5162495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50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DBC4D50-6F0D-4959-9338-DAAF8E68F27F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275CA-A182-4C12-9E5E-35E4296453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19D8DE0-1C20-407F-AA65-D722BD81F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46D7DB5-E686-444D-8036-4B01AE49A1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3EE51B0-C1CF-43BD-8778-76C13F4A48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617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A1FE394-1E25-45B4-8C38-117C9C5E9A4F}"/>
              </a:ext>
            </a:extLst>
          </p:cNvPr>
          <p:cNvGrpSpPr/>
          <p:nvPr/>
        </p:nvGrpSpPr>
        <p:grpSpPr>
          <a:xfrm>
            <a:off x="4361457" y="477136"/>
            <a:ext cx="7181650" cy="5935130"/>
            <a:chOff x="4361457" y="477136"/>
            <a:chExt cx="718165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2CA5C34-AEAB-4565-8553-966BFF95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77136"/>
              <a:ext cx="0" cy="4873075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EB320C04-AD47-41B4-9088-8E72BA6F5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3A7F5A2-C864-49B7-A535-F494A9B12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516048"/>
              <a:ext cx="0" cy="5896218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837C386-A900-4691-B1C5-EE765A4FE47A}"/>
              </a:ext>
            </a:extLst>
          </p:cNvPr>
          <p:cNvSpPr/>
          <p:nvPr/>
        </p:nvSpPr>
        <p:spPr>
          <a:xfrm>
            <a:off x="4098811" y="1828956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6A7C010-FFE9-4891-8E03-FF5B046CE149}"/>
              </a:ext>
            </a:extLst>
          </p:cNvPr>
          <p:cNvSpPr/>
          <p:nvPr/>
        </p:nvSpPr>
        <p:spPr>
          <a:xfrm>
            <a:off x="4098811" y="2963259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3576D67-CAA0-47FD-83DB-6412997A7313}"/>
              </a:ext>
            </a:extLst>
          </p:cNvPr>
          <p:cNvSpPr/>
          <p:nvPr/>
        </p:nvSpPr>
        <p:spPr>
          <a:xfrm>
            <a:off x="4098811" y="4097562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79786C-1663-4AFA-9A78-37E50541B0BD}"/>
              </a:ext>
            </a:extLst>
          </p:cNvPr>
          <p:cNvSpPr/>
          <p:nvPr/>
        </p:nvSpPr>
        <p:spPr>
          <a:xfrm>
            <a:off x="4098811" y="5231865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029466-16C1-4B83-AB9C-EC98A357CB3D}"/>
              </a:ext>
            </a:extLst>
          </p:cNvPr>
          <p:cNvSpPr txBox="1"/>
          <p:nvPr/>
        </p:nvSpPr>
        <p:spPr>
          <a:xfrm>
            <a:off x="5014704" y="2118166"/>
            <a:ext cx="5297193" cy="286232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Introduction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The Dataset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Business Value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Workflow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Conclusion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2CA5C34-AEAB-4565-8553-966BFF95E170}"/>
              </a:ext>
            </a:extLst>
          </p:cNvPr>
          <p:cNvCxnSpPr>
            <a:cxnSpLocks/>
          </p:cNvCxnSpPr>
          <p:nvPr/>
        </p:nvCxnSpPr>
        <p:spPr>
          <a:xfrm flipV="1">
            <a:off x="4350895" y="1498668"/>
            <a:ext cx="0" cy="4873075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94E821A-1C0D-4A42-90B0-FB7F10C0DD2F}"/>
              </a:ext>
            </a:extLst>
          </p:cNvPr>
          <p:cNvSpPr txBox="1"/>
          <p:nvPr/>
        </p:nvSpPr>
        <p:spPr>
          <a:xfrm>
            <a:off x="4969437" y="572520"/>
            <a:ext cx="62097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cs typeface="Arial" pitchFamily="34" charset="0"/>
              </a:rPr>
              <a:t>Overview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35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A26A13D-0978-4769-990E-9C6588249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984834" y="3237236"/>
            <a:ext cx="6090128" cy="31158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2B4F39DE-1B15-4440-A030-17A9929A5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17038" y="729125"/>
            <a:ext cx="6090128" cy="3115879"/>
          </a:xfrm>
          <a:prstGeom prst="rect">
            <a:avLst/>
          </a:prstGeom>
        </p:spPr>
      </p:pic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xmlns="" id="{E8E96209-671E-4AD8-BF32-F8780AD98FDF}"/>
              </a:ext>
            </a:extLst>
          </p:cNvPr>
          <p:cNvSpPr/>
          <p:nvPr/>
        </p:nvSpPr>
        <p:spPr>
          <a:xfrm>
            <a:off x="7344080" y="4352077"/>
            <a:ext cx="393643" cy="103675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D9FF63B2-AD91-4E24-8176-40CEC0EE3E0D}"/>
              </a:ext>
            </a:extLst>
          </p:cNvPr>
          <p:cNvSpPr/>
          <p:nvPr/>
        </p:nvSpPr>
        <p:spPr>
          <a:xfrm>
            <a:off x="4439148" y="1744607"/>
            <a:ext cx="560327" cy="1084913"/>
          </a:xfrm>
          <a:custGeom>
            <a:avLst/>
            <a:gdLst>
              <a:gd name="connsiteX0" fmla="*/ 3642393 w 4630845"/>
              <a:gd name="connsiteY0" fmla="*/ 5218502 h 8966308"/>
              <a:gd name="connsiteX1" fmla="*/ 3655990 w 4630845"/>
              <a:gd name="connsiteY1" fmla="*/ 5218502 h 8966308"/>
              <a:gd name="connsiteX2" fmla="*/ 3649191 w 4630845"/>
              <a:gd name="connsiteY2" fmla="*/ 5219875 h 8966308"/>
              <a:gd name="connsiteX3" fmla="*/ 2337179 w 4630845"/>
              <a:gd name="connsiteY3" fmla="*/ 398852 h 8966308"/>
              <a:gd name="connsiteX4" fmla="*/ 3073703 w 4630845"/>
              <a:gd name="connsiteY4" fmla="*/ 1135376 h 8966308"/>
              <a:gd name="connsiteX5" fmla="*/ 2337179 w 4630845"/>
              <a:gd name="connsiteY5" fmla="*/ 1871900 h 8966308"/>
              <a:gd name="connsiteX6" fmla="*/ 1600655 w 4630845"/>
              <a:gd name="connsiteY6" fmla="*/ 1135376 h 8966308"/>
              <a:gd name="connsiteX7" fmla="*/ 2337179 w 4630845"/>
              <a:gd name="connsiteY7" fmla="*/ 398852 h 8966308"/>
              <a:gd name="connsiteX8" fmla="*/ 4351375 w 4630845"/>
              <a:gd name="connsiteY8" fmla="*/ 1529 h 8966308"/>
              <a:gd name="connsiteX9" fmla="*/ 4469115 w 4630845"/>
              <a:gd name="connsiteY9" fmla="*/ 38013 h 8966308"/>
              <a:gd name="connsiteX10" fmla="*/ 4592832 w 4630845"/>
              <a:gd name="connsiteY10" fmla="*/ 459204 h 8966308"/>
              <a:gd name="connsiteX11" fmla="*/ 3226740 w 4630845"/>
              <a:gd name="connsiteY11" fmla="*/ 2961583 h 8966308"/>
              <a:gd name="connsiteX12" fmla="*/ 3225794 w 4630845"/>
              <a:gd name="connsiteY12" fmla="*/ 8573276 h 8966308"/>
              <a:gd name="connsiteX13" fmla="*/ 2832761 w 4630845"/>
              <a:gd name="connsiteY13" fmla="*/ 8966308 h 8966308"/>
              <a:gd name="connsiteX14" fmla="*/ 2439728 w 4630845"/>
              <a:gd name="connsiteY14" fmla="*/ 8573276 h 8966308"/>
              <a:gd name="connsiteX15" fmla="*/ 2439728 w 4630845"/>
              <a:gd name="connsiteY15" fmla="*/ 5432025 h 8966308"/>
              <a:gd name="connsiteX16" fmla="*/ 2203911 w 4630845"/>
              <a:gd name="connsiteY16" fmla="*/ 5432025 h 8966308"/>
              <a:gd name="connsiteX17" fmla="*/ 2203911 w 4630845"/>
              <a:gd name="connsiteY17" fmla="*/ 8573273 h 8966308"/>
              <a:gd name="connsiteX18" fmla="*/ 1810878 w 4630845"/>
              <a:gd name="connsiteY18" fmla="*/ 8966306 h 8966308"/>
              <a:gd name="connsiteX19" fmla="*/ 1417845 w 4630845"/>
              <a:gd name="connsiteY19" fmla="*/ 8573273 h 8966308"/>
              <a:gd name="connsiteX20" fmla="*/ 1435023 w 4630845"/>
              <a:gd name="connsiteY20" fmla="*/ 3411292 h 8966308"/>
              <a:gd name="connsiteX21" fmla="*/ 1434887 w 4630845"/>
              <a:gd name="connsiteY21" fmla="*/ 3004413 h 8966308"/>
              <a:gd name="connsiteX22" fmla="*/ 1429185 w 4630845"/>
              <a:gd name="connsiteY22" fmla="*/ 3007526 h 8966308"/>
              <a:gd name="connsiteX23" fmla="*/ 38013 w 4630845"/>
              <a:gd name="connsiteY23" fmla="*/ 459204 h 8966308"/>
              <a:gd name="connsiteX24" fmla="*/ 161729 w 4630845"/>
              <a:gd name="connsiteY24" fmla="*/ 38013 h 8966308"/>
              <a:gd name="connsiteX25" fmla="*/ 279469 w 4630845"/>
              <a:gd name="connsiteY25" fmla="*/ 1529 h 8966308"/>
              <a:gd name="connsiteX26" fmla="*/ 582920 w 4630845"/>
              <a:gd name="connsiteY26" fmla="*/ 161730 h 8966308"/>
              <a:gd name="connsiteX27" fmla="*/ 1607281 w 4630845"/>
              <a:gd name="connsiteY27" fmla="*/ 2038135 h 8966308"/>
              <a:gd name="connsiteX28" fmla="*/ 3023563 w 4630845"/>
              <a:gd name="connsiteY28" fmla="*/ 2038135 h 8966308"/>
              <a:gd name="connsiteX29" fmla="*/ 4047924 w 4630845"/>
              <a:gd name="connsiteY29" fmla="*/ 161729 h 8966308"/>
              <a:gd name="connsiteX30" fmla="*/ 4351375 w 4630845"/>
              <a:gd name="connsiteY30" fmla="*/ 1529 h 896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30845" h="8966308">
                <a:moveTo>
                  <a:pt x="3642393" y="5218502"/>
                </a:moveTo>
                <a:lnTo>
                  <a:pt x="3655990" y="5218502"/>
                </a:lnTo>
                <a:lnTo>
                  <a:pt x="3649191" y="5219875"/>
                </a:lnTo>
                <a:close/>
                <a:moveTo>
                  <a:pt x="2337179" y="398852"/>
                </a:moveTo>
                <a:cubicBezTo>
                  <a:pt x="2743951" y="398852"/>
                  <a:pt x="3073703" y="728605"/>
                  <a:pt x="3073703" y="1135376"/>
                </a:cubicBezTo>
                <a:cubicBezTo>
                  <a:pt x="3073703" y="1542147"/>
                  <a:pt x="2743951" y="1871900"/>
                  <a:pt x="2337179" y="1871900"/>
                </a:cubicBezTo>
                <a:cubicBezTo>
                  <a:pt x="1930408" y="1871900"/>
                  <a:pt x="1600655" y="1542147"/>
                  <a:pt x="1600655" y="1135376"/>
                </a:cubicBezTo>
                <a:cubicBezTo>
                  <a:pt x="1600655" y="728605"/>
                  <a:pt x="1930408" y="398852"/>
                  <a:pt x="2337179" y="398852"/>
                </a:cubicBezTo>
                <a:close/>
                <a:moveTo>
                  <a:pt x="4351375" y="1529"/>
                </a:moveTo>
                <a:cubicBezTo>
                  <a:pt x="4391498" y="5536"/>
                  <a:pt x="4431497" y="17477"/>
                  <a:pt x="4469115" y="38013"/>
                </a:cubicBezTo>
                <a:cubicBezTo>
                  <a:pt x="4619587" y="120158"/>
                  <a:pt x="4674977" y="308732"/>
                  <a:pt x="4592832" y="459204"/>
                </a:cubicBezTo>
                <a:lnTo>
                  <a:pt x="3226740" y="2961583"/>
                </a:lnTo>
                <a:lnTo>
                  <a:pt x="3225794" y="8573276"/>
                </a:lnTo>
                <a:cubicBezTo>
                  <a:pt x="3225794" y="8790341"/>
                  <a:pt x="3049827" y="8966308"/>
                  <a:pt x="2832761" y="8966308"/>
                </a:cubicBezTo>
                <a:cubicBezTo>
                  <a:pt x="2615696" y="8966308"/>
                  <a:pt x="2439728" y="8790341"/>
                  <a:pt x="2439728" y="8573276"/>
                </a:cubicBezTo>
                <a:lnTo>
                  <a:pt x="2439728" y="5432025"/>
                </a:lnTo>
                <a:lnTo>
                  <a:pt x="2203911" y="5432025"/>
                </a:lnTo>
                <a:lnTo>
                  <a:pt x="2203911" y="8573273"/>
                </a:lnTo>
                <a:cubicBezTo>
                  <a:pt x="2203911" y="8790339"/>
                  <a:pt x="2027943" y="8966306"/>
                  <a:pt x="1810878" y="8966306"/>
                </a:cubicBezTo>
                <a:cubicBezTo>
                  <a:pt x="1593812" y="8966306"/>
                  <a:pt x="1417845" y="8790339"/>
                  <a:pt x="1417845" y="8573273"/>
                </a:cubicBezTo>
                <a:cubicBezTo>
                  <a:pt x="1425222" y="7700108"/>
                  <a:pt x="1434775" y="5148354"/>
                  <a:pt x="1435023" y="3411292"/>
                </a:cubicBezTo>
                <a:lnTo>
                  <a:pt x="1434887" y="3004413"/>
                </a:lnTo>
                <a:lnTo>
                  <a:pt x="1429185" y="3007526"/>
                </a:lnTo>
                <a:lnTo>
                  <a:pt x="38013" y="459204"/>
                </a:lnTo>
                <a:cubicBezTo>
                  <a:pt x="-44132" y="308732"/>
                  <a:pt x="11257" y="120158"/>
                  <a:pt x="161729" y="38013"/>
                </a:cubicBezTo>
                <a:cubicBezTo>
                  <a:pt x="199347" y="17477"/>
                  <a:pt x="239347" y="5536"/>
                  <a:pt x="279469" y="1529"/>
                </a:cubicBezTo>
                <a:cubicBezTo>
                  <a:pt x="399836" y="-10495"/>
                  <a:pt x="521311" y="48876"/>
                  <a:pt x="582920" y="161730"/>
                </a:cubicBezTo>
                <a:lnTo>
                  <a:pt x="1607281" y="2038135"/>
                </a:lnTo>
                <a:lnTo>
                  <a:pt x="3023563" y="2038135"/>
                </a:lnTo>
                <a:lnTo>
                  <a:pt x="4047924" y="161729"/>
                </a:lnTo>
                <a:cubicBezTo>
                  <a:pt x="4109533" y="48876"/>
                  <a:pt x="4231008" y="-10495"/>
                  <a:pt x="4351375" y="1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DC6611D-8B2A-4901-A4A8-1CD2342CBE9A}"/>
              </a:ext>
            </a:extLst>
          </p:cNvPr>
          <p:cNvGrpSpPr/>
          <p:nvPr/>
        </p:nvGrpSpPr>
        <p:grpSpPr>
          <a:xfrm>
            <a:off x="1533583" y="3637248"/>
            <a:ext cx="2071093" cy="714829"/>
            <a:chOff x="1985511" y="4307149"/>
            <a:chExt cx="7456448" cy="7148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02C99B3-0D37-4D53-9551-52D1AEF9CC8B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A5B630C-A6D3-466D-97F9-DF11515F09E0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A7AA749-DD92-4B3D-BDD7-A1AD37362E82}"/>
              </a:ext>
            </a:extLst>
          </p:cNvPr>
          <p:cNvGrpSpPr/>
          <p:nvPr/>
        </p:nvGrpSpPr>
        <p:grpSpPr>
          <a:xfrm>
            <a:off x="8628137" y="2346428"/>
            <a:ext cx="2071093" cy="714829"/>
            <a:chOff x="1985511" y="4307149"/>
            <a:chExt cx="7456448" cy="714829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14ECC4-F0B7-46C7-9A74-A79CC8D7AC33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52AE6E7-9454-43DC-901A-CB7CF69E9B81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F934D7-8A20-47DA-B79E-F9FF6A00B750}"/>
              </a:ext>
            </a:extLst>
          </p:cNvPr>
          <p:cNvSpPr txBox="1"/>
          <p:nvPr/>
        </p:nvSpPr>
        <p:spPr>
          <a:xfrm>
            <a:off x="1533583" y="433040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06B100-E5CF-4D5A-ADC4-66A24BD2C5B1}"/>
              </a:ext>
            </a:extLst>
          </p:cNvPr>
          <p:cNvSpPr txBox="1"/>
          <p:nvPr/>
        </p:nvSpPr>
        <p:spPr>
          <a:xfrm>
            <a:off x="9386049" y="303958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EDF0728-F343-4D94-9E9F-6D62E8AC799C}"/>
              </a:ext>
            </a:extLst>
          </p:cNvPr>
          <p:cNvSpPr txBox="1"/>
          <p:nvPr/>
        </p:nvSpPr>
        <p:spPr>
          <a:xfrm>
            <a:off x="3676506" y="348866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DF58768-A463-44A7-BDC2-AEC3306B2453}"/>
              </a:ext>
            </a:extLst>
          </p:cNvPr>
          <p:cNvSpPr txBox="1"/>
          <p:nvPr/>
        </p:nvSpPr>
        <p:spPr>
          <a:xfrm>
            <a:off x="3676506" y="392112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47FD77-B21C-4AF6-82C9-2BE5737A2C2B}"/>
              </a:ext>
            </a:extLst>
          </p:cNvPr>
          <p:cNvSpPr txBox="1"/>
          <p:nvPr/>
        </p:nvSpPr>
        <p:spPr>
          <a:xfrm>
            <a:off x="3676506" y="435358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17DB0FA-39AD-4E7C-81B0-3AF0C8033B4A}"/>
              </a:ext>
            </a:extLst>
          </p:cNvPr>
          <p:cNvSpPr txBox="1"/>
          <p:nvPr/>
        </p:nvSpPr>
        <p:spPr>
          <a:xfrm>
            <a:off x="6710872" y="241343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B15CFB-8EAB-4D50-B94F-7CE5E4E0DED6}"/>
              </a:ext>
            </a:extLst>
          </p:cNvPr>
          <p:cNvSpPr txBox="1"/>
          <p:nvPr/>
        </p:nvSpPr>
        <p:spPr>
          <a:xfrm>
            <a:off x="6710872" y="284589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63B9FE3-EF60-45DF-B1E3-D12C03A9F426}"/>
              </a:ext>
            </a:extLst>
          </p:cNvPr>
          <p:cNvSpPr txBox="1"/>
          <p:nvPr/>
        </p:nvSpPr>
        <p:spPr>
          <a:xfrm>
            <a:off x="6710872" y="327835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2142F6F-0B48-4CE6-BD90-302FE88B809B}"/>
              </a:ext>
            </a:extLst>
          </p:cNvPr>
          <p:cNvSpPr txBox="1"/>
          <p:nvPr/>
        </p:nvSpPr>
        <p:spPr>
          <a:xfrm>
            <a:off x="920500" y="1603171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A26B0C7-3FCA-4499-AE92-925BE412E0BD}"/>
              </a:ext>
            </a:extLst>
          </p:cNvPr>
          <p:cNvSpPr txBox="1"/>
          <p:nvPr/>
        </p:nvSpPr>
        <p:spPr>
          <a:xfrm>
            <a:off x="920500" y="1890869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09BB2-51C6-4C78-89C4-ABF4D94DA2B6}"/>
              </a:ext>
            </a:extLst>
          </p:cNvPr>
          <p:cNvSpPr txBox="1"/>
          <p:nvPr/>
        </p:nvSpPr>
        <p:spPr>
          <a:xfrm>
            <a:off x="8006841" y="4240144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83DD74A-5451-4123-A796-F6B7A010AED7}"/>
              </a:ext>
            </a:extLst>
          </p:cNvPr>
          <p:cNvSpPr txBox="1"/>
          <p:nvPr/>
        </p:nvSpPr>
        <p:spPr>
          <a:xfrm>
            <a:off x="8006841" y="4527842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xmlns="" val="388883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0BC7DE9-908E-4327-9B8C-79D31D1E9920}"/>
              </a:ext>
            </a:extLst>
          </p:cNvPr>
          <p:cNvGrpSpPr/>
          <p:nvPr/>
        </p:nvGrpSpPr>
        <p:grpSpPr>
          <a:xfrm>
            <a:off x="9358133" y="4809818"/>
            <a:ext cx="1815812" cy="1292662"/>
            <a:chOff x="3017859" y="4283314"/>
            <a:chExt cx="1890849" cy="12926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4174541-57DA-41C3-8038-5D243AC6D5A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30F0F04-C0E2-48FA-91B1-5D1A3ADEFE6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42391C7-66A3-4C12-B4C5-DCFACDD11A5C}"/>
              </a:ext>
            </a:extLst>
          </p:cNvPr>
          <p:cNvGrpSpPr/>
          <p:nvPr/>
        </p:nvGrpSpPr>
        <p:grpSpPr>
          <a:xfrm>
            <a:off x="1025100" y="4809818"/>
            <a:ext cx="1815812" cy="1292662"/>
            <a:chOff x="3017859" y="4283314"/>
            <a:chExt cx="1890849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895E63C-89D2-4050-A069-71DA9D84F3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52667C1-D1D0-48D8-B57A-7E0B58AC5B0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D5E6FD4-3B83-455D-AA25-33ED7BBDF7DA}"/>
              </a:ext>
            </a:extLst>
          </p:cNvPr>
          <p:cNvGrpSpPr/>
          <p:nvPr/>
        </p:nvGrpSpPr>
        <p:grpSpPr>
          <a:xfrm>
            <a:off x="3100969" y="3928578"/>
            <a:ext cx="1815812" cy="1292662"/>
            <a:chOff x="3017859" y="4283314"/>
            <a:chExt cx="1890849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7F411F5-3CA7-4B38-BEA1-4BA2B38903E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3E9CEBF-3FEB-4099-9B0F-E8D271D1FA6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27EA031-9486-40AD-B60E-25C8F22FD8B4}"/>
              </a:ext>
            </a:extLst>
          </p:cNvPr>
          <p:cNvGrpSpPr/>
          <p:nvPr/>
        </p:nvGrpSpPr>
        <p:grpSpPr>
          <a:xfrm>
            <a:off x="5176838" y="4809818"/>
            <a:ext cx="1845367" cy="1292662"/>
            <a:chOff x="3017861" y="4283314"/>
            <a:chExt cx="1921626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953CD1-FC55-4DE8-9E8C-62E2E3B03A33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31862EA-A845-4FD9-8903-823A12CBD958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1E11F8-2037-4F48-9265-234CFBD8D080}"/>
              </a:ext>
            </a:extLst>
          </p:cNvPr>
          <p:cNvGrpSpPr/>
          <p:nvPr/>
        </p:nvGrpSpPr>
        <p:grpSpPr>
          <a:xfrm>
            <a:off x="7282262" y="3928578"/>
            <a:ext cx="1815812" cy="1292662"/>
            <a:chOff x="3017859" y="4283314"/>
            <a:chExt cx="1890849" cy="1292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64B8C67-D370-4CC6-B649-0E2E5A5061B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657097F-4B5B-45EE-A474-3CE322343EA7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69CCD4E-3557-47D4-9838-D333C260BD4C}"/>
              </a:ext>
            </a:extLst>
          </p:cNvPr>
          <p:cNvGrpSpPr/>
          <p:nvPr/>
        </p:nvGrpSpPr>
        <p:grpSpPr>
          <a:xfrm>
            <a:off x="1116464" y="2650213"/>
            <a:ext cx="1705060" cy="1796015"/>
            <a:chOff x="1046128" y="2903197"/>
            <a:chExt cx="1705060" cy="17960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4B5EC39-B9E4-4A25-A0DB-5AEC508B1993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96C43B79-CF60-4417-A2D8-D36C77E9A662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54BA10-4271-4F32-944E-D6639008169A}"/>
              </a:ext>
            </a:extLst>
          </p:cNvPr>
          <p:cNvGrpSpPr/>
          <p:nvPr/>
        </p:nvGrpSpPr>
        <p:grpSpPr>
          <a:xfrm>
            <a:off x="3194998" y="1667622"/>
            <a:ext cx="1730833" cy="1879719"/>
            <a:chOff x="3124662" y="1920606"/>
            <a:chExt cx="1730833" cy="18797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C04F64A-58B1-4BCD-B18E-6A8758AE7C48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6306495-7A95-4F78-803D-1B0C904A2935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96090C9-E3D9-4D51-9547-46995DA5017D}"/>
              </a:ext>
            </a:extLst>
          </p:cNvPr>
          <p:cNvGrpSpPr/>
          <p:nvPr/>
        </p:nvGrpSpPr>
        <p:grpSpPr>
          <a:xfrm>
            <a:off x="5275170" y="2650214"/>
            <a:ext cx="1771861" cy="1796014"/>
            <a:chOff x="5204834" y="2903198"/>
            <a:chExt cx="1771861" cy="179601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F819AF3E-629F-4345-AC0E-CC7015A51E87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E80F32B-2984-4B90-8A4D-B9ED07206842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DBDC700-B4D3-4279-A7D8-9FD30432BA3B}"/>
              </a:ext>
            </a:extLst>
          </p:cNvPr>
          <p:cNvGrpSpPr/>
          <p:nvPr/>
        </p:nvGrpSpPr>
        <p:grpSpPr>
          <a:xfrm>
            <a:off x="9449497" y="2650214"/>
            <a:ext cx="1822908" cy="1796014"/>
            <a:chOff x="9379161" y="2903198"/>
            <a:chExt cx="1822908" cy="17960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3AA3BA34-9735-45EB-BBA4-727226D239B3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36AE08FC-837F-4A3A-96DC-F95542E7D143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CB319CD-4A4C-4819-B68C-2473E70543BD}"/>
              </a:ext>
            </a:extLst>
          </p:cNvPr>
          <p:cNvGrpSpPr/>
          <p:nvPr/>
        </p:nvGrpSpPr>
        <p:grpSpPr>
          <a:xfrm>
            <a:off x="7355343" y="1667621"/>
            <a:ext cx="1747322" cy="1879720"/>
            <a:chOff x="7285007" y="1920605"/>
            <a:chExt cx="1747322" cy="18797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626D569C-3583-40F1-A020-9A816AE5554E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A450FF19-C4E3-4CDB-97AF-C5FE2C7AC389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F140DB4-471E-43A7-AB79-8F7A5E84C6CC}"/>
              </a:ext>
            </a:extLst>
          </p:cNvPr>
          <p:cNvSpPr txBox="1"/>
          <p:nvPr/>
        </p:nvSpPr>
        <p:spPr>
          <a:xfrm>
            <a:off x="1425284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3FBA6C-EB1B-4F31-8E20-0CA84BBE4E3E}"/>
              </a:ext>
            </a:extLst>
          </p:cNvPr>
          <p:cNvSpPr txBox="1"/>
          <p:nvPr/>
        </p:nvSpPr>
        <p:spPr>
          <a:xfrm>
            <a:off x="3508542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508AB5E-AB63-484B-BC1F-4618FA029E63}"/>
              </a:ext>
            </a:extLst>
          </p:cNvPr>
          <p:cNvSpPr txBox="1"/>
          <p:nvPr/>
        </p:nvSpPr>
        <p:spPr>
          <a:xfrm>
            <a:off x="5591800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88FB364-9226-47D1-8B99-DF72B6151BD2}"/>
              </a:ext>
            </a:extLst>
          </p:cNvPr>
          <p:cNvSpPr txBox="1"/>
          <p:nvPr/>
        </p:nvSpPr>
        <p:spPr>
          <a:xfrm>
            <a:off x="7675058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12FFEF-39B0-49B3-8572-0E0A239632B6}"/>
              </a:ext>
            </a:extLst>
          </p:cNvPr>
          <p:cNvSpPr txBox="1"/>
          <p:nvPr/>
        </p:nvSpPr>
        <p:spPr>
          <a:xfrm>
            <a:off x="9758317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:a16="http://schemas.microsoft.com/office/drawing/2014/main" xmlns="" id="{DC39533C-213A-484F-9118-78796E79A0AB}"/>
              </a:ext>
            </a:extLst>
          </p:cNvPr>
          <p:cNvSpPr/>
          <p:nvPr/>
        </p:nvSpPr>
        <p:spPr>
          <a:xfrm>
            <a:off x="2263491" y="29225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xmlns="" id="{8EEEBABB-321D-4B91-A0CB-0C72E0553BF9}"/>
              </a:ext>
            </a:extLst>
          </p:cNvPr>
          <p:cNvSpPr/>
          <p:nvPr/>
        </p:nvSpPr>
        <p:spPr>
          <a:xfrm>
            <a:off x="10716581" y="28823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xmlns="" id="{E161E98B-D68B-4F4C-BC25-CC61FEA4D74F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860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xmlns="" id="{36BCAD9E-3D90-4803-A6B5-68EED12EB07E}"/>
              </a:ext>
            </a:extLst>
          </p:cNvPr>
          <p:cNvSpPr/>
          <p:nvPr/>
        </p:nvSpPr>
        <p:spPr>
          <a:xfrm>
            <a:off x="4373209" y="19313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xmlns="" id="{6C057647-DCE2-4411-B410-347225FA38E5}"/>
              </a:ext>
            </a:extLst>
          </p:cNvPr>
          <p:cNvSpPr/>
          <p:nvPr/>
        </p:nvSpPr>
        <p:spPr>
          <a:xfrm>
            <a:off x="8539064" y="19284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B26BC2FA-DF5F-422F-B754-56DD376BDAD1}"/>
              </a:ext>
            </a:extLst>
          </p:cNvPr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name="adj1" fmla="val 13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77D08DAA-0213-459F-A5E8-2D51CC7AD80C}"/>
              </a:ext>
            </a:extLst>
          </p:cNvPr>
          <p:cNvSpPr txBox="1">
            <a:spLocks/>
          </p:cNvSpPr>
          <p:nvPr/>
        </p:nvSpPr>
        <p:spPr>
          <a:xfrm>
            <a:off x="5144913" y="5301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2E19580-CCEA-42AD-8BC9-130A6D02D0B9}"/>
              </a:ext>
            </a:extLst>
          </p:cNvPr>
          <p:cNvSpPr txBox="1"/>
          <p:nvPr/>
        </p:nvSpPr>
        <p:spPr>
          <a:xfrm>
            <a:off x="6466006" y="2686268"/>
            <a:ext cx="4330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239B92-DA51-4D46-870C-9964D2D2EA13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4CA237AA-B41C-4C7E-AD27-CCC55B63B4B8}"/>
              </a:ext>
            </a:extLst>
          </p:cNvPr>
          <p:cNvSpPr/>
          <p:nvPr/>
        </p:nvSpPr>
        <p:spPr>
          <a:xfrm>
            <a:off x="6569312" y="2128364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304BF9-1756-44D7-9F9C-76B5EBF518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xmlns="" val="276668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62584E7-CB43-4101-823D-64F2DC05611C}"/>
              </a:ext>
            </a:extLst>
          </p:cNvPr>
          <p:cNvGrpSpPr/>
          <p:nvPr/>
        </p:nvGrpSpPr>
        <p:grpSpPr>
          <a:xfrm rot="5400000">
            <a:off x="1601565" y="1518483"/>
            <a:ext cx="4597121" cy="4591166"/>
            <a:chOff x="3782394" y="2006190"/>
            <a:chExt cx="4597121" cy="4591166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xmlns="" id="{2A8EB127-1A15-4BCB-9367-64884658BA68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BF9B4411-C614-4396-B853-560B24340C08}"/>
                </a:ext>
              </a:extLst>
            </p:cNvPr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C061A66-412A-41CD-AE3F-BDDAA281F065}"/>
                </a:ext>
              </a:extLst>
            </p:cNvPr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65AFF8F-74CE-4BEB-8C5B-F9166F248C48}"/>
                </a:ext>
              </a:extLst>
            </p:cNvPr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28A7D72C-AF0E-4486-A373-15E44E9650DA}"/>
                </a:ext>
              </a:extLst>
            </p:cNvPr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Isosceles Triangle 41">
            <a:extLst>
              <a:ext uri="{FF2B5EF4-FFF2-40B4-BE49-F238E27FC236}">
                <a16:creationId xmlns:a16="http://schemas.microsoft.com/office/drawing/2014/main" xmlns="" id="{19C1C7B5-D5AC-4E92-904A-41C4C5B89BB2}"/>
              </a:ext>
            </a:extLst>
          </p:cNvPr>
          <p:cNvSpPr/>
          <p:nvPr/>
        </p:nvSpPr>
        <p:spPr>
          <a:xfrm>
            <a:off x="5724773" y="4520229"/>
            <a:ext cx="239708" cy="344324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Isosceles Triangle 22">
            <a:extLst>
              <a:ext uri="{FF2B5EF4-FFF2-40B4-BE49-F238E27FC236}">
                <a16:creationId xmlns:a16="http://schemas.microsoft.com/office/drawing/2014/main" xmlns="" id="{6976F518-F6F0-4F53-B426-2C384813F228}"/>
              </a:ext>
            </a:extLst>
          </p:cNvPr>
          <p:cNvSpPr/>
          <p:nvPr/>
        </p:nvSpPr>
        <p:spPr>
          <a:xfrm rot="19800000">
            <a:off x="5703187" y="2913579"/>
            <a:ext cx="337052" cy="336994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xmlns="" id="{9ADBD95B-81FE-49B8-8CA5-7FDBD95BA7A1}"/>
              </a:ext>
            </a:extLst>
          </p:cNvPr>
          <p:cNvSpPr>
            <a:spLocks/>
          </p:cNvSpPr>
          <p:nvPr/>
        </p:nvSpPr>
        <p:spPr>
          <a:xfrm>
            <a:off x="4719341" y="1704784"/>
            <a:ext cx="334780" cy="33478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xmlns="" id="{05A91910-41DB-4D23-AEC5-9C5D8B2B00BA}"/>
              </a:ext>
            </a:extLst>
          </p:cNvPr>
          <p:cNvSpPr>
            <a:spLocks noChangeAspect="1"/>
          </p:cNvSpPr>
          <p:nvPr/>
        </p:nvSpPr>
        <p:spPr>
          <a:xfrm rot="8580000">
            <a:off x="4718895" y="5588557"/>
            <a:ext cx="335672" cy="334780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923D189-B020-4D75-A3FA-75EF05C100F8}"/>
              </a:ext>
            </a:extLst>
          </p:cNvPr>
          <p:cNvGrpSpPr/>
          <p:nvPr/>
        </p:nvGrpSpPr>
        <p:grpSpPr>
          <a:xfrm>
            <a:off x="2771171" y="2197776"/>
            <a:ext cx="2071732" cy="2824509"/>
            <a:chOff x="823868" y="1667879"/>
            <a:chExt cx="2525437" cy="34430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622B63F1-2B3B-44DC-A11E-7E0C4B44BFF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1F07D5B0-69C7-4EFE-B46A-B72FCB052492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aphic 19">
                <a:extLst>
                  <a:ext uri="{FF2B5EF4-FFF2-40B4-BE49-F238E27FC236}">
                    <a16:creationId xmlns:a16="http://schemas.microsoft.com/office/drawing/2014/main" xmlns="" id="{BF0F797F-29BF-4D4C-949A-EB2E86FD9F43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B46D8FBB-7A5C-45D8-88F2-233A12D64B59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F4E3A671-B9C4-4826-962D-FCCF97DB7856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9383CCC-199F-4418-8E07-12CB6D87049B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3C576D6-BD6F-40D4-9582-06E483AFE480}"/>
              </a:ext>
            </a:extLst>
          </p:cNvPr>
          <p:cNvSpPr/>
          <p:nvPr/>
        </p:nvSpPr>
        <p:spPr>
          <a:xfrm flipH="1">
            <a:off x="487167" y="3378013"/>
            <a:ext cx="2628324" cy="2378301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8CD06CC-17B1-4D09-80EA-C9B0A7A5D796}"/>
              </a:ext>
            </a:extLst>
          </p:cNvPr>
          <p:cNvSpPr/>
          <p:nvPr/>
        </p:nvSpPr>
        <p:spPr>
          <a:xfrm>
            <a:off x="6324600" y="142875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0148ABD1-D833-4C5F-8DE3-641051BFCB18}"/>
              </a:ext>
            </a:extLst>
          </p:cNvPr>
          <p:cNvSpPr/>
          <p:nvPr/>
        </p:nvSpPr>
        <p:spPr>
          <a:xfrm>
            <a:off x="7095577" y="2704814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EC627B9C-57F8-41BF-B162-EA802DEFAD11}"/>
              </a:ext>
            </a:extLst>
          </p:cNvPr>
          <p:cNvSpPr/>
          <p:nvPr/>
        </p:nvSpPr>
        <p:spPr>
          <a:xfrm>
            <a:off x="7084676" y="40167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A2FF4CAF-F5C4-4577-9623-39681B86BF66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D4F932D-5F08-4AA1-8C98-35F8C7D270D3}"/>
              </a:ext>
            </a:extLst>
          </p:cNvPr>
          <p:cNvGrpSpPr/>
          <p:nvPr/>
        </p:nvGrpSpPr>
        <p:grpSpPr>
          <a:xfrm>
            <a:off x="6520619" y="1469331"/>
            <a:ext cx="4060661" cy="713214"/>
            <a:chOff x="6565695" y="2053509"/>
            <a:chExt cx="2037996" cy="7132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B7B4851-559E-4473-B648-20FC0809C35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121A6EA-CF4E-48EF-A1AE-89B835C1EC2D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CFFB8D4B-CBD6-4990-A0DA-C3AEA7EDC820}"/>
              </a:ext>
            </a:extLst>
          </p:cNvPr>
          <p:cNvGrpSpPr/>
          <p:nvPr/>
        </p:nvGrpSpPr>
        <p:grpSpPr>
          <a:xfrm>
            <a:off x="7309256" y="2764270"/>
            <a:ext cx="4060661" cy="713214"/>
            <a:chOff x="6565695" y="2053509"/>
            <a:chExt cx="2037996" cy="7132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BB11D0E-22D5-4943-B56B-BB35198744D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4C8F2A0-2CA7-4748-97CE-34766F485286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6A28268F-60AD-4980-8061-39227C5770EC}"/>
              </a:ext>
            </a:extLst>
          </p:cNvPr>
          <p:cNvGrpSpPr/>
          <p:nvPr/>
        </p:nvGrpSpPr>
        <p:grpSpPr>
          <a:xfrm>
            <a:off x="7309256" y="4059209"/>
            <a:ext cx="4060661" cy="713214"/>
            <a:chOff x="6565695" y="2053509"/>
            <a:chExt cx="2037996" cy="71321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E6285C7-3347-471E-9FE3-8AF2608BAC0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B8E3DD4-3ED2-4D1C-AF7C-BF801D3DB31C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7A98E65-7C60-4677-B873-AEBC632386DC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5D1A5F7-4749-410C-9984-AD390DCDEE9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1FACA0B-94ED-4B10-A852-1438478634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6600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A8889A79-F4C6-472E-A76C-380B0398CC14}"/>
              </a:ext>
            </a:extLst>
          </p:cNvPr>
          <p:cNvSpPr/>
          <p:nvPr/>
        </p:nvSpPr>
        <p:spPr>
          <a:xfrm>
            <a:off x="9735155" y="1804294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65360384-9DA4-4F80-92D8-A1FF58E8181D}"/>
              </a:ext>
            </a:extLst>
          </p:cNvPr>
          <p:cNvSpPr/>
          <p:nvPr/>
        </p:nvSpPr>
        <p:spPr>
          <a:xfrm>
            <a:off x="9827622" y="1896762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218DACDE-6287-4784-B7EF-F3FDC02ED3B0}"/>
              </a:ext>
            </a:extLst>
          </p:cNvPr>
          <p:cNvSpPr/>
          <p:nvPr/>
        </p:nvSpPr>
        <p:spPr>
          <a:xfrm>
            <a:off x="1162628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D7F2E0C6-5119-4A84-B8AE-5D8A1B2A810A}"/>
              </a:ext>
            </a:extLst>
          </p:cNvPr>
          <p:cNvSpPr/>
          <p:nvPr/>
        </p:nvSpPr>
        <p:spPr>
          <a:xfrm>
            <a:off x="1255095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67CA156B-F6CE-4BC1-8623-4437FE6308F1}"/>
              </a:ext>
            </a:extLst>
          </p:cNvPr>
          <p:cNvSpPr/>
          <p:nvPr/>
        </p:nvSpPr>
        <p:spPr>
          <a:xfrm>
            <a:off x="4020137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7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5426D48-9389-4A74-B6B6-4CB6AF18FABC}"/>
              </a:ext>
            </a:extLst>
          </p:cNvPr>
          <p:cNvSpPr/>
          <p:nvPr/>
        </p:nvSpPr>
        <p:spPr>
          <a:xfrm>
            <a:off x="4112604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263235E4-A130-4D79-A016-F1D73BCAEFB1}"/>
              </a:ext>
            </a:extLst>
          </p:cNvPr>
          <p:cNvSpPr/>
          <p:nvPr/>
        </p:nvSpPr>
        <p:spPr>
          <a:xfrm>
            <a:off x="6877646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5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10" y="1125657"/>
                  <a:pt x="1259133" y="1259133"/>
                </a:cubicBezTo>
                <a:lnTo>
                  <a:pt x="1221087" y="1290525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34E626F-1409-4605-8004-C1CC8C1B86E1}"/>
              </a:ext>
            </a:extLst>
          </p:cNvPr>
          <p:cNvSpPr/>
          <p:nvPr/>
        </p:nvSpPr>
        <p:spPr>
          <a:xfrm>
            <a:off x="6970113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9B7B257-EF2C-405F-AF35-712C629B683A}"/>
              </a:ext>
            </a:extLst>
          </p:cNvPr>
          <p:cNvGrpSpPr/>
          <p:nvPr/>
        </p:nvGrpSpPr>
        <p:grpSpPr>
          <a:xfrm>
            <a:off x="1016427" y="4527142"/>
            <a:ext cx="1767568" cy="1292662"/>
            <a:chOff x="2113657" y="4283314"/>
            <a:chExt cx="2120136" cy="129266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C429EDA6-0BB3-4CB5-86C3-692659A35264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96A59E5-4946-46A4-AA61-7AEE7F4A094C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6D5C16C6-6CB5-4AC0-9510-2E158BE3A89D}"/>
              </a:ext>
            </a:extLst>
          </p:cNvPr>
          <p:cNvGrpSpPr/>
          <p:nvPr/>
        </p:nvGrpSpPr>
        <p:grpSpPr>
          <a:xfrm>
            <a:off x="3873936" y="4527142"/>
            <a:ext cx="1767568" cy="1292662"/>
            <a:chOff x="2113657" y="4283314"/>
            <a:chExt cx="2120136" cy="129266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9EC713E-11D7-4308-8822-3D04EA5ABFB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A917B8F-A9E4-452A-908D-73ECCC1D3CF6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B4C5D08D-262D-461B-A628-1EB3B3214E05}"/>
              </a:ext>
            </a:extLst>
          </p:cNvPr>
          <p:cNvGrpSpPr/>
          <p:nvPr/>
        </p:nvGrpSpPr>
        <p:grpSpPr>
          <a:xfrm>
            <a:off x="6731445" y="4527142"/>
            <a:ext cx="1767568" cy="1292662"/>
            <a:chOff x="2113657" y="4283314"/>
            <a:chExt cx="2120136" cy="129266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0B4186C-91A6-4425-9892-92B32D36D18A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B2B2C87-2D28-4F54-BE8B-EE42A7BA4C64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rapezoid 13">
            <a:extLst>
              <a:ext uri="{FF2B5EF4-FFF2-40B4-BE49-F238E27FC236}">
                <a16:creationId xmlns:a16="http://schemas.microsoft.com/office/drawing/2014/main" xmlns="" id="{BDC4C07B-2E54-4355-8A4B-E71AF8F24651}"/>
              </a:ext>
            </a:extLst>
          </p:cNvPr>
          <p:cNvSpPr/>
          <p:nvPr/>
        </p:nvSpPr>
        <p:spPr>
          <a:xfrm>
            <a:off x="7360235" y="2394696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xmlns="" id="{98AEC383-DC3C-4B03-88AF-A9DC55F5004D}"/>
              </a:ext>
            </a:extLst>
          </p:cNvPr>
          <p:cNvSpPr/>
          <p:nvPr/>
        </p:nvSpPr>
        <p:spPr>
          <a:xfrm>
            <a:off x="1740956" y="2322725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xmlns="" id="{87605BF6-84AA-49E2-A5B0-DBF19714AA9E}"/>
              </a:ext>
            </a:extLst>
          </p:cNvPr>
          <p:cNvSpPr/>
          <p:nvPr/>
        </p:nvSpPr>
        <p:spPr>
          <a:xfrm>
            <a:off x="10197134" y="2355184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E7C6448-FAF5-4C88-9893-DF91391945D5}"/>
              </a:ext>
            </a:extLst>
          </p:cNvPr>
          <p:cNvSpPr txBox="1"/>
          <p:nvPr/>
        </p:nvSpPr>
        <p:spPr>
          <a:xfrm>
            <a:off x="1396155" y="3578202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267F109-E1B6-4428-B808-639A6B80D4E5}"/>
              </a:ext>
            </a:extLst>
          </p:cNvPr>
          <p:cNvSpPr txBox="1"/>
          <p:nvPr/>
        </p:nvSpPr>
        <p:spPr>
          <a:xfrm>
            <a:off x="4253664" y="3578202"/>
            <a:ext cx="100811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F67CF42-93D4-49E8-B44F-AADB1E8E733A}"/>
              </a:ext>
            </a:extLst>
          </p:cNvPr>
          <p:cNvSpPr txBox="1"/>
          <p:nvPr/>
        </p:nvSpPr>
        <p:spPr>
          <a:xfrm>
            <a:off x="7111173" y="3578202"/>
            <a:ext cx="100811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1698B050-238C-4809-9803-8BCC27D73346}"/>
              </a:ext>
            </a:extLst>
          </p:cNvPr>
          <p:cNvGrpSpPr/>
          <p:nvPr/>
        </p:nvGrpSpPr>
        <p:grpSpPr>
          <a:xfrm>
            <a:off x="9588954" y="4527142"/>
            <a:ext cx="1767568" cy="1292662"/>
            <a:chOff x="2113657" y="4283314"/>
            <a:chExt cx="2120136" cy="12926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26F9C91-11EA-422A-A378-0BE723528CA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903F407-46F7-4F7E-B4C0-FADD577DC3F3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E6B92D5-B500-4DCC-A68C-B18A21062DCA}"/>
              </a:ext>
            </a:extLst>
          </p:cNvPr>
          <p:cNvSpPr txBox="1"/>
          <p:nvPr/>
        </p:nvSpPr>
        <p:spPr>
          <a:xfrm>
            <a:off x="9968682" y="3521750"/>
            <a:ext cx="100811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xmlns="" id="{59421B5F-432C-4C7E-A6F4-AF9B00229A41}"/>
              </a:ext>
            </a:extLst>
          </p:cNvPr>
          <p:cNvSpPr/>
          <p:nvPr/>
        </p:nvSpPr>
        <p:spPr>
          <a:xfrm>
            <a:off x="4563047" y="2336580"/>
            <a:ext cx="389347" cy="54745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776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0E4680-F21E-46D2-9070-D61650FA6E4F}"/>
              </a:ext>
            </a:extLst>
          </p:cNvPr>
          <p:cNvSpPr txBox="1"/>
          <p:nvPr/>
        </p:nvSpPr>
        <p:spPr>
          <a:xfrm>
            <a:off x="6815747" y="1086829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4809C4-79EE-4C3A-A25F-AAA7738C4DE7}"/>
              </a:ext>
            </a:extLst>
          </p:cNvPr>
          <p:cNvSpPr txBox="1"/>
          <p:nvPr/>
        </p:nvSpPr>
        <p:spPr>
          <a:xfrm>
            <a:off x="6803510" y="3226408"/>
            <a:ext cx="3721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B0E03C-BCAE-4787-9CDF-F55C56B70EA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xmlns="" val="185535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xmlns="" id="{D41E16DE-E9EA-446E-B0A0-06B094679A70}"/>
              </a:ext>
            </a:extLst>
          </p:cNvPr>
          <p:cNvGrpSpPr/>
          <p:nvPr/>
        </p:nvGrpSpPr>
        <p:grpSpPr>
          <a:xfrm>
            <a:off x="6340335" y="1735999"/>
            <a:ext cx="2162175" cy="2609850"/>
            <a:chOff x="5014912" y="2124075"/>
            <a:chExt cx="2162175" cy="2609850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2617D4E7-BBEB-425B-9082-DDEA10A5A47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507C66D-A824-4AED-8D16-E751FDD2366C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8CDF027-2F0D-468E-9904-DE1D7B609B6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DBD38D6-8AE8-4819-922C-C64EF3616ED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EA574BB-E609-4BEC-9DE4-B5B018072E47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BB175CD-D082-4151-9D4F-6E7C1BCD93B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82055E-0851-4C1C-9D81-82BD1088559B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8D960A9-41CF-4123-895C-6BA327EE11A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874BBBA-8FB0-4A27-A9EC-140B103A5E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814CDA5-4167-45B9-80F4-73138F6F31F1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18510AF-A86B-4ED7-AA2F-398ABA9B137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67B4E9C-21D3-4310-9174-FB1B27554050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B60B9F2-C8D0-4CBA-8C5E-B08F94A89200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EA566CEE-254A-46D6-B914-4F551A936907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A03FE5F-47B2-4685-8706-DF5EB4278341}"/>
              </a:ext>
            </a:extLst>
          </p:cNvPr>
          <p:cNvGrpSpPr/>
          <p:nvPr/>
        </p:nvGrpSpPr>
        <p:grpSpPr>
          <a:xfrm>
            <a:off x="4005217" y="1736746"/>
            <a:ext cx="1514639" cy="2609103"/>
            <a:chOff x="6971773" y="3515634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1300C6E-F162-4B7B-BF83-CBB53E1A8E2D}"/>
                </a:ext>
              </a:extLst>
            </p:cNvPr>
            <p:cNvSpPr/>
            <p:nvPr/>
          </p:nvSpPr>
          <p:spPr>
            <a:xfrm>
              <a:off x="7476868" y="3515634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2573B62-D044-4173-AE29-3592C761972D}"/>
                </a:ext>
              </a:extLst>
            </p:cNvPr>
            <p:cNvSpPr/>
            <p:nvPr/>
          </p:nvSpPr>
          <p:spPr>
            <a:xfrm>
              <a:off x="7649164" y="3515840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F497239-20BB-47B8-AA2F-DACE69AA0B9A}"/>
                </a:ext>
              </a:extLst>
            </p:cNvPr>
            <p:cNvSpPr/>
            <p:nvPr/>
          </p:nvSpPr>
          <p:spPr>
            <a:xfrm>
              <a:off x="6971773" y="3725582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1DC0BEF-29D6-433F-9367-C521CCAACA01}"/>
                </a:ext>
              </a:extLst>
            </p:cNvPr>
            <p:cNvSpPr/>
            <p:nvPr/>
          </p:nvSpPr>
          <p:spPr>
            <a:xfrm>
              <a:off x="7810137" y="4106390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31A44893-EFC5-473E-8191-275FEE1C3D5C}"/>
                </a:ext>
              </a:extLst>
            </p:cNvPr>
            <p:cNvSpPr/>
            <p:nvPr/>
          </p:nvSpPr>
          <p:spPr>
            <a:xfrm>
              <a:off x="8143512" y="4154015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8CF1FA-855D-470F-9CBD-413BEC06860B}"/>
                </a:ext>
              </a:extLst>
            </p:cNvPr>
            <p:cNvSpPr/>
            <p:nvPr/>
          </p:nvSpPr>
          <p:spPr>
            <a:xfrm>
              <a:off x="7186250" y="4922682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C215EA69-63DB-4909-B44B-6280EDB52E49}"/>
                </a:ext>
              </a:extLst>
            </p:cNvPr>
            <p:cNvSpPr/>
            <p:nvPr/>
          </p:nvSpPr>
          <p:spPr>
            <a:xfrm>
              <a:off x="6980670" y="4362612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xmlns="" id="{0690B4A5-3E86-42B9-9927-B9A8270C8F1E}"/>
              </a:ext>
            </a:extLst>
          </p:cNvPr>
          <p:cNvGrpSpPr/>
          <p:nvPr/>
        </p:nvGrpSpPr>
        <p:grpSpPr>
          <a:xfrm>
            <a:off x="1101144" y="1657895"/>
            <a:ext cx="1776412" cy="2687954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7176558-3136-4E65-A12E-B6850B6515F2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CCD8C79-AEBB-4240-AAD3-E1884CF838F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4ABD235-FEC7-4305-9ADD-890498BCBC0F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E98E4D0C-6836-4FD5-B56D-578CF6817371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5116493-8920-4E53-A67C-FEDE823B068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7772CF7-45F6-430E-92A3-08FCEDC1762D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D4896D2F-F6F1-45F1-B421-91299F27C007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CEA35B2-C383-4085-AFD4-46801B2CDFA5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95A3DF3-89DA-4BE9-842A-46B1AFD6BBFD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DB0CC7A-6B6A-4963-8602-B41F7B4C3E6F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657B0B67-44A0-485A-A876-DCCBC9494264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A9DD39FD-44FC-462E-B96A-F88322F4A7A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A4BD8B8-B429-456F-8F03-4F78217C27A2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73">
            <a:extLst>
              <a:ext uri="{FF2B5EF4-FFF2-40B4-BE49-F238E27FC236}">
                <a16:creationId xmlns:a16="http://schemas.microsoft.com/office/drawing/2014/main" xmlns="" id="{3EC061C3-AD88-40DF-AF00-B80ECE281C70}"/>
              </a:ext>
            </a:extLst>
          </p:cNvPr>
          <p:cNvGrpSpPr/>
          <p:nvPr/>
        </p:nvGrpSpPr>
        <p:grpSpPr>
          <a:xfrm>
            <a:off x="9051609" y="1726474"/>
            <a:ext cx="1771650" cy="2619375"/>
            <a:chOff x="5210175" y="2119312"/>
            <a:chExt cx="1771650" cy="2619375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5CECF9D-4133-4D88-B76E-D9A62BFB1903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6C1E551-D67E-4F5D-BEA0-250A4DA3E137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BDB3B0A5-67AF-4646-9AD4-51D0FE885F1A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5CD70577-4A3E-4921-B6AC-2BC38561D2E9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9162DDE-88FB-4ABB-873E-4DFCD127E8F1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DF295B7A-D7CB-46BE-B85F-4F07666474D4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BE5DB60-D28E-4A06-84CB-0260DC1DE732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AD9A8929-8932-4C11-A951-7E691BCC3CD2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EB8BC9C-033A-4339-825B-F7D455964D71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A96AAF16-6A7F-4077-B7FE-33F734DC210A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C7515BA-0988-48AD-900B-932CC89AB6B8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8E5C6C46-84B4-400B-9358-98554ECC7960}"/>
              </a:ext>
            </a:extLst>
          </p:cNvPr>
          <p:cNvGrpSpPr/>
          <p:nvPr/>
        </p:nvGrpSpPr>
        <p:grpSpPr>
          <a:xfrm>
            <a:off x="945542" y="4793116"/>
            <a:ext cx="2316216" cy="1359669"/>
            <a:chOff x="4696755" y="2102767"/>
            <a:chExt cx="1538611" cy="1257816"/>
          </a:xfrm>
        </p:grpSpPr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xmlns="" id="{DD5B7B07-D592-46C9-8B35-C1CB9607631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A73DC0A4-E471-4899-8181-72BAFB30D55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A288F701-0EBF-4D2B-98F0-C7302B026AC7}"/>
              </a:ext>
            </a:extLst>
          </p:cNvPr>
          <p:cNvGrpSpPr/>
          <p:nvPr/>
        </p:nvGrpSpPr>
        <p:grpSpPr>
          <a:xfrm>
            <a:off x="3604428" y="4793116"/>
            <a:ext cx="2316216" cy="1359669"/>
            <a:chOff x="4696755" y="2102767"/>
            <a:chExt cx="1538611" cy="1257816"/>
          </a:xfrm>
        </p:grpSpPr>
        <p:sp>
          <p:nvSpPr>
            <p:cNvPr id="61" name="Text Placeholder 2">
              <a:extLst>
                <a:ext uri="{FF2B5EF4-FFF2-40B4-BE49-F238E27FC236}">
                  <a16:creationId xmlns:a16="http://schemas.microsoft.com/office/drawing/2014/main" xmlns="" id="{EDA73291-5808-41E9-BAED-956B02E00195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2AC0DE3C-5A9C-4750-A929-95A232D9C8B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FFE704D-A793-468F-A442-E2FE678488F2}"/>
              </a:ext>
            </a:extLst>
          </p:cNvPr>
          <p:cNvGrpSpPr/>
          <p:nvPr/>
        </p:nvGrpSpPr>
        <p:grpSpPr>
          <a:xfrm>
            <a:off x="6263314" y="4793116"/>
            <a:ext cx="2316216" cy="1359669"/>
            <a:chOff x="4696755" y="2102767"/>
            <a:chExt cx="1538611" cy="1257816"/>
          </a:xfrm>
        </p:grpSpPr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xmlns="" id="{E5785DD4-81B7-4DD6-8EFF-4CBB733582FD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47E4789-7DEA-4690-8A13-74F083F6065C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E0F8EB3E-F5B8-4822-910B-A8F1E4049FBE}"/>
              </a:ext>
            </a:extLst>
          </p:cNvPr>
          <p:cNvGrpSpPr/>
          <p:nvPr/>
        </p:nvGrpSpPr>
        <p:grpSpPr>
          <a:xfrm>
            <a:off x="8922201" y="4793116"/>
            <a:ext cx="2316216" cy="1359669"/>
            <a:chOff x="4696755" y="2102767"/>
            <a:chExt cx="1538611" cy="1257816"/>
          </a:xfrm>
        </p:grpSpPr>
        <p:sp>
          <p:nvSpPr>
            <p:cNvPr id="67" name="Text Placeholder 2">
              <a:extLst>
                <a:ext uri="{FF2B5EF4-FFF2-40B4-BE49-F238E27FC236}">
                  <a16:creationId xmlns:a16="http://schemas.microsoft.com/office/drawing/2014/main" xmlns="" id="{BBD137F6-BDD8-4F9A-AB71-0A5E9DF2933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0DBF42E1-1498-40AB-962C-DFBF4CCE538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5463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AF1DCD-4736-4158-BACA-12985CA7BEF7}"/>
              </a:ext>
            </a:extLst>
          </p:cNvPr>
          <p:cNvSpPr txBox="1"/>
          <p:nvPr/>
        </p:nvSpPr>
        <p:spPr>
          <a:xfrm>
            <a:off x="805094" y="17216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D7BE3F-8755-4DAE-91BB-B11454EA5B2D}"/>
              </a:ext>
            </a:extLst>
          </p:cNvPr>
          <p:cNvSpPr txBox="1"/>
          <p:nvPr/>
        </p:nvSpPr>
        <p:spPr>
          <a:xfrm>
            <a:off x="805093" y="3164342"/>
            <a:ext cx="3987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Easy to change colors, photos and Text. Get a modern PowerPoint  Presentation that is beautifully designed. 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24D247-65CD-409F-A696-C9D5ADA89B9D}"/>
              </a:ext>
            </a:extLst>
          </p:cNvPr>
          <p:cNvSpPr txBox="1"/>
          <p:nvPr/>
        </p:nvSpPr>
        <p:spPr>
          <a:xfrm>
            <a:off x="805094" y="2535306"/>
            <a:ext cx="234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EAC434-F38B-4EF8-9D0D-BABFE180E4B3}"/>
              </a:ext>
            </a:extLst>
          </p:cNvPr>
          <p:cNvSpPr txBox="1"/>
          <p:nvPr/>
        </p:nvSpPr>
        <p:spPr>
          <a:xfrm>
            <a:off x="5820031" y="1677642"/>
            <a:ext cx="55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can simply impress your audience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add a unique zing and appeal to your Presentations.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3801A306-BE58-4831-BDF7-CA489B07AB6A}"/>
              </a:ext>
            </a:extLst>
          </p:cNvPr>
          <p:cNvSpPr/>
          <p:nvPr/>
        </p:nvSpPr>
        <p:spPr>
          <a:xfrm>
            <a:off x="9688200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AFDF73E-1A6C-4DE1-A932-DEEC496E5F93}"/>
              </a:ext>
            </a:extLst>
          </p:cNvPr>
          <p:cNvSpPr/>
          <p:nvPr/>
        </p:nvSpPr>
        <p:spPr>
          <a:xfrm>
            <a:off x="9688200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70BB2D04-D7CD-4F9C-A617-7A4E69C46C72}"/>
              </a:ext>
            </a:extLst>
          </p:cNvPr>
          <p:cNvSpPr/>
          <p:nvPr/>
        </p:nvSpPr>
        <p:spPr>
          <a:xfrm>
            <a:off x="7521125" y="2391954"/>
            <a:ext cx="1698706" cy="1605184"/>
          </a:xfrm>
          <a:prstGeom prst="roundRect">
            <a:avLst>
              <a:gd name="adj" fmla="val 8843"/>
            </a:avLst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DE194E6A-9466-4580-A60D-C96E0C54ED08}"/>
              </a:ext>
            </a:extLst>
          </p:cNvPr>
          <p:cNvSpPr/>
          <p:nvPr/>
        </p:nvSpPr>
        <p:spPr>
          <a:xfrm>
            <a:off x="7521125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09B67A66-3A30-4CE6-9DAB-91ADF3063B73}"/>
              </a:ext>
            </a:extLst>
          </p:cNvPr>
          <p:cNvSpPr/>
          <p:nvPr/>
        </p:nvSpPr>
        <p:spPr>
          <a:xfrm>
            <a:off x="5354052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47E87E7B-5DBD-4A24-8457-FAD87DF75EE0}"/>
              </a:ext>
            </a:extLst>
          </p:cNvPr>
          <p:cNvSpPr/>
          <p:nvPr/>
        </p:nvSpPr>
        <p:spPr>
          <a:xfrm>
            <a:off x="5354052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320793A8-F4EC-4C97-BB03-73C2893D8861}"/>
              </a:ext>
            </a:extLst>
          </p:cNvPr>
          <p:cNvSpPr/>
          <p:nvPr/>
        </p:nvSpPr>
        <p:spPr>
          <a:xfrm>
            <a:off x="8111956" y="2670456"/>
            <a:ext cx="517045" cy="48399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xmlns="" id="{05CEF85F-3840-43A6-91A1-DDAE5015E1F5}"/>
              </a:ext>
            </a:extLst>
          </p:cNvPr>
          <p:cNvSpPr/>
          <p:nvPr/>
        </p:nvSpPr>
        <p:spPr>
          <a:xfrm>
            <a:off x="8138857" y="4708713"/>
            <a:ext cx="463243" cy="46189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Pie 24">
            <a:extLst>
              <a:ext uri="{FF2B5EF4-FFF2-40B4-BE49-F238E27FC236}">
                <a16:creationId xmlns:a16="http://schemas.microsoft.com/office/drawing/2014/main" xmlns="" id="{D693C01D-6D64-4B28-85E0-9ADC3AE59B35}"/>
              </a:ext>
            </a:extLst>
          </p:cNvPr>
          <p:cNvSpPr/>
          <p:nvPr/>
        </p:nvSpPr>
        <p:spPr>
          <a:xfrm>
            <a:off x="5928888" y="2639459"/>
            <a:ext cx="549034" cy="54599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xmlns="" id="{61CE535B-B139-41E8-A294-F547679CCD78}"/>
              </a:ext>
            </a:extLst>
          </p:cNvPr>
          <p:cNvSpPr/>
          <p:nvPr/>
        </p:nvSpPr>
        <p:spPr>
          <a:xfrm>
            <a:off x="5928888" y="4667275"/>
            <a:ext cx="544766" cy="5447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DDEB6E-9FC8-46FA-960C-E97E128F1E5A}"/>
              </a:ext>
            </a:extLst>
          </p:cNvPr>
          <p:cNvSpPr/>
          <p:nvPr/>
        </p:nvSpPr>
        <p:spPr>
          <a:xfrm rot="2700000">
            <a:off x="10357866" y="2570591"/>
            <a:ext cx="359374" cy="6837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xmlns="" id="{654251EE-24BF-407C-BF73-DE2561F330FA}"/>
              </a:ext>
            </a:extLst>
          </p:cNvPr>
          <p:cNvSpPr>
            <a:spLocks noChangeAspect="1"/>
          </p:cNvSpPr>
          <p:nvPr/>
        </p:nvSpPr>
        <p:spPr>
          <a:xfrm>
            <a:off x="10250068" y="4649772"/>
            <a:ext cx="574971" cy="57977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6DD616-E1A8-4645-AD0D-0BE960633177}"/>
              </a:ext>
            </a:extLst>
          </p:cNvPr>
          <p:cNvSpPr txBox="1"/>
          <p:nvPr/>
        </p:nvSpPr>
        <p:spPr>
          <a:xfrm>
            <a:off x="5424886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1276E1-8A70-4313-A158-573339F1E054}"/>
              </a:ext>
            </a:extLst>
          </p:cNvPr>
          <p:cNvSpPr txBox="1"/>
          <p:nvPr/>
        </p:nvSpPr>
        <p:spPr>
          <a:xfrm>
            <a:off x="7627377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C027A7-F38F-4E4E-A828-3EEEEC563D6D}"/>
              </a:ext>
            </a:extLst>
          </p:cNvPr>
          <p:cNvSpPr txBox="1"/>
          <p:nvPr/>
        </p:nvSpPr>
        <p:spPr>
          <a:xfrm>
            <a:off x="5424886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722450-706F-4755-85BA-AFEC37F117C6}"/>
              </a:ext>
            </a:extLst>
          </p:cNvPr>
          <p:cNvSpPr txBox="1"/>
          <p:nvPr/>
        </p:nvSpPr>
        <p:spPr>
          <a:xfrm>
            <a:off x="7597070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62C403-B53F-459E-9193-C8B3202D597F}"/>
              </a:ext>
            </a:extLst>
          </p:cNvPr>
          <p:cNvSpPr txBox="1"/>
          <p:nvPr/>
        </p:nvSpPr>
        <p:spPr>
          <a:xfrm>
            <a:off x="9769254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0681E30-83AB-4A3F-9779-1C5374D5AED3}"/>
              </a:ext>
            </a:extLst>
          </p:cNvPr>
          <p:cNvSpPr txBox="1"/>
          <p:nvPr/>
        </p:nvSpPr>
        <p:spPr>
          <a:xfrm>
            <a:off x="9829868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80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FADACB-40F7-491D-AD6C-74A1739FE6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xmlns="" val="279917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-Shape 46">
            <a:extLst>
              <a:ext uri="{FF2B5EF4-FFF2-40B4-BE49-F238E27FC236}">
                <a16:creationId xmlns:a16="http://schemas.microsoft.com/office/drawing/2014/main" xmlns="" id="{5FB869C9-3BED-479E-9B59-33D6EE27D91B}"/>
              </a:ext>
            </a:extLst>
          </p:cNvPr>
          <p:cNvSpPr/>
          <p:nvPr/>
        </p:nvSpPr>
        <p:spPr>
          <a:xfrm rot="5400000">
            <a:off x="5317613" y="4824758"/>
            <a:ext cx="714954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xmlns="" id="{2BC6C964-F140-4787-B709-4E37245F1A34}"/>
              </a:ext>
            </a:extLst>
          </p:cNvPr>
          <p:cNvSpPr/>
          <p:nvPr/>
        </p:nvSpPr>
        <p:spPr>
          <a:xfrm rot="5400000">
            <a:off x="6483378" y="4314927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xmlns="" id="{6C443564-8A1C-4F17-B403-51B4C1574184}"/>
              </a:ext>
            </a:extLst>
          </p:cNvPr>
          <p:cNvSpPr/>
          <p:nvPr/>
        </p:nvSpPr>
        <p:spPr>
          <a:xfrm rot="5400000">
            <a:off x="7648283" y="3825836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-Shape 49">
            <a:extLst>
              <a:ext uri="{FF2B5EF4-FFF2-40B4-BE49-F238E27FC236}">
                <a16:creationId xmlns:a16="http://schemas.microsoft.com/office/drawing/2014/main" xmlns="" id="{97138E1C-E051-48A1-86B0-7D643A8C95D6}"/>
              </a:ext>
            </a:extLst>
          </p:cNvPr>
          <p:cNvSpPr/>
          <p:nvPr/>
        </p:nvSpPr>
        <p:spPr>
          <a:xfrm rot="5400000">
            <a:off x="8803339" y="3326806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8E821AD8-0028-400C-99CF-880E053BCA3E}"/>
              </a:ext>
            </a:extLst>
          </p:cNvPr>
          <p:cNvSpPr/>
          <p:nvPr/>
        </p:nvSpPr>
        <p:spPr>
          <a:xfrm rot="5400000">
            <a:off x="4192979" y="5313333"/>
            <a:ext cx="634411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02C35C4-B33E-4EBA-A639-DCF486A9F893}"/>
              </a:ext>
            </a:extLst>
          </p:cNvPr>
          <p:cNvGrpSpPr/>
          <p:nvPr/>
        </p:nvGrpSpPr>
        <p:grpSpPr>
          <a:xfrm>
            <a:off x="6338416" y="1613478"/>
            <a:ext cx="1695553" cy="2936732"/>
            <a:chOff x="2158950" y="1606536"/>
            <a:chExt cx="1866716" cy="323319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547969B7-BDCF-44FC-8FF6-F2525C7FCDC7}"/>
                </a:ext>
              </a:extLst>
            </p:cNvPr>
            <p:cNvSpPr/>
            <p:nvPr/>
          </p:nvSpPr>
          <p:spPr>
            <a:xfrm>
              <a:off x="2865472" y="1606536"/>
              <a:ext cx="599516" cy="599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xmlns="" id="{F2B5AB30-C450-4D06-9A9F-C266F73E1C61}"/>
                </a:ext>
              </a:extLst>
            </p:cNvPr>
            <p:cNvSpPr/>
            <p:nvPr/>
          </p:nvSpPr>
          <p:spPr>
            <a:xfrm>
              <a:off x="2865471" y="2155699"/>
              <a:ext cx="599516" cy="131631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xmlns="" id="{AC49B8C3-F058-425C-B856-34DA6DCF1253}"/>
                </a:ext>
              </a:extLst>
            </p:cNvPr>
            <p:cNvSpPr/>
            <p:nvPr/>
          </p:nvSpPr>
          <p:spPr>
            <a:xfrm rot="10800000">
              <a:off x="2865472" y="3348727"/>
              <a:ext cx="299760" cy="149099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xmlns="" id="{C857C9FD-AB19-4742-8C3D-6191F9818987}"/>
                </a:ext>
              </a:extLst>
            </p:cNvPr>
            <p:cNvSpPr/>
            <p:nvPr/>
          </p:nvSpPr>
          <p:spPr>
            <a:xfrm rot="10800000">
              <a:off x="3610399" y="3508573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C3437F2E-C070-4CEC-9CFC-996B64C46445}"/>
                </a:ext>
              </a:extLst>
            </p:cNvPr>
            <p:cNvSpPr/>
            <p:nvPr/>
          </p:nvSpPr>
          <p:spPr>
            <a:xfrm rot="7070763">
              <a:off x="3429929" y="3104389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xmlns="" id="{516FE81B-0FFD-4F14-B3FD-4A4ACD0C9C6C}"/>
                </a:ext>
              </a:extLst>
            </p:cNvPr>
            <p:cNvSpPr/>
            <p:nvPr/>
          </p:nvSpPr>
          <p:spPr>
            <a:xfrm rot="6300000">
              <a:off x="3543696" y="2361865"/>
              <a:ext cx="239691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xmlns="" id="{FC560D02-3E6A-4F8A-AF17-ACE5DBDBA086}"/>
                </a:ext>
              </a:extLst>
            </p:cNvPr>
            <p:cNvSpPr/>
            <p:nvPr/>
          </p:nvSpPr>
          <p:spPr>
            <a:xfrm rot="13500000">
              <a:off x="2591367" y="2165530"/>
              <a:ext cx="239691" cy="110452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7FB8B2-EFBC-4A0A-885C-B33473C59C33}"/>
              </a:ext>
            </a:extLst>
          </p:cNvPr>
          <p:cNvSpPr txBox="1"/>
          <p:nvPr/>
        </p:nvSpPr>
        <p:spPr>
          <a:xfrm>
            <a:off x="8521787" y="1986823"/>
            <a:ext cx="306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</a:rPr>
              <a:t>SUCCESS BUSINESS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09AEE0-C297-4389-B6AC-2DBF1339602A}"/>
              </a:ext>
            </a:extLst>
          </p:cNvPr>
          <p:cNvSpPr txBox="1"/>
          <p:nvPr/>
        </p:nvSpPr>
        <p:spPr>
          <a:xfrm>
            <a:off x="4006390" y="5895797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98B5A17-554E-499F-A8FE-66523D37D318}"/>
              </a:ext>
            </a:extLst>
          </p:cNvPr>
          <p:cNvGrpSpPr/>
          <p:nvPr/>
        </p:nvGrpSpPr>
        <p:grpSpPr>
          <a:xfrm>
            <a:off x="1873877" y="4617012"/>
            <a:ext cx="3075726" cy="704881"/>
            <a:chOff x="1109958" y="5132809"/>
            <a:chExt cx="1720208" cy="70488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742456F-2037-4435-B9E1-563ECBFA0A19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FA945AA-5C09-4FF3-835D-D65547C78AC4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82EC8C2-B153-4F0C-BE17-18CC336A770F}"/>
              </a:ext>
            </a:extLst>
          </p:cNvPr>
          <p:cNvSpPr txBox="1"/>
          <p:nvPr/>
        </p:nvSpPr>
        <p:spPr>
          <a:xfrm>
            <a:off x="5189383" y="539083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DBD02A5-82EA-48F7-BFD3-3B2B4933A6A6}"/>
              </a:ext>
            </a:extLst>
          </p:cNvPr>
          <p:cNvSpPr txBox="1"/>
          <p:nvPr/>
        </p:nvSpPr>
        <p:spPr>
          <a:xfrm>
            <a:off x="6372376" y="488587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324BAD-5E5E-4184-B4FF-AB83D66932D2}"/>
              </a:ext>
            </a:extLst>
          </p:cNvPr>
          <p:cNvSpPr txBox="1"/>
          <p:nvPr/>
        </p:nvSpPr>
        <p:spPr>
          <a:xfrm>
            <a:off x="7555369" y="438091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7F2339-3ABE-4B5C-A74B-7568B3DC615E}"/>
              </a:ext>
            </a:extLst>
          </p:cNvPr>
          <p:cNvSpPr txBox="1"/>
          <p:nvPr/>
        </p:nvSpPr>
        <p:spPr>
          <a:xfrm>
            <a:off x="8738364" y="387595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D06A1D7C-3BC6-4E90-BDE8-AC1F9FB28D81}"/>
              </a:ext>
            </a:extLst>
          </p:cNvPr>
          <p:cNvGrpSpPr/>
          <p:nvPr/>
        </p:nvGrpSpPr>
        <p:grpSpPr>
          <a:xfrm>
            <a:off x="679827" y="5620315"/>
            <a:ext cx="3075726" cy="704881"/>
            <a:chOff x="1109958" y="5132809"/>
            <a:chExt cx="1720208" cy="7048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12A16E7-B270-41E2-9E0E-767647C13185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D8183F2-171F-4454-A92F-FDBB28A05BE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89316B-AE63-48EE-8D64-9A42480550A1}"/>
              </a:ext>
            </a:extLst>
          </p:cNvPr>
          <p:cNvGrpSpPr/>
          <p:nvPr/>
        </p:nvGrpSpPr>
        <p:grpSpPr>
          <a:xfrm>
            <a:off x="2820412" y="3613709"/>
            <a:ext cx="3075726" cy="704881"/>
            <a:chOff x="1109958" y="5132809"/>
            <a:chExt cx="1720208" cy="7048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FBB27A2-67C7-4402-88D3-1DC87A5C55ED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B16B9D0-D76C-4CD3-99D5-16E86C7AFD1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A6F94D57-426D-4BA3-BA3A-672D3A8246F5}"/>
              </a:ext>
            </a:extLst>
          </p:cNvPr>
          <p:cNvGrpSpPr/>
          <p:nvPr/>
        </p:nvGrpSpPr>
        <p:grpSpPr>
          <a:xfrm>
            <a:off x="2820412" y="2610406"/>
            <a:ext cx="3075726" cy="704881"/>
            <a:chOff x="1109958" y="5132809"/>
            <a:chExt cx="1720208" cy="70488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1FC4BE6-B451-4BDE-A1A8-C8B87DD94CD0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EAB8F53-B99E-4B2D-B308-C44EEF479A8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B001592E-5914-49BA-8B54-C3FA778E1E43}"/>
              </a:ext>
            </a:extLst>
          </p:cNvPr>
          <p:cNvGrpSpPr/>
          <p:nvPr/>
        </p:nvGrpSpPr>
        <p:grpSpPr>
          <a:xfrm>
            <a:off x="3766948" y="1607103"/>
            <a:ext cx="3075726" cy="704881"/>
            <a:chOff x="1109958" y="5132809"/>
            <a:chExt cx="1720208" cy="70488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56F68EC-6D3F-42BD-AE09-97CBB225382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188B17D-E274-416C-B2F5-73406B065D9B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9922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3393" y="701527"/>
            <a:ext cx="9539530" cy="7242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GABRIELLA TANUBRATA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IMG_20191230_134208.jpg"/>
          <p:cNvPicPr>
            <a:picLocks noChangeAspect="1"/>
          </p:cNvPicPr>
          <p:nvPr/>
        </p:nvPicPr>
        <p:blipFill>
          <a:blip r:embed="rId2" cstate="print"/>
          <a:srcRect l="6113" t="25082" r="12919" b="16435"/>
          <a:stretch>
            <a:fillRect/>
          </a:stretch>
        </p:blipFill>
        <p:spPr>
          <a:xfrm>
            <a:off x="1756371" y="1720158"/>
            <a:ext cx="4164595" cy="4010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029466-16C1-4B83-AB9C-EC98A357CB3D}"/>
              </a:ext>
            </a:extLst>
          </p:cNvPr>
          <p:cNvSpPr txBox="1"/>
          <p:nvPr/>
        </p:nvSpPr>
        <p:spPr>
          <a:xfrm>
            <a:off x="6218816" y="2425945"/>
            <a:ext cx="5134229" cy="310854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Career change to tech with transferable skills in data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Financial statement auditor for 1.5 years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Bachelor’s degree in financial accounting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CA760AA-4BD2-42D4-9AC2-4A9B6BD18285}"/>
              </a:ext>
            </a:extLst>
          </p:cNvPr>
          <p:cNvGrpSpPr/>
          <p:nvPr/>
        </p:nvGrpSpPr>
        <p:grpSpPr>
          <a:xfrm>
            <a:off x="5111016" y="1546688"/>
            <a:ext cx="1946303" cy="968323"/>
            <a:chOff x="5263852" y="2497372"/>
            <a:chExt cx="1736617" cy="86400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xmlns="" id="{98358F14-5B86-47DE-8DBC-A5AECB6A80CB}"/>
                </a:ext>
              </a:extLst>
            </p:cNvPr>
            <p:cNvSpPr/>
            <p:nvPr/>
          </p:nvSpPr>
          <p:spPr>
            <a:xfrm>
              <a:off x="6136469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xmlns="" id="{230C30FF-99B5-47D3-ACAF-F578F1B0F653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0654005-92B8-446D-82F8-3996C04DC607}"/>
              </a:ext>
            </a:extLst>
          </p:cNvPr>
          <p:cNvGrpSpPr/>
          <p:nvPr/>
        </p:nvGrpSpPr>
        <p:grpSpPr>
          <a:xfrm rot="10800000">
            <a:off x="5127818" y="5009612"/>
            <a:ext cx="1936364" cy="968323"/>
            <a:chOff x="5263852" y="2497372"/>
            <a:chExt cx="1727749" cy="8640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xmlns="" id="{C0E0E3CE-076E-420E-B515-BBE0A1C44109}"/>
                </a:ext>
              </a:extLst>
            </p:cNvPr>
            <p:cNvSpPr/>
            <p:nvPr/>
          </p:nvSpPr>
          <p:spPr>
            <a:xfrm>
              <a:off x="6127601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xmlns="" id="{C1EEB2BD-A9E9-446B-9DF7-9BDCFC6C9E22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BBECFF-E707-414C-A74D-BF77C91520AA}"/>
              </a:ext>
            </a:extLst>
          </p:cNvPr>
          <p:cNvSpPr txBox="1"/>
          <p:nvPr/>
        </p:nvSpPr>
        <p:spPr>
          <a:xfrm>
            <a:off x="611601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0FE9C2-49B1-44A1-9789-6ED58177F84A}"/>
              </a:ext>
            </a:extLst>
          </p:cNvPr>
          <p:cNvSpPr txBox="1"/>
          <p:nvPr/>
        </p:nvSpPr>
        <p:spPr>
          <a:xfrm>
            <a:off x="71999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92E1C1-4B7D-4369-B76D-02902FC5D97C}"/>
              </a:ext>
            </a:extLst>
          </p:cNvPr>
          <p:cNvSpPr txBox="1"/>
          <p:nvPr/>
        </p:nvSpPr>
        <p:spPr>
          <a:xfrm>
            <a:off x="70347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83571E-38BE-4146-AD56-7C4E1D72B364}"/>
              </a:ext>
            </a:extLst>
          </p:cNvPr>
          <p:cNvSpPr txBox="1"/>
          <p:nvPr/>
        </p:nvSpPr>
        <p:spPr>
          <a:xfrm>
            <a:off x="610450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xmlns="" id="{66DBAB30-B14D-42F8-880E-8C02BD94CDE5}"/>
              </a:ext>
            </a:extLst>
          </p:cNvPr>
          <p:cNvSpPr/>
          <p:nvPr/>
        </p:nvSpPr>
        <p:spPr>
          <a:xfrm rot="5400000">
            <a:off x="2428641" y="1005940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xmlns="" id="{15EECFD5-5B4B-4ECB-A388-B40504A3C6C8}"/>
              </a:ext>
            </a:extLst>
          </p:cNvPr>
          <p:cNvSpPr/>
          <p:nvPr/>
        </p:nvSpPr>
        <p:spPr>
          <a:xfrm rot="16200000">
            <a:off x="8999040" y="956492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9CA9B9-A971-4EE8-81CE-2B927154B1BC}"/>
              </a:ext>
            </a:extLst>
          </p:cNvPr>
          <p:cNvSpPr txBox="1"/>
          <p:nvPr/>
        </p:nvSpPr>
        <p:spPr>
          <a:xfrm>
            <a:off x="5391243" y="198958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98F613-6531-46FE-9E50-1915B0809F08}"/>
              </a:ext>
            </a:extLst>
          </p:cNvPr>
          <p:cNvSpPr txBox="1"/>
          <p:nvPr/>
        </p:nvSpPr>
        <p:spPr>
          <a:xfrm>
            <a:off x="6086287" y="1973348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4E9561-886D-4EA2-9A4E-32CD4EB7D7AC}"/>
              </a:ext>
            </a:extLst>
          </p:cNvPr>
          <p:cNvSpPr txBox="1"/>
          <p:nvPr/>
        </p:nvSpPr>
        <p:spPr>
          <a:xfrm>
            <a:off x="5401817" y="5052184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53CF14-9995-4D0C-B8EB-9B7D69FB39F8}"/>
              </a:ext>
            </a:extLst>
          </p:cNvPr>
          <p:cNvSpPr txBox="1"/>
          <p:nvPr/>
        </p:nvSpPr>
        <p:spPr>
          <a:xfrm>
            <a:off x="6096861" y="503594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21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xmlns="" id="{BF5ACB2A-8B4E-4CC7-9830-EF3498255050}"/>
              </a:ext>
            </a:extLst>
          </p:cNvPr>
          <p:cNvGrpSpPr/>
          <p:nvPr/>
        </p:nvGrpSpPr>
        <p:grpSpPr>
          <a:xfrm>
            <a:off x="1142725" y="4227256"/>
            <a:ext cx="1800000" cy="1912008"/>
            <a:chOff x="302738" y="4473675"/>
            <a:chExt cx="2024774" cy="1912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4523F88-A295-4EC1-8E78-50954EA3B62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8838147-1D42-4E61-9CC1-049B29E6FEAC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BB1F87-819A-46A9-80B3-E5429D00BD90}"/>
              </a:ext>
            </a:extLst>
          </p:cNvPr>
          <p:cNvSpPr txBox="1"/>
          <p:nvPr/>
        </p:nvSpPr>
        <p:spPr>
          <a:xfrm>
            <a:off x="114272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xmlns="" id="{D6FB407C-2B69-4BC5-BF6E-FB3EFB7BFE68}"/>
              </a:ext>
            </a:extLst>
          </p:cNvPr>
          <p:cNvGrpSpPr/>
          <p:nvPr/>
        </p:nvGrpSpPr>
        <p:grpSpPr>
          <a:xfrm>
            <a:off x="3838160" y="4227256"/>
            <a:ext cx="1800000" cy="1912008"/>
            <a:chOff x="302738" y="4473675"/>
            <a:chExt cx="2024774" cy="19120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5FFC682-31CC-4455-8959-136FC0D26F1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CD0F7D-4E6B-47A0-AE1E-5573A173B92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BF543AD-9581-409D-94ED-01D652A3BCD4}"/>
              </a:ext>
            </a:extLst>
          </p:cNvPr>
          <p:cNvSpPr txBox="1"/>
          <p:nvPr/>
        </p:nvSpPr>
        <p:spPr>
          <a:xfrm>
            <a:off x="3826160" y="3856829"/>
            <a:ext cx="1836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xmlns="" id="{09475004-9EA4-44A5-8CCC-C25DEE9006B8}"/>
              </a:ext>
            </a:extLst>
          </p:cNvPr>
          <p:cNvGrpSpPr/>
          <p:nvPr/>
        </p:nvGrpSpPr>
        <p:grpSpPr>
          <a:xfrm>
            <a:off x="6533595" y="4227256"/>
            <a:ext cx="1800000" cy="1912008"/>
            <a:chOff x="302738" y="4473675"/>
            <a:chExt cx="2024774" cy="19120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17448CA-CE41-445C-A04C-F0F21BBA5473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6D4DE76-5244-40AE-9FA1-A68173E05A0D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9489D07-AFD4-4300-BC51-BA6ADD5E8F52}"/>
              </a:ext>
            </a:extLst>
          </p:cNvPr>
          <p:cNvSpPr txBox="1"/>
          <p:nvPr/>
        </p:nvSpPr>
        <p:spPr>
          <a:xfrm>
            <a:off x="654559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34">
            <a:extLst>
              <a:ext uri="{FF2B5EF4-FFF2-40B4-BE49-F238E27FC236}">
                <a16:creationId xmlns:a16="http://schemas.microsoft.com/office/drawing/2014/main" xmlns="" id="{D02A3A06-95BE-4A38-B034-F9018ACF0739}"/>
              </a:ext>
            </a:extLst>
          </p:cNvPr>
          <p:cNvGrpSpPr/>
          <p:nvPr/>
        </p:nvGrpSpPr>
        <p:grpSpPr>
          <a:xfrm>
            <a:off x="9229031" y="4227256"/>
            <a:ext cx="1800000" cy="1912008"/>
            <a:chOff x="302738" y="4473675"/>
            <a:chExt cx="2024774" cy="19120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B1712DB-E6C5-4DB5-9255-B6574DE8D33A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E21EB18-06CB-402E-8D74-8EE64824EC0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080E01-E772-4FC6-9F68-B7BA01EA13AA}"/>
              </a:ext>
            </a:extLst>
          </p:cNvPr>
          <p:cNvSpPr txBox="1"/>
          <p:nvPr/>
        </p:nvSpPr>
        <p:spPr>
          <a:xfrm>
            <a:off x="9229031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Chevron 13">
            <a:extLst>
              <a:ext uri="{FF2B5EF4-FFF2-40B4-BE49-F238E27FC236}">
                <a16:creationId xmlns:a16="http://schemas.microsoft.com/office/drawing/2014/main" xmlns="" id="{DD8EE394-6051-4620-BD8A-08C148B4C905}"/>
              </a:ext>
            </a:extLst>
          </p:cNvPr>
          <p:cNvSpPr/>
          <p:nvPr/>
        </p:nvSpPr>
        <p:spPr>
          <a:xfrm>
            <a:off x="3299274" y="2555364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evron 14">
            <a:extLst>
              <a:ext uri="{FF2B5EF4-FFF2-40B4-BE49-F238E27FC236}">
                <a16:creationId xmlns:a16="http://schemas.microsoft.com/office/drawing/2014/main" xmlns="" id="{5F3310EF-9822-4B3F-BD2A-EABCCF431CE6}"/>
              </a:ext>
            </a:extLst>
          </p:cNvPr>
          <p:cNvSpPr/>
          <p:nvPr/>
        </p:nvSpPr>
        <p:spPr>
          <a:xfrm>
            <a:off x="5994709" y="2555364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:a16="http://schemas.microsoft.com/office/drawing/2014/main" xmlns="" id="{C486FAA1-B439-484A-84A3-F04068B7DD01}"/>
              </a:ext>
            </a:extLst>
          </p:cNvPr>
          <p:cNvSpPr/>
          <p:nvPr/>
        </p:nvSpPr>
        <p:spPr>
          <a:xfrm>
            <a:off x="8690144" y="2555364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00965B2-61BD-43EB-91F1-314028E0F2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AA8ACE3-1C15-4739-ABE3-37666F236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3E9B2CB-C8C9-4CFD-BED9-8C86970C09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8DAEE69-80B6-4F4B-AE15-F6BFE859C2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06727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Quad Arrow 1">
            <a:extLst>
              <a:ext uri="{FF2B5EF4-FFF2-40B4-BE49-F238E27FC236}">
                <a16:creationId xmlns:a16="http://schemas.microsoft.com/office/drawing/2014/main" xmlns="" id="{7CDE02F4-F586-48FA-923C-1640F30ABE8B}"/>
              </a:ext>
            </a:extLst>
          </p:cNvPr>
          <p:cNvSpPr/>
          <p:nvPr/>
        </p:nvSpPr>
        <p:spPr>
          <a:xfrm>
            <a:off x="662749" y="1717318"/>
            <a:ext cx="4984125" cy="4456456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6108A8-50FB-4D1F-8787-81A4B9093C3D}"/>
              </a:ext>
            </a:extLst>
          </p:cNvPr>
          <p:cNvSpPr/>
          <p:nvPr/>
        </p:nvSpPr>
        <p:spPr>
          <a:xfrm>
            <a:off x="3342925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DB5895-495F-49C4-ABCB-B0B4A2BCE9A6}"/>
              </a:ext>
            </a:extLst>
          </p:cNvPr>
          <p:cNvSpPr/>
          <p:nvPr/>
        </p:nvSpPr>
        <p:spPr>
          <a:xfrm>
            <a:off x="1046792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4CBE45-E887-46CE-9241-9EC5F065AC8B}"/>
              </a:ext>
            </a:extLst>
          </p:cNvPr>
          <p:cNvSpPr/>
          <p:nvPr/>
        </p:nvSpPr>
        <p:spPr>
          <a:xfrm>
            <a:off x="1046792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FE2C01-5195-45B6-9BFF-32E40252F307}"/>
              </a:ext>
            </a:extLst>
          </p:cNvPr>
          <p:cNvSpPr/>
          <p:nvPr/>
        </p:nvSpPr>
        <p:spPr>
          <a:xfrm>
            <a:off x="3342925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3836C3-180D-472E-B952-ADC03A90945D}"/>
              </a:ext>
            </a:extLst>
          </p:cNvPr>
          <p:cNvSpPr txBox="1"/>
          <p:nvPr/>
        </p:nvSpPr>
        <p:spPr>
          <a:xfrm>
            <a:off x="1358559" y="2779140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7BDD9-8E02-440E-8491-DE5560BA4D52}"/>
              </a:ext>
            </a:extLst>
          </p:cNvPr>
          <p:cNvSpPr txBox="1"/>
          <p:nvPr/>
        </p:nvSpPr>
        <p:spPr>
          <a:xfrm>
            <a:off x="3654693" y="2779139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AE32E3-6999-42DB-B2C4-8AB13837FFAD}"/>
              </a:ext>
            </a:extLst>
          </p:cNvPr>
          <p:cNvSpPr txBox="1"/>
          <p:nvPr/>
        </p:nvSpPr>
        <p:spPr>
          <a:xfrm>
            <a:off x="3654693" y="4754724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7A3E4B-4031-425B-B27D-400E0CE10453}"/>
              </a:ext>
            </a:extLst>
          </p:cNvPr>
          <p:cNvSpPr txBox="1"/>
          <p:nvPr/>
        </p:nvSpPr>
        <p:spPr>
          <a:xfrm>
            <a:off x="1358559" y="4754723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A722DF-9C64-49EC-A4CB-918BC0995F58}"/>
              </a:ext>
            </a:extLst>
          </p:cNvPr>
          <p:cNvSpPr txBox="1"/>
          <p:nvPr/>
        </p:nvSpPr>
        <p:spPr>
          <a:xfrm>
            <a:off x="6459966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FA27C71-BE7A-40F1-9305-F57BEB096CF9}"/>
              </a:ext>
            </a:extLst>
          </p:cNvPr>
          <p:cNvSpPr txBox="1"/>
          <p:nvPr/>
        </p:nvSpPr>
        <p:spPr>
          <a:xfrm>
            <a:off x="8956243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9625A7-AAB7-46D0-BD75-B01888746419}"/>
              </a:ext>
            </a:extLst>
          </p:cNvPr>
          <p:cNvGrpSpPr/>
          <p:nvPr/>
        </p:nvGrpSpPr>
        <p:grpSpPr>
          <a:xfrm>
            <a:off x="6267944" y="2700213"/>
            <a:ext cx="2112235" cy="768961"/>
            <a:chOff x="5004048" y="1666126"/>
            <a:chExt cx="1584176" cy="5767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E94619E-F3B1-43C4-B116-E7628C1D26B5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6B99819-8E97-44ED-92D6-D14958EE0FC7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6603AA6-4A73-4C87-9728-233A728D538B}"/>
              </a:ext>
            </a:extLst>
          </p:cNvPr>
          <p:cNvGrpSpPr/>
          <p:nvPr/>
        </p:nvGrpSpPr>
        <p:grpSpPr>
          <a:xfrm>
            <a:off x="8764222" y="2700213"/>
            <a:ext cx="2112235" cy="768961"/>
            <a:chOff x="5004048" y="1666126"/>
            <a:chExt cx="1584176" cy="5767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FE5B94D-25A9-40DA-A219-76327B2C0EE9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2A1DDE2-97D2-43EA-BEEB-5D62E3AC3256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CFBCBB-53BA-4FBB-970F-F4CA6AEADC62}"/>
              </a:ext>
            </a:extLst>
          </p:cNvPr>
          <p:cNvSpPr txBox="1"/>
          <p:nvPr/>
        </p:nvSpPr>
        <p:spPr>
          <a:xfrm>
            <a:off x="6267944" y="4531909"/>
            <a:ext cx="4062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4E5488-053B-47E0-A242-8CEE2142E07D}"/>
              </a:ext>
            </a:extLst>
          </p:cNvPr>
          <p:cNvSpPr txBox="1"/>
          <p:nvPr/>
        </p:nvSpPr>
        <p:spPr>
          <a:xfrm>
            <a:off x="6267944" y="180332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074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96ADF34-99CB-4B5C-A7A8-F07BB44E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5052106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C8F2584-AE78-4DEB-B342-A6E7EB32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07959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E2EC8FA-08F1-414C-88A0-4DE1C8BF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9769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13519EC-9D16-4479-A42F-342ABE91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6341449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AB39E0-C150-42DE-B9B5-0554A2657B88}"/>
              </a:ext>
            </a:extLst>
          </p:cNvPr>
          <p:cNvSpPr txBox="1"/>
          <p:nvPr/>
        </p:nvSpPr>
        <p:spPr>
          <a:xfrm>
            <a:off x="810754" y="1660400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1681619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D18B15-B684-4E33-8B59-9DDFE433CDA5}"/>
              </a:ext>
            </a:extLst>
          </p:cNvPr>
          <p:cNvSpPr txBox="1"/>
          <p:nvPr/>
        </p:nvSpPr>
        <p:spPr>
          <a:xfrm>
            <a:off x="864015" y="21153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97354-4C1C-4F22-96FF-53F86E627E15}"/>
              </a:ext>
            </a:extLst>
          </p:cNvPr>
          <p:cNvSpPr txBox="1"/>
          <p:nvPr/>
        </p:nvSpPr>
        <p:spPr>
          <a:xfrm>
            <a:off x="9852220" y="5577851"/>
            <a:ext cx="1799583" cy="8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33508D-E8C2-42C9-9140-1F67A798D00C}"/>
              </a:ext>
            </a:extLst>
          </p:cNvPr>
          <p:cNvSpPr txBox="1"/>
          <p:nvPr/>
        </p:nvSpPr>
        <p:spPr>
          <a:xfrm>
            <a:off x="7760839" y="3738947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1BDF20-5163-45F3-9B57-B176FE7722DD}"/>
              </a:ext>
            </a:extLst>
          </p:cNvPr>
          <p:cNvSpPr txBox="1"/>
          <p:nvPr/>
        </p:nvSpPr>
        <p:spPr>
          <a:xfrm>
            <a:off x="7760839" y="2916933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D44066-3915-4DD2-8956-B4059FE1D976}"/>
              </a:ext>
            </a:extLst>
          </p:cNvPr>
          <p:cNvSpPr txBox="1"/>
          <p:nvPr/>
        </p:nvSpPr>
        <p:spPr>
          <a:xfrm>
            <a:off x="7760839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63B151D-8D8A-4A0F-9F42-B2CC17B756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31409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AE19406-A561-4FB0-A13B-101352D56B3F}"/>
              </a:ext>
            </a:extLst>
          </p:cNvPr>
          <p:cNvGrpSpPr/>
          <p:nvPr/>
        </p:nvGrpSpPr>
        <p:grpSpPr>
          <a:xfrm>
            <a:off x="6096000" y="1797077"/>
            <a:ext cx="5371602" cy="1127966"/>
            <a:chOff x="3501215" y="2000094"/>
            <a:chExt cx="4031191" cy="11279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BE9457E-8B4F-4FF9-9625-63A2D6CF1A75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ABD760B-BABC-49FB-90DF-053F98C6F84A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771F215-2C27-4CC3-BCE6-E0A28FC26443}"/>
              </a:ext>
            </a:extLst>
          </p:cNvPr>
          <p:cNvGrpSpPr/>
          <p:nvPr/>
        </p:nvGrpSpPr>
        <p:grpSpPr>
          <a:xfrm>
            <a:off x="6611084" y="3260947"/>
            <a:ext cx="1761331" cy="846661"/>
            <a:chOff x="203895" y="3409836"/>
            <a:chExt cx="1761331" cy="8466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91C5514-5210-4F7B-BE13-A60AEFA8A09C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0C76131-CBD6-42D5-97E9-009666F462A3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EE654B-F75D-4A77-8FD5-C137AC15D0C6}"/>
              </a:ext>
            </a:extLst>
          </p:cNvPr>
          <p:cNvGrpSpPr/>
          <p:nvPr/>
        </p:nvGrpSpPr>
        <p:grpSpPr>
          <a:xfrm>
            <a:off x="8879795" y="3260947"/>
            <a:ext cx="1761331" cy="846661"/>
            <a:chOff x="203895" y="3409836"/>
            <a:chExt cx="1761331" cy="8466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472A410-60E0-41AA-8D1B-BE26B23D4715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092B36F-C782-432B-8738-B89FF1BB6F84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57FF1-39DC-410B-893A-D67A15B8339F}"/>
              </a:ext>
            </a:extLst>
          </p:cNvPr>
          <p:cNvSpPr txBox="1"/>
          <p:nvPr/>
        </p:nvSpPr>
        <p:spPr>
          <a:xfrm>
            <a:off x="6104570" y="4484022"/>
            <a:ext cx="438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xmlns="" id="{CC175468-EAA0-4A16-86CF-A19ED582D4FF}"/>
              </a:ext>
            </a:extLst>
          </p:cNvPr>
          <p:cNvGrpSpPr/>
          <p:nvPr/>
        </p:nvGrpSpPr>
        <p:grpSpPr>
          <a:xfrm>
            <a:off x="1346042" y="4916857"/>
            <a:ext cx="3677214" cy="1122027"/>
            <a:chOff x="1346041" y="4916856"/>
            <a:chExt cx="3677214" cy="1122027"/>
          </a:xfrm>
          <a:solidFill>
            <a:schemeClr val="accent2"/>
          </a:solidFill>
        </p:grpSpPr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xmlns="" id="{3992B6EE-50B4-4C6B-82C5-C87039B8F4BF}"/>
                </a:ext>
              </a:extLst>
            </p:cNvPr>
            <p:cNvSpPr/>
            <p:nvPr/>
          </p:nvSpPr>
          <p:spPr>
            <a:xfrm>
              <a:off x="13460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xmlns="" id="{CDABA55B-714C-4322-909C-375FDF8E5326}"/>
                </a:ext>
              </a:extLst>
            </p:cNvPr>
            <p:cNvSpPr/>
            <p:nvPr/>
          </p:nvSpPr>
          <p:spPr>
            <a:xfrm>
              <a:off x="199628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xmlns="" id="{80A35585-4737-439F-980D-F1E27D173A24}"/>
                </a:ext>
              </a:extLst>
            </p:cNvPr>
            <p:cNvSpPr/>
            <p:nvPr/>
          </p:nvSpPr>
          <p:spPr>
            <a:xfrm>
              <a:off x="2646519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xmlns="" id="{1CB9A15D-6884-49DE-8A97-7BD0EA08D14A}"/>
                </a:ext>
              </a:extLst>
            </p:cNvPr>
            <p:cNvSpPr/>
            <p:nvPr/>
          </p:nvSpPr>
          <p:spPr>
            <a:xfrm>
              <a:off x="3296758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xmlns="" id="{61DC637F-55F6-4FF2-BEFF-B2AFF898A98F}"/>
                </a:ext>
              </a:extLst>
            </p:cNvPr>
            <p:cNvSpPr/>
            <p:nvPr/>
          </p:nvSpPr>
          <p:spPr>
            <a:xfrm>
              <a:off x="3946997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xmlns="" id="{A8EDBFFE-BB02-408C-8A58-932DC1CB6523}"/>
                </a:ext>
              </a:extLst>
            </p:cNvPr>
            <p:cNvSpPr/>
            <p:nvPr/>
          </p:nvSpPr>
          <p:spPr>
            <a:xfrm>
              <a:off x="4597236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xmlns="" id="{32757FE8-01FF-47F2-A93B-A104B1BB1151}"/>
              </a:ext>
            </a:extLst>
          </p:cNvPr>
          <p:cNvGrpSpPr/>
          <p:nvPr/>
        </p:nvGrpSpPr>
        <p:grpSpPr>
          <a:xfrm>
            <a:off x="1296060" y="3679603"/>
            <a:ext cx="3777179" cy="1122027"/>
            <a:chOff x="1296059" y="3679602"/>
            <a:chExt cx="3777179" cy="1122027"/>
          </a:xfrm>
          <a:solidFill>
            <a:schemeClr val="accent1"/>
          </a:solidFill>
        </p:grpSpPr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xmlns="" id="{F0A5071B-9EFB-4DB7-B70A-85091B4E3F35}"/>
                </a:ext>
              </a:extLst>
            </p:cNvPr>
            <p:cNvSpPr/>
            <p:nvPr/>
          </p:nvSpPr>
          <p:spPr>
            <a:xfrm rot="10800000">
              <a:off x="12960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xmlns="" id="{AB43AE5C-A4A8-4DB6-806E-44CB6972BCD1}"/>
                </a:ext>
              </a:extLst>
            </p:cNvPr>
            <p:cNvSpPr/>
            <p:nvPr/>
          </p:nvSpPr>
          <p:spPr>
            <a:xfrm rot="10800000">
              <a:off x="1946298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xmlns="" id="{91C6CED6-7D96-400D-AE64-65129C95D813}"/>
                </a:ext>
              </a:extLst>
            </p:cNvPr>
            <p:cNvSpPr/>
            <p:nvPr/>
          </p:nvSpPr>
          <p:spPr>
            <a:xfrm rot="10800000">
              <a:off x="2596537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xmlns="" id="{677FD453-61C8-41D1-A699-0715F7D50914}"/>
                </a:ext>
              </a:extLst>
            </p:cNvPr>
            <p:cNvSpPr/>
            <p:nvPr/>
          </p:nvSpPr>
          <p:spPr>
            <a:xfrm rot="10800000">
              <a:off x="3246776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xmlns="" id="{E412083A-7AFA-457F-9AA6-C039AAA2B96D}"/>
                </a:ext>
              </a:extLst>
            </p:cNvPr>
            <p:cNvSpPr/>
            <p:nvPr/>
          </p:nvSpPr>
          <p:spPr>
            <a:xfrm rot="10800000">
              <a:off x="3897015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xmlns="" id="{229468C3-1FB8-42F9-B87F-8EA9A165413A}"/>
                </a:ext>
              </a:extLst>
            </p:cNvPr>
            <p:cNvSpPr/>
            <p:nvPr/>
          </p:nvSpPr>
          <p:spPr>
            <a:xfrm rot="10800000">
              <a:off x="4547254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27" name="Isosceles Triangle 13">
            <a:extLst>
              <a:ext uri="{FF2B5EF4-FFF2-40B4-BE49-F238E27FC236}">
                <a16:creationId xmlns:a16="http://schemas.microsoft.com/office/drawing/2014/main" xmlns="" id="{9157A736-787E-4BB7-98E1-610D958DA76A}"/>
              </a:ext>
            </a:extLst>
          </p:cNvPr>
          <p:cNvSpPr/>
          <p:nvPr/>
        </p:nvSpPr>
        <p:spPr>
          <a:xfrm rot="10800000">
            <a:off x="922716" y="1801907"/>
            <a:ext cx="4493838" cy="1692188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그룹 7">
            <a:extLst>
              <a:ext uri="{FF2B5EF4-FFF2-40B4-BE49-F238E27FC236}">
                <a16:creationId xmlns:a16="http://schemas.microsoft.com/office/drawing/2014/main" xmlns="" id="{FD0933D6-632F-47E9-B9FB-80547CC069EA}"/>
              </a:ext>
            </a:extLst>
          </p:cNvPr>
          <p:cNvGrpSpPr/>
          <p:nvPr/>
        </p:nvGrpSpPr>
        <p:grpSpPr>
          <a:xfrm>
            <a:off x="1136136" y="1926876"/>
            <a:ext cx="4066996" cy="1162992"/>
            <a:chOff x="962204" y="1926874"/>
            <a:chExt cx="3443321" cy="11629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7CA8E9D-AF4C-488C-8211-0F29E8720C1F}"/>
                </a:ext>
              </a:extLst>
            </p:cNvPr>
            <p:cNvSpPr txBox="1"/>
            <p:nvPr/>
          </p:nvSpPr>
          <p:spPr>
            <a:xfrm>
              <a:off x="962204" y="1926874"/>
              <a:ext cx="34432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/>
                <a:t>Contents Here</a:t>
              </a:r>
              <a:endParaRPr lang="ko-KR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FEF5A08-A78F-4C7E-BC86-08AB96E6976D}"/>
                </a:ext>
              </a:extLst>
            </p:cNvPr>
            <p:cNvSpPr txBox="1"/>
            <p:nvPr/>
          </p:nvSpPr>
          <p:spPr>
            <a:xfrm>
              <a:off x="968189" y="2258869"/>
              <a:ext cx="3437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sz="1200" dirty="0"/>
                <a:t> Easy to change colors, photos.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69054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14E1887-7ACE-469D-B48C-CF2C87C3090F}"/>
              </a:ext>
            </a:extLst>
          </p:cNvPr>
          <p:cNvSpPr/>
          <p:nvPr/>
        </p:nvSpPr>
        <p:spPr>
          <a:xfrm>
            <a:off x="6035783" y="2738085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AF99AA-6BFC-41A7-A042-ABE8F3B035F5}"/>
              </a:ext>
            </a:extLst>
          </p:cNvPr>
          <p:cNvSpPr/>
          <p:nvPr/>
        </p:nvSpPr>
        <p:spPr>
          <a:xfrm>
            <a:off x="563039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2A6A03-B827-4C7A-8F0B-446448142503}"/>
              </a:ext>
            </a:extLst>
          </p:cNvPr>
          <p:cNvSpPr/>
          <p:nvPr/>
        </p:nvSpPr>
        <p:spPr>
          <a:xfrm>
            <a:off x="644116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05EB40-2AC2-4B14-9215-BA7AC70BD3AF}"/>
              </a:ext>
            </a:extLst>
          </p:cNvPr>
          <p:cNvSpPr/>
          <p:nvPr/>
        </p:nvSpPr>
        <p:spPr>
          <a:xfrm>
            <a:off x="522501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C44F14-CAAB-42AF-ACB2-23C6032A1B8F}"/>
              </a:ext>
            </a:extLst>
          </p:cNvPr>
          <p:cNvSpPr/>
          <p:nvPr/>
        </p:nvSpPr>
        <p:spPr>
          <a:xfrm>
            <a:off x="684655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xmlns="" id="{57ACCCCD-B85C-4917-AA11-B6B561F50628}"/>
              </a:ext>
            </a:extLst>
          </p:cNvPr>
          <p:cNvSpPr>
            <a:spLocks/>
          </p:cNvSpPr>
          <p:nvPr/>
        </p:nvSpPr>
        <p:spPr bwMode="auto">
          <a:xfrm flipH="1">
            <a:off x="5068173" y="4604624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:a16="http://schemas.microsoft.com/office/drawing/2014/main" xmlns="" id="{48985A56-88AD-44FB-852A-14AF7A8E5073}"/>
              </a:ext>
            </a:extLst>
          </p:cNvPr>
          <p:cNvSpPr/>
          <p:nvPr/>
        </p:nvSpPr>
        <p:spPr>
          <a:xfrm>
            <a:off x="6865962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DE13B5-5B9A-4004-A7C2-C3A8DA231DFA}"/>
              </a:ext>
            </a:extLst>
          </p:cNvPr>
          <p:cNvGrpSpPr/>
          <p:nvPr/>
        </p:nvGrpSpPr>
        <p:grpSpPr>
          <a:xfrm>
            <a:off x="7555603" y="4600094"/>
            <a:ext cx="2552860" cy="923330"/>
            <a:chOff x="2551704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B23A5C-893D-42E8-B2EC-C52FBDA162A4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62CDD24-EEF8-4D3B-B224-B76F3FADA39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Pentagon 14">
            <a:extLst>
              <a:ext uri="{FF2B5EF4-FFF2-40B4-BE49-F238E27FC236}">
                <a16:creationId xmlns:a16="http://schemas.microsoft.com/office/drawing/2014/main" xmlns="" id="{9EAEBAEF-9A34-4407-92F4-A71C93BA702D}"/>
              </a:ext>
            </a:extLst>
          </p:cNvPr>
          <p:cNvSpPr/>
          <p:nvPr/>
        </p:nvSpPr>
        <p:spPr>
          <a:xfrm>
            <a:off x="6456040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xmlns="" id="{DE09F80D-BA5D-4EC4-8BA2-EDD496E2A41C}"/>
              </a:ext>
            </a:extLst>
          </p:cNvPr>
          <p:cNvSpPr/>
          <p:nvPr/>
        </p:nvSpPr>
        <p:spPr>
          <a:xfrm flipH="1">
            <a:off x="3415406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:a16="http://schemas.microsoft.com/office/drawing/2014/main" xmlns="" id="{8F2DB38F-8F44-4DDD-B11F-97646C2C936E}"/>
              </a:ext>
            </a:extLst>
          </p:cNvPr>
          <p:cNvSpPr/>
          <p:nvPr/>
        </p:nvSpPr>
        <p:spPr>
          <a:xfrm flipH="1">
            <a:off x="3818906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232C61B-59F2-41B7-8411-0A83BDF512B3}"/>
              </a:ext>
            </a:extLst>
          </p:cNvPr>
          <p:cNvGrpSpPr/>
          <p:nvPr/>
        </p:nvGrpSpPr>
        <p:grpSpPr>
          <a:xfrm>
            <a:off x="2091093" y="4600094"/>
            <a:ext cx="2552859" cy="923330"/>
            <a:chOff x="2551706" y="4283314"/>
            <a:chExt cx="235700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C86A564-A2C4-44D0-8B4B-46D174E30C8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9FFA375-F428-4774-8F4F-C2CD135CCE63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047C21-4409-489B-A3DC-D2E1275E4D0C}"/>
              </a:ext>
            </a:extLst>
          </p:cNvPr>
          <p:cNvGrpSpPr/>
          <p:nvPr/>
        </p:nvGrpSpPr>
        <p:grpSpPr>
          <a:xfrm>
            <a:off x="8922754" y="2838780"/>
            <a:ext cx="2552859" cy="923330"/>
            <a:chOff x="2551704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18B82A5-1C2F-499A-82A6-CF10FC7CA366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92DB585-60C1-45FF-9E52-DF41D6FABF6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C324BB8-421A-4F6E-9B24-2206855EE4BB}"/>
              </a:ext>
            </a:extLst>
          </p:cNvPr>
          <p:cNvGrpSpPr/>
          <p:nvPr/>
        </p:nvGrpSpPr>
        <p:grpSpPr>
          <a:xfrm>
            <a:off x="734830" y="2838780"/>
            <a:ext cx="2552859" cy="923330"/>
            <a:chOff x="2551704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40FD43D-809D-494D-B2EE-A03E1D247B0B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643A72C-19C3-45F3-B76B-6E921B9126B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026E371-E7D0-49EA-9E7F-BCA6598AE3AF}"/>
              </a:ext>
            </a:extLst>
          </p:cNvPr>
          <p:cNvGrpSpPr/>
          <p:nvPr/>
        </p:nvGrpSpPr>
        <p:grpSpPr>
          <a:xfrm>
            <a:off x="4819570" y="1481638"/>
            <a:ext cx="2552860" cy="738664"/>
            <a:chOff x="2551704" y="4283314"/>
            <a:chExt cx="2357003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9E7B597-FA49-42CD-84D0-C27CCFB6488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EC7971F-9312-4008-A4A0-D0C72E5FC49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entagon 30">
            <a:extLst>
              <a:ext uri="{FF2B5EF4-FFF2-40B4-BE49-F238E27FC236}">
                <a16:creationId xmlns:a16="http://schemas.microsoft.com/office/drawing/2014/main" xmlns="" id="{B003BAEE-8025-4842-B1E3-05E47B066AD9}"/>
              </a:ext>
            </a:extLst>
          </p:cNvPr>
          <p:cNvSpPr/>
          <p:nvPr/>
        </p:nvSpPr>
        <p:spPr>
          <a:xfrm>
            <a:off x="4476002" y="2268637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9098B4C-CCA1-48BA-A516-D2066D476873}"/>
              </a:ext>
            </a:extLst>
          </p:cNvPr>
          <p:cNvSpPr txBox="1"/>
          <p:nvPr/>
        </p:nvSpPr>
        <p:spPr>
          <a:xfrm>
            <a:off x="5291448" y="2357065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C25CCB-A8F6-462D-B716-138F0C194097}"/>
              </a:ext>
            </a:extLst>
          </p:cNvPr>
          <p:cNvSpPr txBox="1"/>
          <p:nvPr/>
        </p:nvSpPr>
        <p:spPr>
          <a:xfrm>
            <a:off x="4039646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4A4BAD-76C8-4F88-AF4B-55D2F221652D}"/>
              </a:ext>
            </a:extLst>
          </p:cNvPr>
          <p:cNvSpPr txBox="1"/>
          <p:nvPr/>
        </p:nvSpPr>
        <p:spPr>
          <a:xfrm>
            <a:off x="3657972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8F450F1-84A7-46DC-AAFA-03CCE71260DD}"/>
              </a:ext>
            </a:extLst>
          </p:cNvPr>
          <p:cNvSpPr txBox="1"/>
          <p:nvPr/>
        </p:nvSpPr>
        <p:spPr>
          <a:xfrm>
            <a:off x="6954554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9E6F30F-1145-4CBE-B2DA-1DD2C0DA2C28}"/>
              </a:ext>
            </a:extLst>
          </p:cNvPr>
          <p:cNvSpPr txBox="1"/>
          <p:nvPr/>
        </p:nvSpPr>
        <p:spPr>
          <a:xfrm>
            <a:off x="6576398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26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C4C3B3-5CEA-4D4A-8B38-A083F08EF36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xmlns="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DCF55191-AC3E-450C-B80D-CAFDCA45588E}"/>
              </a:ext>
            </a:extLst>
          </p:cNvPr>
          <p:cNvSpPr/>
          <p:nvPr/>
        </p:nvSpPr>
        <p:spPr>
          <a:xfrm>
            <a:off x="5958870" y="1857773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PORTFOLIO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C431ED6-8781-4131-8716-B405ABA078CC}"/>
              </a:ext>
            </a:extLst>
          </p:cNvPr>
          <p:cNvSpPr/>
          <p:nvPr/>
        </p:nvSpPr>
        <p:spPr>
          <a:xfrm>
            <a:off x="5958870" y="2478191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PRESENTATION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5B143A5-C0B8-4825-AEA5-97D5345BBB1E}"/>
              </a:ext>
            </a:extLst>
          </p:cNvPr>
          <p:cNvSpPr txBox="1"/>
          <p:nvPr/>
        </p:nvSpPr>
        <p:spPr>
          <a:xfrm>
            <a:off x="6009961" y="4768714"/>
            <a:ext cx="4769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EC8A497-A56A-4D37-A1CF-0AE543A464E8}"/>
              </a:ext>
            </a:extLst>
          </p:cNvPr>
          <p:cNvSpPr txBox="1"/>
          <p:nvPr/>
        </p:nvSpPr>
        <p:spPr>
          <a:xfrm>
            <a:off x="643726" y="914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8AC2F80-650D-4513-968C-C496A4538589}"/>
              </a:ext>
            </a:extLst>
          </p:cNvPr>
          <p:cNvSpPr txBox="1"/>
          <p:nvPr/>
        </p:nvSpPr>
        <p:spPr>
          <a:xfrm>
            <a:off x="2113825" y="2695384"/>
            <a:ext cx="123518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81B96332-4E6E-44F1-8C2E-85C612B8FD30}"/>
              </a:ext>
            </a:extLst>
          </p:cNvPr>
          <p:cNvSpPr txBox="1"/>
          <p:nvPr/>
        </p:nvSpPr>
        <p:spPr>
          <a:xfrm>
            <a:off x="643726" y="1563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DB2ABEC-A980-4242-946A-F3B386FAEBBD}"/>
              </a:ext>
            </a:extLst>
          </p:cNvPr>
          <p:cNvSpPr txBox="1"/>
          <p:nvPr/>
        </p:nvSpPr>
        <p:spPr>
          <a:xfrm>
            <a:off x="662234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12107B4-9556-4542-91D8-B61050C105C2}"/>
              </a:ext>
            </a:extLst>
          </p:cNvPr>
          <p:cNvSpPr txBox="1"/>
          <p:nvPr/>
        </p:nvSpPr>
        <p:spPr>
          <a:xfrm>
            <a:off x="3670115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86BF25B6-CB8E-4351-AB2A-F1F428E54759}"/>
              </a:ext>
            </a:extLst>
          </p:cNvPr>
          <p:cNvSpPr txBox="1"/>
          <p:nvPr/>
        </p:nvSpPr>
        <p:spPr>
          <a:xfrm>
            <a:off x="1925515" y="5593627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73ACEE3-C132-45D3-B90E-20FC63453DA8}"/>
              </a:ext>
            </a:extLst>
          </p:cNvPr>
          <p:cNvSpPr txBox="1"/>
          <p:nvPr/>
        </p:nvSpPr>
        <p:spPr>
          <a:xfrm>
            <a:off x="643725" y="55318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7BCC0C5E-C59D-4C36-B3C8-6C5C32117A13}"/>
              </a:ext>
            </a:extLst>
          </p:cNvPr>
          <p:cNvSpPr txBox="1"/>
          <p:nvPr/>
        </p:nvSpPr>
        <p:spPr>
          <a:xfrm>
            <a:off x="643725" y="58485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11FA309E-8C87-4CF9-9EB2-A55DC295BE1C}"/>
              </a:ext>
            </a:extLst>
          </p:cNvPr>
          <p:cNvGrpSpPr/>
          <p:nvPr/>
        </p:nvGrpSpPr>
        <p:grpSpPr>
          <a:xfrm>
            <a:off x="643726" y="3645877"/>
            <a:ext cx="4272052" cy="1375703"/>
            <a:chOff x="4822352" y="1916832"/>
            <a:chExt cx="3422056" cy="1375703"/>
          </a:xfrm>
        </p:grpSpPr>
        <p:sp>
          <p:nvSpPr>
            <p:cNvPr id="107" name="Text Placeholder 10">
              <a:extLst>
                <a:ext uri="{FF2B5EF4-FFF2-40B4-BE49-F238E27FC236}">
                  <a16:creationId xmlns:a16="http://schemas.microsoft.com/office/drawing/2014/main" xmlns="" id="{ECDB45A0-6CD7-4D26-8283-7DC1CB09880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BCE4B10-2B06-4801-9DBC-A3CB7421CA1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4466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xmlns="" id="{4F589E32-6A39-4B40-91A1-0E4DA5ACBAFD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xmlns="" id="{BE9DDCCE-0E97-4B5F-BDB4-F22E2D855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xmlns="" id="{CD5DD788-0979-4BFC-A3DE-E6DDD7057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xmlns="" id="{AC123578-5541-4F83-8EF7-058EF8DBB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xmlns="" id="{21208A51-A806-433C-8FBA-136D07442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5A3A2B1-90D5-4D3B-9D15-D8CFF77A8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15376737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AC8E82BA-9728-45FE-AD05-808B6898A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75838848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6E3FB069-2997-4F8B-8A39-A78FAF0792E4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C61AAB0-5DD1-413E-AC29-8004C99A6444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796C456-2E8D-47E3-B316-8F5BC67263EF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59A20A5-3B6E-43B4-B930-4B7EBB43DA10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9F8C91-79AC-480B-A075-388A49640A9C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491060-A48D-45FB-A422-4DB469682F41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389F8C6-3EA4-45A3-B98D-314D81C16B6B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FFB4968-48CB-4A4E-B7DD-866C0CD3B598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xmlns="" id="{B0A92BC5-557C-42A3-971D-5A514090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48228087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xmlns="" id="{B1161D0A-B017-4825-8E60-D103E918A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97287538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xmlns="" id="{971E9ABE-96A3-4B82-80B6-EC91F5B7AA91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2E21B43-8D00-4F87-9764-6C32784E5CFC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E1B8B3E-0F5B-4788-A5EA-C86A7955147F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xmlns="" id="{58CD4979-DA22-44B8-959D-4BD5C8349EBD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C6C29C3-CC4B-495E-BE6A-692B37D00675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0B4596A-8358-46A1-AFC9-F96E78A3D175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xmlns="" id="{79CA328E-2090-43D0-A71D-925714E86F98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93BB969-97DF-4D12-A0F1-D3D166AABF73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598476D-0DE6-493F-941A-D5D3A443590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xmlns="" id="{718D1B6D-8AE6-414F-803E-E27C34C349FA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3C4D996-3F94-4318-8BA8-19693A26145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5DADA9B-1612-4939-8E76-407F1D6292D6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xmlns="" id="{E4DF651C-33F2-43EF-BE4C-E60FEB7A6353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9277C9F-C708-48C5-A093-ABF64D75831E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2D9AFD3-89CE-4A77-8CEF-C79EF1FF99A3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xmlns="" id="{09D01C1F-1E4B-42B9-AFD8-3874E62006E5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B74ABB8-CC05-41AA-A327-E809ED517289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1227F31-6A9D-4A85-B9C1-7CD299CFE199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xmlns="" id="{92A65DAC-0BAF-402F-82D6-5D923600046A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FC323AF-F7A9-4183-8A05-4A93A4221811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598F40E-066B-4DD5-9DF5-D8587946C92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xmlns="" id="{5FEE390B-F67E-46ED-98F2-08026B633985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308BEA8-3D6D-43CA-93AF-E92742205179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81C272BC-671E-4235-A728-F66646E2C82F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80635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8DFDED5-A533-4C8C-BA89-16B5061C5DC7}"/>
              </a:ext>
            </a:extLst>
          </p:cNvPr>
          <p:cNvGrpSpPr/>
          <p:nvPr/>
        </p:nvGrpSpPr>
        <p:grpSpPr>
          <a:xfrm>
            <a:off x="4213030" y="2080722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xmlns="" id="{7E17F08D-F6C9-4A64-B5B5-4B3DD27DD458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xmlns="" id="{CE238BCB-A4DE-4169-8917-F0D0308A6F69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xmlns="" id="{288E335E-8718-4689-9AFC-9D1B038FCBF8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xmlns="" id="{9D254F52-81BF-43AD-B26E-27334F0F6EC8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xmlns="" id="{35A2957A-14E3-4124-BCAB-EA6DDAA0F6D2}"/>
              </a:ext>
            </a:extLst>
          </p:cNvPr>
          <p:cNvSpPr/>
          <p:nvPr/>
        </p:nvSpPr>
        <p:spPr>
          <a:xfrm rot="8100000">
            <a:off x="5484340" y="3387056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xmlns="" id="{91479EB2-5876-4E83-B7A1-DBF858C7F7E3}"/>
              </a:ext>
            </a:extLst>
          </p:cNvPr>
          <p:cNvSpPr/>
          <p:nvPr/>
        </p:nvSpPr>
        <p:spPr>
          <a:xfrm>
            <a:off x="5830169" y="3632496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22446E8-B35C-4483-96E5-3177722139C0}"/>
              </a:ext>
            </a:extLst>
          </p:cNvPr>
          <p:cNvGrpSpPr/>
          <p:nvPr/>
        </p:nvGrpSpPr>
        <p:grpSpPr>
          <a:xfrm>
            <a:off x="9131568" y="1760113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CCE3EC1-F7F5-4F30-A706-BA7C5D874B4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5B3F3AA-B293-4881-87E4-F2D4EFC29C6C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D6AE922-24B1-4312-9D0D-C263AF51A2AE}"/>
              </a:ext>
            </a:extLst>
          </p:cNvPr>
          <p:cNvGrpSpPr/>
          <p:nvPr/>
        </p:nvGrpSpPr>
        <p:grpSpPr>
          <a:xfrm>
            <a:off x="9131568" y="4955941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B86979A-A9F8-4C63-AC71-D1AA506F9A6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6951931-002C-45F9-B80A-A562EA942686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0DA2384-DD2F-4D9F-9AAA-49DDB317EB07}"/>
              </a:ext>
            </a:extLst>
          </p:cNvPr>
          <p:cNvGrpSpPr/>
          <p:nvPr/>
        </p:nvGrpSpPr>
        <p:grpSpPr>
          <a:xfrm>
            <a:off x="879966" y="1760113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AFFC25B-5655-4C73-B940-6B8B6E147314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6C59C03-3A96-4387-A1F2-69AB30A7B2E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EB3D803-E8DA-4A77-A303-A9C99499354E}"/>
              </a:ext>
            </a:extLst>
          </p:cNvPr>
          <p:cNvGrpSpPr/>
          <p:nvPr/>
        </p:nvGrpSpPr>
        <p:grpSpPr>
          <a:xfrm>
            <a:off x="879968" y="4955941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1CA9661-4EE3-4B95-844D-7CE9C3A42C1E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39BF981-3EBB-4B18-B469-A13DF31B590E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CE30F-96C0-4BD7-815A-FFA5CF9FCA45}"/>
              </a:ext>
            </a:extLst>
          </p:cNvPr>
          <p:cNvSpPr txBox="1"/>
          <p:nvPr/>
        </p:nvSpPr>
        <p:spPr>
          <a:xfrm>
            <a:off x="8004814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53C0A56-174E-45B5-82A7-3F47F0B7088B}"/>
              </a:ext>
            </a:extLst>
          </p:cNvPr>
          <p:cNvSpPr txBox="1"/>
          <p:nvPr/>
        </p:nvSpPr>
        <p:spPr>
          <a:xfrm>
            <a:off x="8004814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AFCDB0-A143-4F04-A6F5-1DE95A951938}"/>
              </a:ext>
            </a:extLst>
          </p:cNvPr>
          <p:cNvSpPr txBox="1"/>
          <p:nvPr/>
        </p:nvSpPr>
        <p:spPr>
          <a:xfrm>
            <a:off x="3163961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9F7139-E580-4B65-8A40-4B5099CEE17C}"/>
              </a:ext>
            </a:extLst>
          </p:cNvPr>
          <p:cNvSpPr txBox="1"/>
          <p:nvPr/>
        </p:nvSpPr>
        <p:spPr>
          <a:xfrm>
            <a:off x="3163961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xmlns="" id="{10DC6591-34C2-4B97-A6B9-14FCB4FD98FF}"/>
              </a:ext>
            </a:extLst>
          </p:cNvPr>
          <p:cNvSpPr/>
          <p:nvPr/>
        </p:nvSpPr>
        <p:spPr>
          <a:xfrm>
            <a:off x="7141726" y="4194303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xmlns="" id="{3BF1C1AB-28AD-4CE2-B6F2-FAC994A204D6}"/>
              </a:ext>
            </a:extLst>
          </p:cNvPr>
          <p:cNvSpPr/>
          <p:nvPr/>
        </p:nvSpPr>
        <p:spPr>
          <a:xfrm>
            <a:off x="6672754" y="2661128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9626F2E9-2C43-4975-94B9-B4801B3F1041}"/>
              </a:ext>
            </a:extLst>
          </p:cNvPr>
          <p:cNvSpPr/>
          <p:nvPr/>
        </p:nvSpPr>
        <p:spPr>
          <a:xfrm>
            <a:off x="4650881" y="4244383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xmlns="" id="{0D589028-DAC2-4E7C-8AFC-661E301FFD1E}"/>
              </a:ext>
            </a:extLst>
          </p:cNvPr>
          <p:cNvSpPr/>
          <p:nvPr/>
        </p:nvSpPr>
        <p:spPr>
          <a:xfrm>
            <a:off x="5025521" y="2681631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500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88898" y="2046082"/>
            <a:ext cx="2615206" cy="288805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029466-16C1-4B83-AB9C-EC98A357CB3D}"/>
              </a:ext>
            </a:extLst>
          </p:cNvPr>
          <p:cNvSpPr txBox="1"/>
          <p:nvPr/>
        </p:nvSpPr>
        <p:spPr>
          <a:xfrm>
            <a:off x="3856776" y="2055114"/>
            <a:ext cx="7496269" cy="29238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800" b="1" dirty="0" smtClean="0"/>
              <a:t>Online Shoppers Purchasing Intention Dataset Data </a:t>
            </a:r>
            <a:r>
              <a:rPr lang="en-US" sz="2800" b="1" dirty="0" smtClean="0"/>
              <a:t>Set</a:t>
            </a:r>
          </a:p>
          <a:p>
            <a:r>
              <a:rPr lang="en-US" sz="2000" b="1" dirty="0" smtClean="0"/>
              <a:t>UCI Machine Learning Repository</a:t>
            </a:r>
          </a:p>
          <a:p>
            <a:endParaRPr lang="en-US" sz="2800" b="1" dirty="0" smtClean="0"/>
          </a:p>
          <a:p>
            <a:r>
              <a:rPr lang="en-US" sz="2000" b="1" dirty="0" smtClean="0"/>
              <a:t>Thanks to: </a:t>
            </a:r>
            <a:r>
              <a:rPr lang="en-US" sz="2000" dirty="0" err="1" smtClean="0"/>
              <a:t>Sakar</a:t>
            </a:r>
            <a:r>
              <a:rPr lang="en-US" sz="2000" dirty="0" smtClean="0"/>
              <a:t>, C.O., </a:t>
            </a:r>
            <a:r>
              <a:rPr lang="en-US" sz="2000" dirty="0" err="1" smtClean="0"/>
              <a:t>Polat</a:t>
            </a:r>
            <a:r>
              <a:rPr lang="en-US" sz="2000" dirty="0" smtClean="0"/>
              <a:t>, S.O., </a:t>
            </a:r>
            <a:r>
              <a:rPr lang="en-US" sz="2000" dirty="0" err="1" smtClean="0"/>
              <a:t>Katircioglu</a:t>
            </a:r>
            <a:r>
              <a:rPr lang="en-US" sz="2000" dirty="0" smtClean="0"/>
              <a:t>, M. et al. Neural </a:t>
            </a:r>
            <a:r>
              <a:rPr lang="en-US" sz="2000" dirty="0" err="1" smtClean="0"/>
              <a:t>Comput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Applic</a:t>
            </a:r>
            <a:r>
              <a:rPr lang="en-US" sz="2000" dirty="0" smtClean="0"/>
              <a:t> (2018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Date donated:</a:t>
            </a:r>
            <a:r>
              <a:rPr lang="en-US" sz="2000" dirty="0" smtClean="0"/>
              <a:t> August 2018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" name="Freeform 25">
            <a:extLst>
              <a:ext uri="{FF2B5EF4-FFF2-40B4-BE49-F238E27FC236}">
                <a16:creationId xmlns:a16="http://schemas.microsoft.com/office/drawing/2014/main" xmlns="" id="{57A73AC1-D2BC-4733-99BB-651F78D1B52B}"/>
              </a:ext>
            </a:extLst>
          </p:cNvPr>
          <p:cNvSpPr/>
          <p:nvPr/>
        </p:nvSpPr>
        <p:spPr>
          <a:xfrm rot="21289989" flipH="1">
            <a:off x="803574" y="1523029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xmlns="" id="{A3519F3F-FD6C-42DD-98EA-89E11168ADC1}"/>
              </a:ext>
            </a:extLst>
          </p:cNvPr>
          <p:cNvSpPr/>
          <p:nvPr/>
        </p:nvSpPr>
        <p:spPr>
          <a:xfrm rot="20485669" flipH="1">
            <a:off x="506248" y="249081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291132B-648C-4D11-8EC2-427F62873E51}"/>
              </a:ext>
            </a:extLst>
          </p:cNvPr>
          <p:cNvGrpSpPr/>
          <p:nvPr/>
        </p:nvGrpSpPr>
        <p:grpSpPr>
          <a:xfrm rot="2091076" flipH="1">
            <a:off x="1839484" y="1271817"/>
            <a:ext cx="1051344" cy="715676"/>
            <a:chOff x="6936205" y="2105936"/>
            <a:chExt cx="1051344" cy="715676"/>
          </a:xfrm>
          <a:solidFill>
            <a:schemeClr val="bg1"/>
          </a:solidFill>
        </p:grpSpPr>
        <p:sp>
          <p:nvSpPr>
            <p:cNvPr id="12" name="Oval 17">
              <a:extLst>
                <a:ext uri="{FF2B5EF4-FFF2-40B4-BE49-F238E27FC236}">
                  <a16:creationId xmlns:a16="http://schemas.microsoft.com/office/drawing/2014/main" xmlns="" id="{AA8D0930-BD7A-4DF8-A805-9CC80FB46D3E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7119803B-5918-4424-AAD0-6B805A298713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B04205D2-B022-4217-9D73-2B5AE3D95513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4E010F6-CAA5-414F-9496-128B6C351D58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Freeform 31">
            <a:extLst>
              <a:ext uri="{FF2B5EF4-FFF2-40B4-BE49-F238E27FC236}">
                <a16:creationId xmlns:a16="http://schemas.microsoft.com/office/drawing/2014/main" xmlns="" id="{3DD973AA-14C3-49C1-82B0-50F806EB883A}"/>
              </a:ext>
            </a:extLst>
          </p:cNvPr>
          <p:cNvSpPr/>
          <p:nvPr/>
        </p:nvSpPr>
        <p:spPr>
          <a:xfrm rot="704199">
            <a:off x="3729856" y="2143576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xmlns="" id="{FEFFA414-B121-45AC-9C99-72B4AB4CF3AD}"/>
              </a:ext>
            </a:extLst>
          </p:cNvPr>
          <p:cNvSpPr/>
          <p:nvPr/>
        </p:nvSpPr>
        <p:spPr>
          <a:xfrm rot="1300296">
            <a:off x="3944330" y="3012023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xmlns="" id="{2C07B8ED-1BE8-4A82-898C-1D7D87EC4B56}"/>
              </a:ext>
            </a:extLst>
          </p:cNvPr>
          <p:cNvSpPr/>
          <p:nvPr/>
        </p:nvSpPr>
        <p:spPr>
          <a:xfrm rot="1300296">
            <a:off x="3079146" y="135973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89E33818-B6BC-45FB-BD3C-F48F51D4A000}"/>
              </a:ext>
            </a:extLst>
          </p:cNvPr>
          <p:cNvSpPr/>
          <p:nvPr/>
        </p:nvSpPr>
        <p:spPr>
          <a:xfrm>
            <a:off x="3427023" y="1473228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xmlns="" id="{BEDD43BA-4A2D-4F33-9650-1791A6E3AF4A}"/>
              </a:ext>
            </a:extLst>
          </p:cNvPr>
          <p:cNvSpPr/>
          <p:nvPr/>
        </p:nvSpPr>
        <p:spPr>
          <a:xfrm>
            <a:off x="4040092" y="222554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xmlns="" id="{C1EA3BFA-76A0-45AC-A96D-8F7BAD509DBE}"/>
              </a:ext>
            </a:extLst>
          </p:cNvPr>
          <p:cNvSpPr/>
          <p:nvPr/>
        </p:nvSpPr>
        <p:spPr>
          <a:xfrm rot="8100000">
            <a:off x="2287699" y="1431162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54EB3AB-E6EC-46DA-9FF8-275C3D9C86B6}"/>
              </a:ext>
            </a:extLst>
          </p:cNvPr>
          <p:cNvSpPr>
            <a:spLocks noChangeAspect="1"/>
          </p:cNvSpPr>
          <p:nvPr/>
        </p:nvSpPr>
        <p:spPr>
          <a:xfrm>
            <a:off x="4313514" y="3145281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FA15F103-0C68-4E68-88A0-323B06A4F50C}"/>
              </a:ext>
            </a:extLst>
          </p:cNvPr>
          <p:cNvSpPr/>
          <p:nvPr/>
        </p:nvSpPr>
        <p:spPr>
          <a:xfrm rot="2700000">
            <a:off x="752408" y="253115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34FF0D13-F027-413B-A1EF-973FE0259C6D}"/>
              </a:ext>
            </a:extLst>
          </p:cNvPr>
          <p:cNvSpPr/>
          <p:nvPr/>
        </p:nvSpPr>
        <p:spPr>
          <a:xfrm>
            <a:off x="1130426" y="168181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75FEB0B-24D8-4B5B-9825-522331F71D4C}"/>
              </a:ext>
            </a:extLst>
          </p:cNvPr>
          <p:cNvSpPr/>
          <p:nvPr/>
        </p:nvSpPr>
        <p:spPr>
          <a:xfrm>
            <a:off x="5260205" y="2593738"/>
            <a:ext cx="6943464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B92CA00-6846-4D8A-9437-4F42A3ED0B4E}"/>
              </a:ext>
            </a:extLst>
          </p:cNvPr>
          <p:cNvGrpSpPr/>
          <p:nvPr/>
        </p:nvGrpSpPr>
        <p:grpSpPr>
          <a:xfrm>
            <a:off x="5586725" y="2673852"/>
            <a:ext cx="4985184" cy="3035423"/>
            <a:chOff x="720001" y="2446968"/>
            <a:chExt cx="3401927" cy="30354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4766A36-9287-4430-8B65-B3AF9856760D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C65E72B-F744-4206-A4A4-D24FC3A7B7D1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B88CEED-C0BF-4050-97E4-1F895CDDCA68}"/>
              </a:ext>
            </a:extLst>
          </p:cNvPr>
          <p:cNvGrpSpPr/>
          <p:nvPr/>
        </p:nvGrpSpPr>
        <p:grpSpPr>
          <a:xfrm>
            <a:off x="5586727" y="1840897"/>
            <a:ext cx="4093608" cy="677561"/>
            <a:chOff x="6324699" y="2277283"/>
            <a:chExt cx="2736305" cy="67756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96C5E93-7103-425B-B568-B1A1B0E3B539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4DBD23C-176C-44B2-8D21-6CD60B94CF3F}"/>
                </a:ext>
              </a:extLst>
            </p:cNvPr>
            <p:cNvSpPr txBox="1"/>
            <p:nvPr/>
          </p:nvSpPr>
          <p:spPr>
            <a:xfrm>
              <a:off x="6324699" y="2277283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5F0E25A-48B1-4E42-B953-69B2AFADDC0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297293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24A17DC-1EC1-45E2-9693-966DD74FCF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5E55CBC-993E-42DE-9CED-654A11CEC86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D701339-FDE3-4299-AF4E-2D892BB150D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261E0D4-9275-437B-8591-A0B20BC750D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B8573D8-1268-4981-9457-56B6CF5F597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B61803C-0788-4C5B-9463-BF13390CC5D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3DBFCF9-66B2-4820-A05A-6514CC12466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F6A5516-BF65-4465-A52E-C7E7BE5F85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4024EF-1187-4956-B957-3FEF8227C93E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DDEBEF4-B046-4110-A710-36F43E38A71B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067065B-40BA-4B44-9E34-A5985AA43896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73EEDA2-B5D4-4D7C-972F-BC65360D83F8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3CE4E63-B0AD-41AE-ACD3-62386EE3005E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6850DA9-F931-4FD2-A9D4-FBED5054308C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F57CDB-6E57-4DB9-94A4-95D81410FD9D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9C0DBDE-9A24-4316-A908-38B3D53574A7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xmlns="" id="{2B3AE340-B47D-4D6C-8533-F17095568C24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xmlns="" id="{0509112E-32C6-4759-9910-BA2B65103AF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xmlns="" id="{C2D5990B-63ED-4EF0-BC93-0DEA1788A0D7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4ACC7FC2-0F8F-4445-BC66-A2A3D348168A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xmlns="" id="{939DC4BB-47D9-40AF-BB10-DCFFAD1CB885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xmlns="" id="{0347454B-74BB-4484-9066-967C0B20AF99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299F00C5-C15F-40DC-B43E-497A54A78634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xmlns="" id="{FC568CFF-044F-4E62-84A7-64B207D9C7E5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rapezoid 18">
            <a:extLst>
              <a:ext uri="{FF2B5EF4-FFF2-40B4-BE49-F238E27FC236}">
                <a16:creationId xmlns:a16="http://schemas.microsoft.com/office/drawing/2014/main" xmlns="" id="{80C7FE16-A3D9-4E9E-904D-DF457D962DC7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EF9BB58-9EC3-458B-9E0C-33707673001B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CF1B23F-624F-4882-AE36-7EF925B8A9E7}"/>
              </a:ext>
            </a:extLst>
          </p:cNvPr>
          <p:cNvSpPr txBox="1"/>
          <p:nvPr/>
        </p:nvSpPr>
        <p:spPr>
          <a:xfrm>
            <a:off x="6319082" y="1624976"/>
            <a:ext cx="51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EEA42CF-5A7D-42A9-B38C-039114CD646B}"/>
              </a:ext>
            </a:extLst>
          </p:cNvPr>
          <p:cNvGrpSpPr/>
          <p:nvPr/>
        </p:nvGrpSpPr>
        <p:grpSpPr>
          <a:xfrm>
            <a:off x="6319080" y="2461015"/>
            <a:ext cx="5167694" cy="1310551"/>
            <a:chOff x="4716017" y="2486040"/>
            <a:chExt cx="4176463" cy="1310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3C0E127-C3EE-47C3-8659-1A1A2DC4DE3F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1B46718-D12C-4F25-9CF6-633B4B86DD35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D8BAD23-D419-4D5C-8F11-19527B150581}"/>
              </a:ext>
            </a:extLst>
          </p:cNvPr>
          <p:cNvSpPr txBox="1"/>
          <p:nvPr/>
        </p:nvSpPr>
        <p:spPr>
          <a:xfrm>
            <a:off x="6319081" y="3977141"/>
            <a:ext cx="4281387" cy="894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7F91EC-8D1B-4044-AB8B-4C1AF5B3D2F1}"/>
              </a:ext>
            </a:extLst>
          </p:cNvPr>
          <p:cNvSpPr txBox="1"/>
          <p:nvPr/>
        </p:nvSpPr>
        <p:spPr>
          <a:xfrm>
            <a:off x="8439845" y="5033651"/>
            <a:ext cx="21834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95663E9-133E-4039-86F2-4267320A91A2}"/>
              </a:ext>
            </a:extLst>
          </p:cNvPr>
          <p:cNvSpPr txBox="1"/>
          <p:nvPr/>
        </p:nvSpPr>
        <p:spPr>
          <a:xfrm>
            <a:off x="6481887" y="5356816"/>
            <a:ext cx="184130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$62,000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740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DF4FF9-D776-4DC2-94E7-8CB1402A4F0B}"/>
              </a:ext>
            </a:extLst>
          </p:cNvPr>
          <p:cNvSpPr txBox="1"/>
          <p:nvPr/>
        </p:nvSpPr>
        <p:spPr>
          <a:xfrm>
            <a:off x="4149970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10748C-14F4-4C57-B4EE-D4E2508D3FA2}"/>
              </a:ext>
            </a:extLst>
          </p:cNvPr>
          <p:cNvSpPr/>
          <p:nvPr/>
        </p:nvSpPr>
        <p:spPr>
          <a:xfrm>
            <a:off x="4344658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4771C4FD-1BF8-46D6-9249-0EBA18CE8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91462532"/>
              </p:ext>
            </p:extLst>
          </p:nvPr>
        </p:nvGraphicFramePr>
        <p:xfrm>
          <a:off x="5817805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803D64-3684-4615-9493-455AA82F4BF2}"/>
              </a:ext>
            </a:extLst>
          </p:cNvPr>
          <p:cNvSpPr txBox="1"/>
          <p:nvPr/>
        </p:nvSpPr>
        <p:spPr>
          <a:xfrm>
            <a:off x="9860216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36ACF7-4E35-47C3-851F-4075340BB984}"/>
              </a:ext>
            </a:extLst>
          </p:cNvPr>
          <p:cNvSpPr txBox="1"/>
          <p:nvPr/>
        </p:nvSpPr>
        <p:spPr>
          <a:xfrm>
            <a:off x="9077991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B8C41-A2B6-4D2B-9C23-6185FEB6357B}"/>
              </a:ext>
            </a:extLst>
          </p:cNvPr>
          <p:cNvSpPr txBox="1"/>
          <p:nvPr/>
        </p:nvSpPr>
        <p:spPr>
          <a:xfrm>
            <a:off x="8594699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1F971B-8E63-4A2B-AF34-D536C777BFB7}"/>
              </a:ext>
            </a:extLst>
          </p:cNvPr>
          <p:cNvSpPr txBox="1"/>
          <p:nvPr/>
        </p:nvSpPr>
        <p:spPr>
          <a:xfrm>
            <a:off x="4512370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8B17B5-5DA8-48D5-BFF2-5A302564AA1F}"/>
              </a:ext>
            </a:extLst>
          </p:cNvPr>
          <p:cNvSpPr txBox="1"/>
          <p:nvPr/>
        </p:nvSpPr>
        <p:spPr>
          <a:xfrm>
            <a:off x="4512370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500325F-4462-42A3-92B2-2C371B687646}"/>
              </a:ext>
            </a:extLst>
          </p:cNvPr>
          <p:cNvSpPr/>
          <p:nvPr/>
        </p:nvSpPr>
        <p:spPr>
          <a:xfrm>
            <a:off x="4169370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ABA564-016D-4CB5-935D-C9948FF9A4BA}"/>
              </a:ext>
            </a:extLst>
          </p:cNvPr>
          <p:cNvSpPr txBox="1"/>
          <p:nvPr/>
        </p:nvSpPr>
        <p:spPr>
          <a:xfrm>
            <a:off x="4512370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C73CFA-C37A-4FB4-8438-642085E2B739}"/>
              </a:ext>
            </a:extLst>
          </p:cNvPr>
          <p:cNvSpPr/>
          <p:nvPr/>
        </p:nvSpPr>
        <p:spPr>
          <a:xfrm>
            <a:off x="4344658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EF1429-553E-4C3E-8614-8F92A193D4B4}"/>
              </a:ext>
            </a:extLst>
          </p:cNvPr>
          <p:cNvSpPr txBox="1"/>
          <p:nvPr/>
        </p:nvSpPr>
        <p:spPr>
          <a:xfrm>
            <a:off x="4512370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98B6AF-9103-48C0-BE0D-EEF9301B8DB2}"/>
              </a:ext>
            </a:extLst>
          </p:cNvPr>
          <p:cNvSpPr txBox="1"/>
          <p:nvPr/>
        </p:nvSpPr>
        <p:spPr>
          <a:xfrm>
            <a:off x="4512370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84972F-64A8-4D48-874B-C42095C705E1}"/>
              </a:ext>
            </a:extLst>
          </p:cNvPr>
          <p:cNvSpPr/>
          <p:nvPr/>
        </p:nvSpPr>
        <p:spPr>
          <a:xfrm>
            <a:off x="4169370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BA7368-9A6B-456E-9832-697A89E87A8F}"/>
              </a:ext>
            </a:extLst>
          </p:cNvPr>
          <p:cNvSpPr txBox="1"/>
          <p:nvPr/>
        </p:nvSpPr>
        <p:spPr>
          <a:xfrm>
            <a:off x="4512370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xmlns="" id="{B5F9439C-3BCA-4CE2-9382-D6FE85F59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9243216"/>
              </p:ext>
            </p:extLst>
          </p:nvPr>
        </p:nvGraphicFramePr>
        <p:xfrm>
          <a:off x="5817804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xmlns="" id="{F1128AAD-3D53-43E0-9820-D4CF6F93DB26}"/>
              </a:ext>
            </a:extLst>
          </p:cNvPr>
          <p:cNvSpPr txBox="1"/>
          <p:nvPr/>
        </p:nvSpPr>
        <p:spPr>
          <a:xfrm>
            <a:off x="10306926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xmlns="" id="{F729C1C1-CA13-496A-AB43-C7E1B7F6CFBE}"/>
              </a:ext>
            </a:extLst>
          </p:cNvPr>
          <p:cNvSpPr txBox="1"/>
          <p:nvPr/>
        </p:nvSpPr>
        <p:spPr>
          <a:xfrm>
            <a:off x="8160851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B111DE-AAB3-4761-A00B-0D30B02243DE}"/>
              </a:ext>
            </a:extLst>
          </p:cNvPr>
          <p:cNvSpPr txBox="1"/>
          <p:nvPr/>
        </p:nvSpPr>
        <p:spPr>
          <a:xfrm>
            <a:off x="7431822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Up Arrow 3">
            <a:extLst>
              <a:ext uri="{FF2B5EF4-FFF2-40B4-BE49-F238E27FC236}">
                <a16:creationId xmlns:a16="http://schemas.microsoft.com/office/drawing/2014/main" xmlns="" id="{486FBB85-8C66-4144-86F6-ADD95582EF70}"/>
              </a:ext>
            </a:extLst>
          </p:cNvPr>
          <p:cNvSpPr/>
          <p:nvPr/>
        </p:nvSpPr>
        <p:spPr>
          <a:xfrm>
            <a:off x="2435918" y="1925818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Up Arrow 4">
            <a:extLst>
              <a:ext uri="{FF2B5EF4-FFF2-40B4-BE49-F238E27FC236}">
                <a16:creationId xmlns:a16="http://schemas.microsoft.com/office/drawing/2014/main" xmlns="" id="{3E6F395A-6D52-445B-9090-D17162FEDA8C}"/>
              </a:ext>
            </a:extLst>
          </p:cNvPr>
          <p:cNvSpPr/>
          <p:nvPr/>
        </p:nvSpPr>
        <p:spPr>
          <a:xfrm rot="10800000">
            <a:off x="2435918" y="4379989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787EA5-B6BD-4ACE-A807-C8627F2F61E7}"/>
              </a:ext>
            </a:extLst>
          </p:cNvPr>
          <p:cNvSpPr txBox="1"/>
          <p:nvPr/>
        </p:nvSpPr>
        <p:spPr>
          <a:xfrm>
            <a:off x="1045015" y="2827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9901DA-4990-496F-8E21-B1C9283FFABD}"/>
              </a:ext>
            </a:extLst>
          </p:cNvPr>
          <p:cNvSpPr txBox="1"/>
          <p:nvPr/>
        </p:nvSpPr>
        <p:spPr>
          <a:xfrm>
            <a:off x="1045015" y="454030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7E2E27-94AC-4DD9-A0D5-02D6E648CCCB}"/>
              </a:ext>
            </a:extLst>
          </p:cNvPr>
          <p:cNvSpPr txBox="1"/>
          <p:nvPr/>
        </p:nvSpPr>
        <p:spPr>
          <a:xfrm>
            <a:off x="747915" y="190131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DA42484-79FD-45F9-BD7A-7442C43C157D}"/>
              </a:ext>
            </a:extLst>
          </p:cNvPr>
          <p:cNvSpPr txBox="1"/>
          <p:nvPr/>
        </p:nvSpPr>
        <p:spPr>
          <a:xfrm>
            <a:off x="747915" y="565162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339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5C4FF49-DC5D-4855-A20B-25BAC8DC490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1F1FAA-8C7F-4DA3-9847-627DFDB02DB0}"/>
              </a:ext>
            </a:extLst>
          </p:cNvPr>
          <p:cNvSpPr/>
          <p:nvPr/>
        </p:nvSpPr>
        <p:spPr>
          <a:xfrm>
            <a:off x="3719149" y="1046285"/>
            <a:ext cx="4765431" cy="4765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B73A5B-D365-4C16-8CFB-A5C8C841E9AB}"/>
              </a:ext>
            </a:extLst>
          </p:cNvPr>
          <p:cNvSpPr txBox="1"/>
          <p:nvPr/>
        </p:nvSpPr>
        <p:spPr>
          <a:xfrm>
            <a:off x="8874532" y="1257316"/>
            <a:ext cx="271373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38CE58-5FC2-413C-B369-02462FB235C8}"/>
              </a:ext>
            </a:extLst>
          </p:cNvPr>
          <p:cNvSpPr txBox="1"/>
          <p:nvPr/>
        </p:nvSpPr>
        <p:spPr>
          <a:xfrm>
            <a:off x="8874532" y="3160339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2565CADB-FCB7-4C7A-B0E1-4838733397F6}"/>
              </a:ext>
            </a:extLst>
          </p:cNvPr>
          <p:cNvGrpSpPr/>
          <p:nvPr/>
        </p:nvGrpSpPr>
        <p:grpSpPr>
          <a:xfrm>
            <a:off x="4026493" y="2161190"/>
            <a:ext cx="1801229" cy="1232690"/>
            <a:chOff x="803640" y="3362835"/>
            <a:chExt cx="2059657" cy="123269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82554D9-484D-452D-B9C2-63E53AB0E5F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BF592845-9C02-4A10-A547-7C124634621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6EB3B0D4-DF07-4AAC-BBCC-EA77A4E8B451}"/>
              </a:ext>
            </a:extLst>
          </p:cNvPr>
          <p:cNvGrpSpPr/>
          <p:nvPr/>
        </p:nvGrpSpPr>
        <p:grpSpPr>
          <a:xfrm>
            <a:off x="6415408" y="2161193"/>
            <a:ext cx="1761439" cy="1232690"/>
            <a:chOff x="803640" y="3362835"/>
            <a:chExt cx="2059657" cy="12326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5DFD8C5-68D3-4077-AFAE-27275883845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24AB8FB-BA84-421E-9B98-A1F2F0ED2DF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D52B77C9-5057-4139-BA40-09E1FA849DDE}"/>
              </a:ext>
            </a:extLst>
          </p:cNvPr>
          <p:cNvSpPr/>
          <p:nvPr/>
        </p:nvSpPr>
        <p:spPr>
          <a:xfrm>
            <a:off x="701029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6A2CFCA6-4508-4BDB-8A95-20AD90BBB0BE}"/>
              </a:ext>
            </a:extLst>
          </p:cNvPr>
          <p:cNvSpPr/>
          <p:nvPr/>
        </p:nvSpPr>
        <p:spPr>
          <a:xfrm>
            <a:off x="464127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19DEA17-3AC6-4A3C-9336-82B1D93D77E8}"/>
              </a:ext>
            </a:extLst>
          </p:cNvPr>
          <p:cNvGrpSpPr/>
          <p:nvPr/>
        </p:nvGrpSpPr>
        <p:grpSpPr>
          <a:xfrm>
            <a:off x="4026493" y="4264803"/>
            <a:ext cx="1801229" cy="1232690"/>
            <a:chOff x="803640" y="3362835"/>
            <a:chExt cx="2059657" cy="123269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E78FB01-49EA-41EC-AA32-9C396CA5C9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7676E20A-3F1D-4B4B-BC2A-42F5DD9620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0C3F5AFF-C681-4436-BBB5-41EE7F013C37}"/>
              </a:ext>
            </a:extLst>
          </p:cNvPr>
          <p:cNvGrpSpPr/>
          <p:nvPr/>
        </p:nvGrpSpPr>
        <p:grpSpPr>
          <a:xfrm>
            <a:off x="6415408" y="4264805"/>
            <a:ext cx="1761439" cy="1232690"/>
            <a:chOff x="803640" y="3362835"/>
            <a:chExt cx="2059657" cy="123268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B365A1D-BCAF-44B4-A6BF-38BB36621E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CBC881-6F15-4E26-9BC7-9E5137B92DD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A8CAB912-47EA-4C70-B763-B2A8AB7E47F7}"/>
              </a:ext>
            </a:extLst>
          </p:cNvPr>
          <p:cNvSpPr/>
          <p:nvPr/>
        </p:nvSpPr>
        <p:spPr>
          <a:xfrm>
            <a:off x="701029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96D0BDBA-CB66-4D03-96BB-007C43A1E75D}"/>
              </a:ext>
            </a:extLst>
          </p:cNvPr>
          <p:cNvSpPr/>
          <p:nvPr/>
        </p:nvSpPr>
        <p:spPr>
          <a:xfrm>
            <a:off x="464127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1" name="Oval 21">
            <a:extLst>
              <a:ext uri="{FF2B5EF4-FFF2-40B4-BE49-F238E27FC236}">
                <a16:creationId xmlns:a16="http://schemas.microsoft.com/office/drawing/2014/main" xmlns="" id="{22E1E6DE-90D3-4465-A542-D9A98688EDF4}"/>
              </a:ext>
            </a:extLst>
          </p:cNvPr>
          <p:cNvSpPr/>
          <p:nvPr/>
        </p:nvSpPr>
        <p:spPr>
          <a:xfrm rot="20700000">
            <a:off x="7118400" y="156197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2" name="Trapezoid 3">
            <a:extLst>
              <a:ext uri="{FF2B5EF4-FFF2-40B4-BE49-F238E27FC236}">
                <a16:creationId xmlns:a16="http://schemas.microsoft.com/office/drawing/2014/main" xmlns="" id="{22D44F4A-2081-4258-B1D3-FF30BE975C74}"/>
              </a:ext>
            </a:extLst>
          </p:cNvPr>
          <p:cNvSpPr/>
          <p:nvPr/>
        </p:nvSpPr>
        <p:spPr>
          <a:xfrm>
            <a:off x="7137954" y="3635314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3" name="Down Arrow 1">
            <a:extLst>
              <a:ext uri="{FF2B5EF4-FFF2-40B4-BE49-F238E27FC236}">
                <a16:creationId xmlns:a16="http://schemas.microsoft.com/office/drawing/2014/main" xmlns="" id="{17FED128-A2D4-4101-A001-9845ACDCA862}"/>
              </a:ext>
            </a:extLst>
          </p:cNvPr>
          <p:cNvSpPr/>
          <p:nvPr/>
        </p:nvSpPr>
        <p:spPr>
          <a:xfrm rot="10800000" flipH="1">
            <a:off x="4778808" y="3682652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xmlns="" id="{22EC06C7-00E7-4477-ADF8-4E2F7DA04881}"/>
              </a:ext>
            </a:extLst>
          </p:cNvPr>
          <p:cNvSpPr/>
          <p:nvPr/>
        </p:nvSpPr>
        <p:spPr>
          <a:xfrm rot="14270044">
            <a:off x="4769028" y="155586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xmlns="" val="1434807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xmlns="" id="{20CB5E38-CD6C-41A6-961D-A85B5F743384}"/>
              </a:ext>
            </a:extLst>
          </p:cNvPr>
          <p:cNvSpPr>
            <a:spLocks noEditPoints="1"/>
          </p:cNvSpPr>
          <p:nvPr/>
        </p:nvSpPr>
        <p:spPr bwMode="auto">
          <a:xfrm>
            <a:off x="625814" y="2396272"/>
            <a:ext cx="5120111" cy="313562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자유형 9">
            <a:extLst>
              <a:ext uri="{FF2B5EF4-FFF2-40B4-BE49-F238E27FC236}">
                <a16:creationId xmlns:a16="http://schemas.microsoft.com/office/drawing/2014/main" xmlns="" id="{2DED47AE-92F4-45D4-AC48-37799105193F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60628C-4C21-4579-B1C1-6EA52C7E606F}"/>
              </a:ext>
            </a:extLst>
          </p:cNvPr>
          <p:cNvSpPr txBox="1"/>
          <p:nvPr/>
        </p:nvSpPr>
        <p:spPr>
          <a:xfrm>
            <a:off x="8216749" y="186171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35E8B-D1DC-4E4C-83E7-7A3A44A681C8}"/>
              </a:ext>
            </a:extLst>
          </p:cNvPr>
          <p:cNvSpPr txBox="1"/>
          <p:nvPr/>
        </p:nvSpPr>
        <p:spPr>
          <a:xfrm>
            <a:off x="6774994" y="1769379"/>
            <a:ext cx="13680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48</a:t>
            </a:r>
            <a:r>
              <a:rPr lang="en-US" altLang="ko-KR" sz="2000" b="1" dirty="0">
                <a:solidFill>
                  <a:schemeClr val="accent2"/>
                </a:solidFill>
              </a:rPr>
              <a:t>%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:a16="http://schemas.microsoft.com/office/drawing/2014/main" xmlns="" id="{CCDE10A5-80DC-46F8-8548-DB97E2B7B9BD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6F312A-2F0F-4F28-B306-016FCAC59C38}"/>
              </a:ext>
            </a:extLst>
          </p:cNvPr>
          <p:cNvSpPr txBox="1"/>
          <p:nvPr/>
        </p:nvSpPr>
        <p:spPr>
          <a:xfrm>
            <a:off x="8216749" y="275655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A6772F-7D46-4448-A631-0A76E6FA820A}"/>
              </a:ext>
            </a:extLst>
          </p:cNvPr>
          <p:cNvSpPr txBox="1"/>
          <p:nvPr/>
        </p:nvSpPr>
        <p:spPr>
          <a:xfrm>
            <a:off x="6774994" y="257839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B 22</a:t>
            </a:r>
            <a:r>
              <a:rPr lang="en-US" altLang="ko-KR" sz="2000" b="1" dirty="0">
                <a:solidFill>
                  <a:schemeClr val="accent3"/>
                </a:solidFill>
              </a:rPr>
              <a:t>%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자유형 22">
            <a:extLst>
              <a:ext uri="{FF2B5EF4-FFF2-40B4-BE49-F238E27FC236}">
                <a16:creationId xmlns:a16="http://schemas.microsoft.com/office/drawing/2014/main" xmlns="" id="{432F387B-ABC5-4F97-A8F5-D2291D088074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1DD361-7AB1-4B14-A2BA-0B9AC2B2849C}"/>
              </a:ext>
            </a:extLst>
          </p:cNvPr>
          <p:cNvSpPr txBox="1"/>
          <p:nvPr/>
        </p:nvSpPr>
        <p:spPr>
          <a:xfrm>
            <a:off x="8216749" y="3575415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14674C-E87D-40F5-AC38-D14302D304F0}"/>
              </a:ext>
            </a:extLst>
          </p:cNvPr>
          <p:cNvSpPr txBox="1"/>
          <p:nvPr/>
        </p:nvSpPr>
        <p:spPr>
          <a:xfrm>
            <a:off x="6774994" y="338741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C 34</a:t>
            </a:r>
            <a:r>
              <a:rPr lang="en-US" altLang="ko-KR" sz="2000" b="1" dirty="0">
                <a:solidFill>
                  <a:schemeClr val="accent4"/>
                </a:solidFill>
              </a:rPr>
              <a:t>%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:a16="http://schemas.microsoft.com/office/drawing/2014/main" xmlns="" id="{3CFFD56B-2146-49BB-A994-3261267AA436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C94D0D-734A-43E0-AE7F-65C81601F749}"/>
              </a:ext>
            </a:extLst>
          </p:cNvPr>
          <p:cNvSpPr txBox="1"/>
          <p:nvPr/>
        </p:nvSpPr>
        <p:spPr>
          <a:xfrm>
            <a:off x="8216749" y="4288773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223DAE-8DA7-485F-8517-F26F1FF2ABF2}"/>
              </a:ext>
            </a:extLst>
          </p:cNvPr>
          <p:cNvSpPr txBox="1"/>
          <p:nvPr/>
        </p:nvSpPr>
        <p:spPr>
          <a:xfrm>
            <a:off x="6774994" y="4196440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D 16</a:t>
            </a:r>
            <a:r>
              <a:rPr lang="en-US" altLang="ko-KR" sz="2000" b="1" dirty="0">
                <a:solidFill>
                  <a:schemeClr val="accent1"/>
                </a:solidFill>
              </a:rPr>
              <a:t>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자유형 11">
            <a:extLst>
              <a:ext uri="{FF2B5EF4-FFF2-40B4-BE49-F238E27FC236}">
                <a16:creationId xmlns:a16="http://schemas.microsoft.com/office/drawing/2014/main" xmlns="" id="{5D1A5466-7066-4841-BDE4-1F73DB59AF18}"/>
              </a:ext>
            </a:extLst>
          </p:cNvPr>
          <p:cNvSpPr/>
          <p:nvPr/>
        </p:nvSpPr>
        <p:spPr>
          <a:xfrm rot="10800000" flipV="1">
            <a:off x="6344277" y="5333421"/>
            <a:ext cx="5148000" cy="57985"/>
          </a:xfrm>
          <a:custGeom>
            <a:avLst/>
            <a:gdLst>
              <a:gd name="connsiteX0" fmla="*/ 0 w 4060371"/>
              <a:gd name="connsiteY0" fmla="*/ 0 h 0"/>
              <a:gd name="connsiteX1" fmla="*/ 4060371 w 40603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32">
            <a:extLst>
              <a:ext uri="{FF2B5EF4-FFF2-40B4-BE49-F238E27FC236}">
                <a16:creationId xmlns:a16="http://schemas.microsoft.com/office/drawing/2014/main" xmlns="" id="{DD8F9549-0C43-4187-88CB-D4222A44D807}"/>
              </a:ext>
            </a:extLst>
          </p:cNvPr>
          <p:cNvSpPr/>
          <p:nvPr/>
        </p:nvSpPr>
        <p:spPr>
          <a:xfrm>
            <a:off x="6797074" y="4928132"/>
            <a:ext cx="792088" cy="79208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33">
            <a:extLst>
              <a:ext uri="{FF2B5EF4-FFF2-40B4-BE49-F238E27FC236}">
                <a16:creationId xmlns:a16="http://schemas.microsoft.com/office/drawing/2014/main" xmlns="" id="{BE280F18-8FA8-47A8-91D2-A47499B2E66D}"/>
              </a:ext>
            </a:extLst>
          </p:cNvPr>
          <p:cNvSpPr/>
          <p:nvPr/>
        </p:nvSpPr>
        <p:spPr>
          <a:xfrm>
            <a:off x="8553790" y="4928132"/>
            <a:ext cx="792088" cy="79208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34">
            <a:extLst>
              <a:ext uri="{FF2B5EF4-FFF2-40B4-BE49-F238E27FC236}">
                <a16:creationId xmlns:a16="http://schemas.microsoft.com/office/drawing/2014/main" xmlns="" id="{1B7FD4EA-3EC3-407C-8454-ED9D5D788642}"/>
              </a:ext>
            </a:extLst>
          </p:cNvPr>
          <p:cNvSpPr/>
          <p:nvPr/>
        </p:nvSpPr>
        <p:spPr>
          <a:xfrm>
            <a:off x="10310506" y="4928132"/>
            <a:ext cx="792088" cy="79208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42A9A8-4E93-4A2F-AEF5-4A5D62246A48}"/>
              </a:ext>
            </a:extLst>
          </p:cNvPr>
          <p:cNvSpPr txBox="1"/>
          <p:nvPr/>
        </p:nvSpPr>
        <p:spPr>
          <a:xfrm>
            <a:off x="8333565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DE6FD2-AFBC-43E4-9472-F81765F1B91F}"/>
              </a:ext>
            </a:extLst>
          </p:cNvPr>
          <p:cNvSpPr txBox="1"/>
          <p:nvPr/>
        </p:nvSpPr>
        <p:spPr>
          <a:xfrm>
            <a:off x="10087984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grpSp>
        <p:nvGrpSpPr>
          <p:cNvPr id="23" name="그룹 100">
            <a:extLst>
              <a:ext uri="{FF2B5EF4-FFF2-40B4-BE49-F238E27FC236}">
                <a16:creationId xmlns:a16="http://schemas.microsoft.com/office/drawing/2014/main" xmlns="" id="{36A839EB-07DB-4B13-9B26-DAD0E00506B6}"/>
              </a:ext>
            </a:extLst>
          </p:cNvPr>
          <p:cNvGrpSpPr/>
          <p:nvPr/>
        </p:nvGrpSpPr>
        <p:grpSpPr>
          <a:xfrm>
            <a:off x="2629999" y="2592571"/>
            <a:ext cx="514923" cy="514923"/>
            <a:chOff x="1813250" y="2081018"/>
            <a:chExt cx="616404" cy="616404"/>
          </a:xfrm>
        </p:grpSpPr>
        <p:grpSp>
          <p:nvGrpSpPr>
            <p:cNvPr id="24" name="그룹 101">
              <a:extLst>
                <a:ext uri="{FF2B5EF4-FFF2-40B4-BE49-F238E27FC236}">
                  <a16:creationId xmlns:a16="http://schemas.microsoft.com/office/drawing/2014/main" xmlns="" id="{63E4D93F-6E15-40B3-A4B7-8F3A211F6BC4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6" name="눈물 방울 103">
                <a:extLst>
                  <a:ext uri="{FF2B5EF4-FFF2-40B4-BE49-F238E27FC236}">
                    <a16:creationId xmlns:a16="http://schemas.microsoft.com/office/drawing/2014/main" xmlns="" id="{B66ABB26-824F-41FA-8244-39E7AF852DE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104">
                <a:extLst>
                  <a:ext uri="{FF2B5EF4-FFF2-40B4-BE49-F238E27FC236}">
                    <a16:creationId xmlns:a16="http://schemas.microsoft.com/office/drawing/2014/main" xmlns="" id="{AC852211-2856-48C4-8978-62EB82FC0F73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6B87AE-B7C2-429E-8C2C-E8F698C743AE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5">
            <a:extLst>
              <a:ext uri="{FF2B5EF4-FFF2-40B4-BE49-F238E27FC236}">
                <a16:creationId xmlns:a16="http://schemas.microsoft.com/office/drawing/2014/main" xmlns="" id="{4625CF2F-1149-4BDA-8874-48FD4C8548E0}"/>
              </a:ext>
            </a:extLst>
          </p:cNvPr>
          <p:cNvGrpSpPr/>
          <p:nvPr/>
        </p:nvGrpSpPr>
        <p:grpSpPr>
          <a:xfrm>
            <a:off x="1438676" y="3773850"/>
            <a:ext cx="514923" cy="514923"/>
            <a:chOff x="3327523" y="1634051"/>
            <a:chExt cx="616404" cy="616404"/>
          </a:xfrm>
        </p:grpSpPr>
        <p:grpSp>
          <p:nvGrpSpPr>
            <p:cNvPr id="29" name="그룹 106">
              <a:extLst>
                <a:ext uri="{FF2B5EF4-FFF2-40B4-BE49-F238E27FC236}">
                  <a16:creationId xmlns:a16="http://schemas.microsoft.com/office/drawing/2014/main" xmlns="" id="{8F7C3518-B46B-4E7F-BEF9-7B7F05EAA0E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1" name="눈물 방울 108">
                <a:extLst>
                  <a:ext uri="{FF2B5EF4-FFF2-40B4-BE49-F238E27FC236}">
                    <a16:creationId xmlns:a16="http://schemas.microsoft.com/office/drawing/2014/main" xmlns="" id="{A65F5044-3454-4CE5-B164-41B21655ED8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109">
                <a:extLst>
                  <a:ext uri="{FF2B5EF4-FFF2-40B4-BE49-F238E27FC236}">
                    <a16:creationId xmlns:a16="http://schemas.microsoft.com/office/drawing/2014/main" xmlns="" id="{689DA087-508F-4CA5-A162-BF90DF7D612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DF617B2-BB61-45D5-A9F4-8B4A1597A2F1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10">
            <a:extLst>
              <a:ext uri="{FF2B5EF4-FFF2-40B4-BE49-F238E27FC236}">
                <a16:creationId xmlns:a16="http://schemas.microsoft.com/office/drawing/2014/main" xmlns="" id="{71F19CEC-7D37-4B57-882E-33476EFDF185}"/>
              </a:ext>
            </a:extLst>
          </p:cNvPr>
          <p:cNvGrpSpPr/>
          <p:nvPr/>
        </p:nvGrpSpPr>
        <p:grpSpPr>
          <a:xfrm>
            <a:off x="3378077" y="3401361"/>
            <a:ext cx="514923" cy="514923"/>
            <a:chOff x="3012998" y="3521197"/>
            <a:chExt cx="616404" cy="616404"/>
          </a:xfrm>
        </p:grpSpPr>
        <p:grpSp>
          <p:nvGrpSpPr>
            <p:cNvPr id="34" name="그룹 111">
              <a:extLst>
                <a:ext uri="{FF2B5EF4-FFF2-40B4-BE49-F238E27FC236}">
                  <a16:creationId xmlns:a16="http://schemas.microsoft.com/office/drawing/2014/main" xmlns="" id="{BB8BC3AF-BAC3-481C-9158-02B3EDF17417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6" name="눈물 방울 113">
                <a:extLst>
                  <a:ext uri="{FF2B5EF4-FFF2-40B4-BE49-F238E27FC236}">
                    <a16:creationId xmlns:a16="http://schemas.microsoft.com/office/drawing/2014/main" xmlns="" id="{C9CEB6D3-A132-4E44-B3BE-6CCF4ABA357E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14">
                <a:extLst>
                  <a:ext uri="{FF2B5EF4-FFF2-40B4-BE49-F238E27FC236}">
                    <a16:creationId xmlns:a16="http://schemas.microsoft.com/office/drawing/2014/main" xmlns="" id="{18C3F702-33AC-4C9E-9075-E4F48C4B4CE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BBA04CA-147E-49D0-9908-83E06E5C52B0}"/>
                </a:ext>
              </a:extLst>
            </p:cNvPr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115">
            <a:extLst>
              <a:ext uri="{FF2B5EF4-FFF2-40B4-BE49-F238E27FC236}">
                <a16:creationId xmlns:a16="http://schemas.microsoft.com/office/drawing/2014/main" xmlns="" id="{DE0D0413-7F64-44B7-8F11-F3095B097116}"/>
              </a:ext>
            </a:extLst>
          </p:cNvPr>
          <p:cNvGrpSpPr/>
          <p:nvPr/>
        </p:nvGrpSpPr>
        <p:grpSpPr>
          <a:xfrm>
            <a:off x="4384840" y="3948015"/>
            <a:ext cx="514923" cy="514923"/>
            <a:chOff x="6150365" y="2029275"/>
            <a:chExt cx="616404" cy="616404"/>
          </a:xfrm>
        </p:grpSpPr>
        <p:grpSp>
          <p:nvGrpSpPr>
            <p:cNvPr id="39" name="그룹 116">
              <a:extLst>
                <a:ext uri="{FF2B5EF4-FFF2-40B4-BE49-F238E27FC236}">
                  <a16:creationId xmlns:a16="http://schemas.microsoft.com/office/drawing/2014/main" xmlns="" id="{583F1CDB-E1D0-4CEF-B09E-7FACCC0D6FB6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18">
                <a:extLst>
                  <a:ext uri="{FF2B5EF4-FFF2-40B4-BE49-F238E27FC236}">
                    <a16:creationId xmlns:a16="http://schemas.microsoft.com/office/drawing/2014/main" xmlns="" id="{7DC1BC3C-935B-4C31-B965-2D4A497B2DC9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119">
                <a:extLst>
                  <a:ext uri="{FF2B5EF4-FFF2-40B4-BE49-F238E27FC236}">
                    <a16:creationId xmlns:a16="http://schemas.microsoft.com/office/drawing/2014/main" xmlns="" id="{A416FCB4-DC20-42B4-A7C1-63FAE7BA41B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BDF2149-4B23-4ADF-B0BD-3F89A131B9A5}"/>
                </a:ext>
              </a:extLst>
            </p:cNvPr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3" name="직선 연결선 5">
            <a:extLst>
              <a:ext uri="{FF2B5EF4-FFF2-40B4-BE49-F238E27FC236}">
                <a16:creationId xmlns:a16="http://schemas.microsoft.com/office/drawing/2014/main" xmlns="" id="{0DBA3435-5649-4138-BA90-F7F4E0868946}"/>
              </a:ext>
            </a:extLst>
          </p:cNvPr>
          <p:cNvCxnSpPr>
            <a:cxnSpLocks/>
          </p:cNvCxnSpPr>
          <p:nvPr/>
        </p:nvCxnSpPr>
        <p:spPr>
          <a:xfrm flipH="1">
            <a:off x="6195692" y="1831523"/>
            <a:ext cx="6416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xmlns="" id="{AA989C91-D7F7-4098-83E1-A67294BF88F0}"/>
              </a:ext>
            </a:extLst>
          </p:cNvPr>
          <p:cNvSpPr/>
          <p:nvPr/>
        </p:nvSpPr>
        <p:spPr>
          <a:xfrm>
            <a:off x="10481482" y="5181767"/>
            <a:ext cx="477765" cy="35012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rapezoid 22">
            <a:extLst>
              <a:ext uri="{FF2B5EF4-FFF2-40B4-BE49-F238E27FC236}">
                <a16:creationId xmlns:a16="http://schemas.microsoft.com/office/drawing/2014/main" xmlns="" id="{6C597A23-5B7D-41D4-AF1F-7E257E9741D4}"/>
              </a:ext>
            </a:extLst>
          </p:cNvPr>
          <p:cNvSpPr>
            <a:spLocks noChangeAspect="1"/>
          </p:cNvSpPr>
          <p:nvPr/>
        </p:nvSpPr>
        <p:spPr>
          <a:xfrm>
            <a:off x="8703543" y="5181767"/>
            <a:ext cx="507761" cy="258308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xmlns="" id="{F0B24DE6-D704-4E2D-BD6E-20FFED9F1092}"/>
              </a:ext>
            </a:extLst>
          </p:cNvPr>
          <p:cNvSpPr/>
          <p:nvPr/>
        </p:nvSpPr>
        <p:spPr>
          <a:xfrm>
            <a:off x="7009506" y="515468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C1B0388-55C2-46E7-BC49-A51F7E095EBA}"/>
              </a:ext>
            </a:extLst>
          </p:cNvPr>
          <p:cNvSpPr txBox="1"/>
          <p:nvPr/>
        </p:nvSpPr>
        <p:spPr>
          <a:xfrm>
            <a:off x="6560511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9339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FA92B1-012D-4059-8209-E3D20E9A5AA9}"/>
              </a:ext>
            </a:extLst>
          </p:cNvPr>
          <p:cNvSpPr/>
          <p:nvPr/>
        </p:nvSpPr>
        <p:spPr>
          <a:xfrm>
            <a:off x="916708" y="430737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895F29-4D2C-45EC-9FA9-1DEF481785CF}"/>
              </a:ext>
            </a:extLst>
          </p:cNvPr>
          <p:cNvSpPr/>
          <p:nvPr/>
        </p:nvSpPr>
        <p:spPr>
          <a:xfrm>
            <a:off x="5965290" y="4307374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64B6F76-2663-41A2-B8E5-FFC746A6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233457"/>
              </p:ext>
            </p:extLst>
          </p:nvPr>
        </p:nvGraphicFramePr>
        <p:xfrm>
          <a:off x="6204432" y="4369218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7EFBEF-9FCD-4AE5-92E8-2080ED5DE2CE}"/>
              </a:ext>
            </a:extLst>
          </p:cNvPr>
          <p:cNvSpPr txBox="1"/>
          <p:nvPr/>
        </p:nvSpPr>
        <p:spPr>
          <a:xfrm>
            <a:off x="6210513" y="5734454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D746E9F7-E684-4ACA-94B7-F43EFBC00B36}"/>
              </a:ext>
            </a:extLst>
          </p:cNvPr>
          <p:cNvSpPr/>
          <p:nvPr/>
        </p:nvSpPr>
        <p:spPr>
          <a:xfrm>
            <a:off x="1895681" y="412329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8209F3-25AC-4823-BC8A-5ECD1287187B}"/>
              </a:ext>
            </a:extLst>
          </p:cNvPr>
          <p:cNvSpPr txBox="1"/>
          <p:nvPr/>
        </p:nvSpPr>
        <p:spPr>
          <a:xfrm>
            <a:off x="1170134" y="461504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A2470B-DDA8-4421-8090-8A4F380B261F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D07C1F-84E7-401F-AD4B-458AE53D83E6}"/>
              </a:ext>
            </a:extLst>
          </p:cNvPr>
          <p:cNvSpPr txBox="1"/>
          <p:nvPr/>
        </p:nvSpPr>
        <p:spPr>
          <a:xfrm>
            <a:off x="2041932" y="418543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620AC5-5294-4AD4-A347-5FE56E0DB66A}"/>
              </a:ext>
            </a:extLst>
          </p:cNvPr>
          <p:cNvSpPr txBox="1"/>
          <p:nvPr/>
        </p:nvSpPr>
        <p:spPr>
          <a:xfrm>
            <a:off x="5964414" y="39719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39A4B9-1AF1-4743-ACF3-06197F54CE17}"/>
              </a:ext>
            </a:extLst>
          </p:cNvPr>
          <p:cNvSpPr/>
          <p:nvPr/>
        </p:nvSpPr>
        <p:spPr>
          <a:xfrm>
            <a:off x="5951984" y="2100650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D1D34FA-9350-4B43-88B1-4425C248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815602"/>
              </p:ext>
            </p:extLst>
          </p:nvPr>
        </p:nvGraphicFramePr>
        <p:xfrm>
          <a:off x="6195900" y="2153595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76DCD6-7BD8-4D21-BA0D-AF0ABD7F25D8}"/>
              </a:ext>
            </a:extLst>
          </p:cNvPr>
          <p:cNvSpPr txBox="1"/>
          <p:nvPr/>
        </p:nvSpPr>
        <p:spPr>
          <a:xfrm>
            <a:off x="6210513" y="3530011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4764500-2214-4430-B440-EC615A3A1658}"/>
              </a:ext>
            </a:extLst>
          </p:cNvPr>
          <p:cNvSpPr/>
          <p:nvPr/>
        </p:nvSpPr>
        <p:spPr>
          <a:xfrm>
            <a:off x="916708" y="210076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xmlns="" id="{52BC6E8B-AD4E-4E2E-82AF-63ED16A39DF0}"/>
              </a:ext>
            </a:extLst>
          </p:cNvPr>
          <p:cNvSpPr/>
          <p:nvPr/>
        </p:nvSpPr>
        <p:spPr>
          <a:xfrm>
            <a:off x="1895681" y="191668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D69730B-8FBE-4BCE-860C-0135DEE2242C}"/>
              </a:ext>
            </a:extLst>
          </p:cNvPr>
          <p:cNvSpPr txBox="1"/>
          <p:nvPr/>
        </p:nvSpPr>
        <p:spPr>
          <a:xfrm>
            <a:off x="1170134" y="240843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62F2C9-BC0E-407C-8964-8F8C02D4E5AE}"/>
              </a:ext>
            </a:extLst>
          </p:cNvPr>
          <p:cNvSpPr txBox="1"/>
          <p:nvPr/>
        </p:nvSpPr>
        <p:spPr>
          <a:xfrm>
            <a:off x="1970786" y="301054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177B290-4793-4E7E-BCD7-9EE925C5ADDF}"/>
              </a:ext>
            </a:extLst>
          </p:cNvPr>
          <p:cNvSpPr txBox="1"/>
          <p:nvPr/>
        </p:nvSpPr>
        <p:spPr>
          <a:xfrm>
            <a:off x="2041932" y="197882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470A1B-D893-4D3E-A50F-D774E3A8FDAD}"/>
              </a:ext>
            </a:extLst>
          </p:cNvPr>
          <p:cNvSpPr txBox="1"/>
          <p:nvPr/>
        </p:nvSpPr>
        <p:spPr>
          <a:xfrm>
            <a:off x="5951984" y="17627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050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348257-7387-4F87-AFB4-1AC559FA7EA8}"/>
              </a:ext>
            </a:extLst>
          </p:cNvPr>
          <p:cNvSpPr/>
          <p:nvPr/>
        </p:nvSpPr>
        <p:spPr>
          <a:xfrm>
            <a:off x="7628714" y="3513718"/>
            <a:ext cx="3930307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E5E83E-B048-4088-A5D1-F328DADD82CE}"/>
              </a:ext>
            </a:extLst>
          </p:cNvPr>
          <p:cNvSpPr/>
          <p:nvPr/>
        </p:nvSpPr>
        <p:spPr>
          <a:xfrm>
            <a:off x="4846323" y="496198"/>
            <a:ext cx="2608213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A73BBF3-ED18-444D-BAE1-ACA03A3E4A61}"/>
              </a:ext>
            </a:extLst>
          </p:cNvPr>
          <p:cNvSpPr/>
          <p:nvPr/>
        </p:nvSpPr>
        <p:spPr>
          <a:xfrm>
            <a:off x="5153750" y="736276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637FCF-7216-48F3-9A5D-C34D046306E6}"/>
              </a:ext>
            </a:extLst>
          </p:cNvPr>
          <p:cNvGrpSpPr/>
          <p:nvPr/>
        </p:nvGrpSpPr>
        <p:grpSpPr>
          <a:xfrm>
            <a:off x="5076047" y="1349731"/>
            <a:ext cx="2136383" cy="1752083"/>
            <a:chOff x="755576" y="2985717"/>
            <a:chExt cx="3092136" cy="17520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5DE4AA1-E05B-4FEE-907C-622A16EC7B44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140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EFF023E-9593-445D-9AC9-AD4223CD970A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직사각형 16">
            <a:extLst>
              <a:ext uri="{FF2B5EF4-FFF2-40B4-BE49-F238E27FC236}">
                <a16:creationId xmlns:a16="http://schemas.microsoft.com/office/drawing/2014/main" xmlns="" id="{608002C8-C9E9-4591-9AA8-DFC1BA17A779}"/>
              </a:ext>
            </a:extLst>
          </p:cNvPr>
          <p:cNvSpPr/>
          <p:nvPr/>
        </p:nvSpPr>
        <p:spPr>
          <a:xfrm>
            <a:off x="7975137" y="3733433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PORTFOLIO</a:t>
            </a:r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xmlns="" id="{1F44282B-BEAF-4639-B6C2-9BD15AA50B62}"/>
              </a:ext>
            </a:extLst>
          </p:cNvPr>
          <p:cNvSpPr/>
          <p:nvPr/>
        </p:nvSpPr>
        <p:spPr>
          <a:xfrm>
            <a:off x="7975137" y="4195321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A14DE5-5E3C-4B59-8C44-88F15EE17C8C}"/>
              </a:ext>
            </a:extLst>
          </p:cNvPr>
          <p:cNvSpPr txBox="1"/>
          <p:nvPr/>
        </p:nvSpPr>
        <p:spPr>
          <a:xfrm>
            <a:off x="7888051" y="4740506"/>
            <a:ext cx="3331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60393" y="846659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DAEDEBD-22F7-4DF7-9B8E-8879FDCB250D}"/>
              </a:ext>
            </a:extLst>
          </p:cNvPr>
          <p:cNvSpPr/>
          <p:nvPr/>
        </p:nvSpPr>
        <p:spPr>
          <a:xfrm>
            <a:off x="560393" y="1467077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CFDD288-CE90-4AA8-96B9-A50D3368F99B}"/>
              </a:ext>
            </a:extLst>
          </p:cNvPr>
          <p:cNvSpPr txBox="1"/>
          <p:nvPr/>
        </p:nvSpPr>
        <p:spPr>
          <a:xfrm>
            <a:off x="734571" y="2467590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Awesome </a:t>
            </a:r>
            <a:r>
              <a:rPr lang="en-GB" altLang="ko-KR" sz="2000" b="1" dirty="0">
                <a:cs typeface="Arial" pitchFamily="34" charset="0"/>
              </a:rPr>
              <a:t>P</a:t>
            </a:r>
            <a:r>
              <a:rPr lang="en-US" altLang="ko-KR" sz="2000" b="1" dirty="0" err="1">
                <a:cs typeface="Arial" pitchFamily="34" charset="0"/>
              </a:rPr>
              <a:t>resentation</a:t>
            </a:r>
            <a:r>
              <a:rPr lang="en-US" altLang="ko-KR" sz="2000" b="1" dirty="0"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cs typeface="Arial" pitchFamily="34" charset="0"/>
              </a:rPr>
              <a:t>w</a:t>
            </a:r>
            <a:r>
              <a:rPr lang="en-US" altLang="ko-KR" sz="2000" b="1" dirty="0" err="1">
                <a:cs typeface="Arial" pitchFamily="34" charset="0"/>
              </a:rPr>
              <a:t>ith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GB" altLang="ko-KR" sz="2000" b="1" dirty="0">
                <a:cs typeface="Arial" pitchFamily="34" charset="0"/>
              </a:rPr>
              <a:t>A</a:t>
            </a:r>
            <a:r>
              <a:rPr lang="en-US" altLang="ko-KR" sz="2000" b="1" dirty="0">
                <a:cs typeface="Arial" pitchFamily="34" charset="0"/>
              </a:rPr>
              <a:t>llppt.com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B227A9-34C4-48FC-BA06-C039E1C8C151}"/>
              </a:ext>
            </a:extLst>
          </p:cNvPr>
          <p:cNvSpPr txBox="1"/>
          <p:nvPr/>
        </p:nvSpPr>
        <p:spPr>
          <a:xfrm>
            <a:off x="734572" y="3432281"/>
            <a:ext cx="3494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E0DA7E-6893-4B1E-9A7B-C0122CAB2B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AA7B46D-6054-48DF-AD94-3CF423F4D4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xmlns="" val="2028374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8B159A-1440-4C0A-9481-B11967F782BA}"/>
              </a:ext>
            </a:extLst>
          </p:cNvPr>
          <p:cNvGrpSpPr/>
          <p:nvPr/>
        </p:nvGrpSpPr>
        <p:grpSpPr>
          <a:xfrm>
            <a:off x="2262482" y="2134722"/>
            <a:ext cx="4204579" cy="3550470"/>
            <a:chOff x="2227884" y="1338988"/>
            <a:chExt cx="6160540" cy="35504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3CA046-5D78-4C45-8164-471607B1B3AA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7077784-9084-4629-B589-31AD5EA74ADE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C5473A7-DD34-4F9E-8540-8580DC7B23C5}"/>
              </a:ext>
            </a:extLst>
          </p:cNvPr>
          <p:cNvGrpSpPr/>
          <p:nvPr/>
        </p:nvGrpSpPr>
        <p:grpSpPr>
          <a:xfrm>
            <a:off x="6758281" y="2134722"/>
            <a:ext cx="4204579" cy="3550470"/>
            <a:chOff x="2227884" y="1338988"/>
            <a:chExt cx="6160540" cy="355047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41F5CF7-B1C7-4825-9A7A-442638C59071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99A0DDF-3191-4713-AE89-22C26A5FC584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3070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F3B5031-3399-4CD3-8DF0-7962A417B895}"/>
              </a:ext>
            </a:extLst>
          </p:cNvPr>
          <p:cNvGrpSpPr/>
          <p:nvPr/>
        </p:nvGrpSpPr>
        <p:grpSpPr>
          <a:xfrm>
            <a:off x="6465831" y="1896111"/>
            <a:ext cx="1811213" cy="4157589"/>
            <a:chOff x="5263197" y="1854561"/>
            <a:chExt cx="1811213" cy="41575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B7F39FF3-00C0-4483-9DC1-DD2E0F4028D1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4EF1148-6B3C-4D36-88CE-C050EA0F749F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148E8B4-A084-462C-8427-B7D8F1E11E8D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BB7CCC-5E85-4694-AF6C-17DC836CF20E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C04DD58-299D-4F0A-817E-DA1D6D901588}"/>
              </a:ext>
            </a:extLst>
          </p:cNvPr>
          <p:cNvGrpSpPr/>
          <p:nvPr/>
        </p:nvGrpSpPr>
        <p:grpSpPr>
          <a:xfrm>
            <a:off x="3802245" y="1896111"/>
            <a:ext cx="1811213" cy="4157589"/>
            <a:chOff x="3354985" y="1854561"/>
            <a:chExt cx="1811213" cy="41575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A7A1255-DED0-4F4B-B6A8-7FFF19899F71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C6BC7C77-DB68-43C1-9CA4-3428418216A7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7253BDF-C5DA-4368-BC49-2F487BC3E85C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87FFB99-10B8-46F1-838C-8183A2346EC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DFE603-446D-4C7B-BF68-095D214498B5}"/>
              </a:ext>
            </a:extLst>
          </p:cNvPr>
          <p:cNvGrpSpPr/>
          <p:nvPr/>
        </p:nvGrpSpPr>
        <p:grpSpPr>
          <a:xfrm>
            <a:off x="9129416" y="1896111"/>
            <a:ext cx="1811213" cy="4157589"/>
            <a:chOff x="7171409" y="1854561"/>
            <a:chExt cx="1811213" cy="41575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6CD9681-C33F-4449-B497-FD4F98A87D8E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23D69E5-B512-4039-A1EA-35A9058F2F08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95F9B712-2AD7-47EF-A00C-4E702897634E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E5BE686-F856-4263-B2CA-B741799B68FC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50921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2B4140D-F70D-4433-8524-661E52B3F1C6}"/>
              </a:ext>
            </a:extLst>
          </p:cNvPr>
          <p:cNvSpPr/>
          <p:nvPr/>
        </p:nvSpPr>
        <p:spPr>
          <a:xfrm>
            <a:off x="3498572" y="1741840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A14F30D-37F0-4B94-BB6E-393EBBAD4F8F}"/>
              </a:ext>
            </a:extLst>
          </p:cNvPr>
          <p:cNvGrpSpPr/>
          <p:nvPr/>
        </p:nvGrpSpPr>
        <p:grpSpPr>
          <a:xfrm>
            <a:off x="7156175" y="718998"/>
            <a:ext cx="3296370" cy="2277649"/>
            <a:chOff x="6987253" y="1062393"/>
            <a:chExt cx="2613391" cy="18057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5364EB-4A1D-4728-B616-94F945ED8779}"/>
              </a:ext>
            </a:extLst>
          </p:cNvPr>
          <p:cNvSpPr txBox="1"/>
          <p:nvPr/>
        </p:nvSpPr>
        <p:spPr>
          <a:xfrm>
            <a:off x="3849583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08ACA-6028-4016-80E6-0C3C15C763C7}"/>
              </a:ext>
            </a:extLst>
          </p:cNvPr>
          <p:cNvSpPr txBox="1"/>
          <p:nvPr/>
        </p:nvSpPr>
        <p:spPr>
          <a:xfrm>
            <a:off x="3849535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8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88898" y="2046082"/>
            <a:ext cx="2615206" cy="288805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029466-16C1-4B83-AB9C-EC98A357CB3D}"/>
              </a:ext>
            </a:extLst>
          </p:cNvPr>
          <p:cNvSpPr txBox="1"/>
          <p:nvPr/>
        </p:nvSpPr>
        <p:spPr>
          <a:xfrm>
            <a:off x="3856776" y="2055114"/>
            <a:ext cx="7496269" cy="34778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000" b="1" dirty="0" smtClean="0"/>
              <a:t>Rows:</a:t>
            </a:r>
            <a:r>
              <a:rPr lang="en-US" sz="2000" dirty="0" smtClean="0"/>
              <a:t> 12330</a:t>
            </a:r>
          </a:p>
          <a:p>
            <a:r>
              <a:rPr lang="en-US" sz="2000" b="1" dirty="0" smtClean="0"/>
              <a:t>Columns:</a:t>
            </a:r>
            <a:r>
              <a:rPr lang="en-US" sz="2000" dirty="0" smtClean="0"/>
              <a:t> 18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Problem:</a:t>
            </a:r>
            <a:r>
              <a:rPr lang="en-US" sz="2000" dirty="0" smtClean="0"/>
              <a:t> Classification</a:t>
            </a:r>
          </a:p>
          <a:p>
            <a:r>
              <a:rPr lang="en-US" sz="2000" b="1" dirty="0" smtClean="0"/>
              <a:t>Target: </a:t>
            </a:r>
            <a:r>
              <a:rPr lang="en-US" sz="2000" dirty="0" smtClean="0"/>
              <a:t>Purchase or not</a:t>
            </a:r>
          </a:p>
          <a:p>
            <a:r>
              <a:rPr lang="en-US" sz="2000" b="1" dirty="0" smtClean="0"/>
              <a:t>Numerical features: </a:t>
            </a:r>
            <a:r>
              <a:rPr lang="en-US" sz="2000" dirty="0" smtClean="0"/>
              <a:t>10</a:t>
            </a:r>
            <a:endParaRPr lang="en-US" sz="2000" b="1" dirty="0" smtClean="0"/>
          </a:p>
          <a:p>
            <a:r>
              <a:rPr lang="en-US" sz="2000" b="1" dirty="0" smtClean="0"/>
              <a:t>Categorical: </a:t>
            </a:r>
            <a:r>
              <a:rPr lang="en-US" sz="2000" dirty="0" smtClean="0"/>
              <a:t>7</a:t>
            </a:r>
          </a:p>
          <a:p>
            <a:endParaRPr lang="en-US" sz="2000" dirty="0" smtClean="0"/>
          </a:p>
          <a:p>
            <a:r>
              <a:rPr lang="en-US" sz="2000" b="1" dirty="0" smtClean="0"/>
              <a:t>Purpose: </a:t>
            </a:r>
          </a:p>
          <a:p>
            <a:r>
              <a:rPr lang="en-US" sz="2000" dirty="0" smtClean="0"/>
              <a:t>Give incentives to visitors that are likely to leave the website without buying, thus increasing conversion rate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9089DD6-188B-41DA-AEA4-2D9B2DCF9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xmlns="" id="{141C5C1E-F982-4D15-BEA0-6AC1D27DC8C7}"/>
              </a:ext>
            </a:extLst>
          </p:cNvPr>
          <p:cNvSpPr/>
          <p:nvPr/>
        </p:nvSpPr>
        <p:spPr>
          <a:xfrm rot="2869724" flipH="1">
            <a:off x="9220473" y="2120606"/>
            <a:ext cx="3893066" cy="3367736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xmlns="" id="{2F29B6F6-9641-4D5B-A73C-021E286C05CE}"/>
              </a:ext>
            </a:extLst>
          </p:cNvPr>
          <p:cNvSpPr/>
          <p:nvPr/>
        </p:nvSpPr>
        <p:spPr>
          <a:xfrm rot="10800000">
            <a:off x="5979357" y="5548613"/>
            <a:ext cx="1812822" cy="1003094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5BF2BB9-2EA2-4C8D-95D6-086E797C81BC}"/>
              </a:ext>
            </a:extLst>
          </p:cNvPr>
          <p:cNvGrpSpPr/>
          <p:nvPr/>
        </p:nvGrpSpPr>
        <p:grpSpPr>
          <a:xfrm>
            <a:off x="4339437" y="1323250"/>
            <a:ext cx="1253783" cy="1709354"/>
            <a:chOff x="823868" y="1667879"/>
            <a:chExt cx="2525437" cy="34430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30D9549-211D-437C-86EB-14A81931BA5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0DCA40B3-FE36-436F-B37D-543F5AB67455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aphic 19">
                <a:extLst>
                  <a:ext uri="{FF2B5EF4-FFF2-40B4-BE49-F238E27FC236}">
                    <a16:creationId xmlns:a16="http://schemas.microsoft.com/office/drawing/2014/main" xmlns="" id="{B724CAB1-9237-4772-A278-1C31874B417D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ACD139B2-7530-4C37-959A-BCA8AEFC89A4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CB603DC0-7F9F-4BF6-B1AA-C3928B888C09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E0FB712-B614-4649-AB22-784BB75D39CA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4146F57-BE82-49E7-9326-976B529E2F4E}"/>
              </a:ext>
            </a:extLst>
          </p:cNvPr>
          <p:cNvSpPr/>
          <p:nvPr/>
        </p:nvSpPr>
        <p:spPr>
          <a:xfrm flipH="1">
            <a:off x="2356379" y="1323250"/>
            <a:ext cx="1814427" cy="1587540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6C3B188-B7E0-4D12-8032-20882A55C001}"/>
              </a:ext>
            </a:extLst>
          </p:cNvPr>
          <p:cNvGrpSpPr/>
          <p:nvPr/>
        </p:nvGrpSpPr>
        <p:grpSpPr>
          <a:xfrm>
            <a:off x="9216871" y="943344"/>
            <a:ext cx="1002633" cy="2541849"/>
            <a:chOff x="953311" y="1053817"/>
            <a:chExt cx="2100413" cy="53249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AF510C6-CBA2-4DC0-9201-2784AA489DA3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FDE6456F-22B0-4990-8DA4-B10C05CF4457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xmlns="" id="{1698C48F-A148-4CDC-8F23-09BAF5BFADF3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Graphic 69">
              <a:extLst>
                <a:ext uri="{FF2B5EF4-FFF2-40B4-BE49-F238E27FC236}">
                  <a16:creationId xmlns:a16="http://schemas.microsoft.com/office/drawing/2014/main" xmlns="" id="{FE12E9ED-E674-4207-A84E-A6EE345D4906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xmlns="" id="{5714BD48-472E-44D1-AB63-2C50FCAE936B}"/>
              </a:ext>
            </a:extLst>
          </p:cNvPr>
          <p:cNvGrpSpPr/>
          <p:nvPr/>
        </p:nvGrpSpPr>
        <p:grpSpPr>
          <a:xfrm>
            <a:off x="535826" y="1075546"/>
            <a:ext cx="1540869" cy="5320476"/>
            <a:chOff x="6576209" y="627534"/>
            <a:chExt cx="1103056" cy="4077545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xmlns="" id="{B2E4CF4C-DFB5-4D01-87DA-86131385580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xmlns="" id="{2BFBE8BB-78BD-4CF5-9CED-AFA65D9D5C88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xmlns="" id="{E0A21C0F-0735-4DCA-A8DC-EC5E5F572DA1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xmlns="" id="{580A055C-AC7D-4BD5-96D6-42B5284C0661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xmlns="" id="{0BBC7FBC-AB68-49A1-B872-E6098CEDA3A2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xmlns="" id="{38D45F25-EBCB-4705-A5A5-925740F25232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xmlns="" id="{CE202668-1B89-4D72-A19A-E6A558CB9A55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xmlns="" id="{D3042383-4B45-4764-AD6E-09602D9AE038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xmlns="" id="{653C3A2F-2024-466A-AC28-C337AC96EC6B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xmlns="" id="{38DD0E9A-BEEF-48F5-89E4-204710436D18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xmlns="" id="{9A47B2E2-B532-48C2-9FE1-29A68A9D0087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xmlns="" id="{CFBD0FD7-FA0E-4AFE-A415-E67F064EDA5F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Freeform 67">
                <a:extLst>
                  <a:ext uri="{FF2B5EF4-FFF2-40B4-BE49-F238E27FC236}">
                    <a16:creationId xmlns:a16="http://schemas.microsoft.com/office/drawing/2014/main" xmlns="" id="{65905ED0-A747-47CD-94EA-5255CB927723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xmlns="" id="{C7FD773D-4EBD-49B6-BBB0-25261CEA4888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xmlns="" id="{F3B41FDF-4CC4-4CA5-9FD5-7C73CF65CDD8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Graphic 1">
            <a:extLst>
              <a:ext uri="{FF2B5EF4-FFF2-40B4-BE49-F238E27FC236}">
                <a16:creationId xmlns:a16="http://schemas.microsoft.com/office/drawing/2014/main" xmlns="" id="{635736DE-0AE4-44CC-B2C7-105B4D80756E}"/>
              </a:ext>
            </a:extLst>
          </p:cNvPr>
          <p:cNvSpPr/>
          <p:nvPr/>
        </p:nvSpPr>
        <p:spPr>
          <a:xfrm>
            <a:off x="2384041" y="3264640"/>
            <a:ext cx="1220164" cy="3191359"/>
          </a:xfrm>
          <a:custGeom>
            <a:avLst/>
            <a:gdLst>
              <a:gd name="connsiteX0" fmla="*/ 1616869 w 2419350"/>
              <a:gd name="connsiteY0" fmla="*/ 6188326 h 6248400"/>
              <a:gd name="connsiteX1" fmla="*/ 1569244 w 2419350"/>
              <a:gd name="connsiteY1" fmla="*/ 5871144 h 6248400"/>
              <a:gd name="connsiteX2" fmla="*/ 1516856 w 2419350"/>
              <a:gd name="connsiteY2" fmla="*/ 5754939 h 6248400"/>
              <a:gd name="connsiteX3" fmla="*/ 1487329 w 2419350"/>
              <a:gd name="connsiteY3" fmla="*/ 5746366 h 6248400"/>
              <a:gd name="connsiteX4" fmla="*/ 1428274 w 2419350"/>
              <a:gd name="connsiteY4" fmla="*/ 5517766 h 6248400"/>
              <a:gd name="connsiteX5" fmla="*/ 1421606 w 2419350"/>
              <a:gd name="connsiteY5" fmla="*/ 5484428 h 6248400"/>
              <a:gd name="connsiteX6" fmla="*/ 1373981 w 2419350"/>
              <a:gd name="connsiteY6" fmla="*/ 5171056 h 6248400"/>
              <a:gd name="connsiteX7" fmla="*/ 1364456 w 2419350"/>
              <a:gd name="connsiteY7" fmla="*/ 5141528 h 6248400"/>
              <a:gd name="connsiteX8" fmla="*/ 1277779 w 2419350"/>
              <a:gd name="connsiteY8" fmla="*/ 4721476 h 6248400"/>
              <a:gd name="connsiteX9" fmla="*/ 1272064 w 2419350"/>
              <a:gd name="connsiteY9" fmla="*/ 4690044 h 6248400"/>
              <a:gd name="connsiteX10" fmla="*/ 1262539 w 2419350"/>
              <a:gd name="connsiteY10" fmla="*/ 4628131 h 6248400"/>
              <a:gd name="connsiteX11" fmla="*/ 1220629 w 2419350"/>
              <a:gd name="connsiteY11" fmla="*/ 4311901 h 6248400"/>
              <a:gd name="connsiteX12" fmla="*/ 1154906 w 2419350"/>
              <a:gd name="connsiteY12" fmla="*/ 3894706 h 6248400"/>
              <a:gd name="connsiteX13" fmla="*/ 1126331 w 2419350"/>
              <a:gd name="connsiteY13" fmla="*/ 3940426 h 6248400"/>
              <a:gd name="connsiteX14" fmla="*/ 1109186 w 2419350"/>
              <a:gd name="connsiteY14" fmla="*/ 4152833 h 6248400"/>
              <a:gd name="connsiteX15" fmla="*/ 1110139 w 2419350"/>
              <a:gd name="connsiteY15" fmla="*/ 4317616 h 6248400"/>
              <a:gd name="connsiteX16" fmla="*/ 1067276 w 2419350"/>
              <a:gd name="connsiteY16" fmla="*/ 4646228 h 6248400"/>
              <a:gd name="connsiteX17" fmla="*/ 1063466 w 2419350"/>
              <a:gd name="connsiteY17" fmla="*/ 5118669 h 6248400"/>
              <a:gd name="connsiteX18" fmla="*/ 1055846 w 2419350"/>
              <a:gd name="connsiteY18" fmla="*/ 5326314 h 6248400"/>
              <a:gd name="connsiteX19" fmla="*/ 1072039 w 2419350"/>
              <a:gd name="connsiteY19" fmla="*/ 5501573 h 6248400"/>
              <a:gd name="connsiteX20" fmla="*/ 1078706 w 2419350"/>
              <a:gd name="connsiteY20" fmla="*/ 5531101 h 6248400"/>
              <a:gd name="connsiteX21" fmla="*/ 1086326 w 2419350"/>
              <a:gd name="connsiteY21" fmla="*/ 5559676 h 6248400"/>
              <a:gd name="connsiteX22" fmla="*/ 1092994 w 2419350"/>
              <a:gd name="connsiteY22" fmla="*/ 5956869 h 6248400"/>
              <a:gd name="connsiteX23" fmla="*/ 1075849 w 2419350"/>
              <a:gd name="connsiteY23" fmla="*/ 5986396 h 6248400"/>
              <a:gd name="connsiteX24" fmla="*/ 1016794 w 2419350"/>
              <a:gd name="connsiteY24" fmla="*/ 6187373 h 6248400"/>
              <a:gd name="connsiteX25" fmla="*/ 1531144 w 2419350"/>
              <a:gd name="connsiteY25" fmla="*/ 6177848 h 6248400"/>
              <a:gd name="connsiteX26" fmla="*/ 636746 w 2419350"/>
              <a:gd name="connsiteY26" fmla="*/ 6177848 h 6248400"/>
              <a:gd name="connsiteX27" fmla="*/ 659606 w 2419350"/>
              <a:gd name="connsiteY27" fmla="*/ 6088314 h 6248400"/>
              <a:gd name="connsiteX28" fmla="*/ 675799 w 2419350"/>
              <a:gd name="connsiteY28" fmla="*/ 5969251 h 6248400"/>
              <a:gd name="connsiteX29" fmla="*/ 591979 w 2419350"/>
              <a:gd name="connsiteY29" fmla="*/ 5503478 h 6248400"/>
              <a:gd name="connsiteX30" fmla="*/ 591026 w 2419350"/>
              <a:gd name="connsiteY30" fmla="*/ 5496811 h 6248400"/>
              <a:gd name="connsiteX31" fmla="*/ 562451 w 2419350"/>
              <a:gd name="connsiteY31" fmla="*/ 5056756 h 6248400"/>
              <a:gd name="connsiteX32" fmla="*/ 519589 w 2419350"/>
              <a:gd name="connsiteY32" fmla="*/ 4753861 h 6248400"/>
              <a:gd name="connsiteX33" fmla="*/ 441484 w 2419350"/>
              <a:gd name="connsiteY33" fmla="*/ 4308091 h 6248400"/>
              <a:gd name="connsiteX34" fmla="*/ 419576 w 2419350"/>
              <a:gd name="connsiteY34" fmla="*/ 3916614 h 6248400"/>
              <a:gd name="connsiteX35" fmla="*/ 381476 w 2419350"/>
              <a:gd name="connsiteY35" fmla="*/ 3476558 h 6248400"/>
              <a:gd name="connsiteX36" fmla="*/ 377666 w 2419350"/>
              <a:gd name="connsiteY36" fmla="*/ 3347018 h 6248400"/>
              <a:gd name="connsiteX37" fmla="*/ 364331 w 2419350"/>
              <a:gd name="connsiteY37" fmla="*/ 3262246 h 6248400"/>
              <a:gd name="connsiteX38" fmla="*/ 334804 w 2419350"/>
              <a:gd name="connsiteY38" fmla="*/ 3227003 h 6248400"/>
              <a:gd name="connsiteX39" fmla="*/ 260509 w 2419350"/>
              <a:gd name="connsiteY39" fmla="*/ 3167949 h 6248400"/>
              <a:gd name="connsiteX40" fmla="*/ 225266 w 2419350"/>
              <a:gd name="connsiteY40" fmla="*/ 3123181 h 6248400"/>
              <a:gd name="connsiteX41" fmla="*/ 140494 w 2419350"/>
              <a:gd name="connsiteY41" fmla="*/ 2957446 h 6248400"/>
              <a:gd name="connsiteX42" fmla="*/ 128111 w 2419350"/>
              <a:gd name="connsiteY42" fmla="*/ 2769803 h 6248400"/>
              <a:gd name="connsiteX43" fmla="*/ 127159 w 2419350"/>
              <a:gd name="connsiteY43" fmla="*/ 2750753 h 6248400"/>
              <a:gd name="connsiteX44" fmla="*/ 74771 w 2419350"/>
              <a:gd name="connsiteY44" fmla="*/ 2556443 h 6248400"/>
              <a:gd name="connsiteX45" fmla="*/ 74771 w 2419350"/>
              <a:gd name="connsiteY45" fmla="*/ 2556443 h 6248400"/>
              <a:gd name="connsiteX46" fmla="*/ 74771 w 2419350"/>
              <a:gd name="connsiteY46" fmla="*/ 2556443 h 6248400"/>
              <a:gd name="connsiteX47" fmla="*/ 74771 w 2419350"/>
              <a:gd name="connsiteY47" fmla="*/ 2556443 h 6248400"/>
              <a:gd name="connsiteX48" fmla="*/ 35719 w 2419350"/>
              <a:gd name="connsiteY48" fmla="*/ 2211638 h 6248400"/>
              <a:gd name="connsiteX49" fmla="*/ 49054 w 2419350"/>
              <a:gd name="connsiteY49" fmla="*/ 2104006 h 6248400"/>
              <a:gd name="connsiteX50" fmla="*/ 90964 w 2419350"/>
              <a:gd name="connsiteY50" fmla="*/ 1915411 h 6248400"/>
              <a:gd name="connsiteX51" fmla="*/ 191929 w 2419350"/>
              <a:gd name="connsiteY51" fmla="*/ 1143886 h 6248400"/>
              <a:gd name="connsiteX52" fmla="*/ 240506 w 2419350"/>
              <a:gd name="connsiteY52" fmla="*/ 1099118 h 6248400"/>
              <a:gd name="connsiteX53" fmla="*/ 681514 w 2419350"/>
              <a:gd name="connsiteY53" fmla="*/ 954338 h 6248400"/>
              <a:gd name="connsiteX54" fmla="*/ 746284 w 2419350"/>
              <a:gd name="connsiteY54" fmla="*/ 921001 h 6248400"/>
              <a:gd name="connsiteX55" fmla="*/ 808196 w 2419350"/>
              <a:gd name="connsiteY55" fmla="*/ 881948 h 6248400"/>
              <a:gd name="connsiteX56" fmla="*/ 887254 w 2419350"/>
              <a:gd name="connsiteY56" fmla="*/ 700021 h 6248400"/>
              <a:gd name="connsiteX57" fmla="*/ 880586 w 2419350"/>
              <a:gd name="connsiteY57" fmla="*/ 621916 h 6248400"/>
              <a:gd name="connsiteX58" fmla="*/ 860584 w 2419350"/>
              <a:gd name="connsiteY58" fmla="*/ 532381 h 6248400"/>
              <a:gd name="connsiteX59" fmla="*/ 844391 w 2419350"/>
              <a:gd name="connsiteY59" fmla="*/ 402841 h 6248400"/>
              <a:gd name="connsiteX60" fmla="*/ 845344 w 2419350"/>
              <a:gd name="connsiteY60" fmla="*/ 399983 h 6248400"/>
              <a:gd name="connsiteX61" fmla="*/ 867251 w 2419350"/>
              <a:gd name="connsiteY61" fmla="*/ 377123 h 6248400"/>
              <a:gd name="connsiteX62" fmla="*/ 884396 w 2419350"/>
              <a:gd name="connsiteY62" fmla="*/ 396173 h 6248400"/>
              <a:gd name="connsiteX63" fmla="*/ 883444 w 2419350"/>
              <a:gd name="connsiteY63" fmla="*/ 360931 h 6248400"/>
              <a:gd name="connsiteX64" fmla="*/ 884396 w 2419350"/>
              <a:gd name="connsiteY64" fmla="*/ 318068 h 6248400"/>
              <a:gd name="connsiteX65" fmla="*/ 892016 w 2419350"/>
              <a:gd name="connsiteY65" fmla="*/ 284731 h 6248400"/>
              <a:gd name="connsiteX66" fmla="*/ 897731 w 2419350"/>
              <a:gd name="connsiteY66" fmla="*/ 264728 h 6248400"/>
              <a:gd name="connsiteX67" fmla="*/ 901541 w 2419350"/>
              <a:gd name="connsiteY67" fmla="*/ 244726 h 6248400"/>
              <a:gd name="connsiteX68" fmla="*/ 907256 w 2419350"/>
              <a:gd name="connsiteY68" fmla="*/ 224723 h 6248400"/>
              <a:gd name="connsiteX69" fmla="*/ 913924 w 2419350"/>
              <a:gd name="connsiteY69" fmla="*/ 204721 h 6248400"/>
              <a:gd name="connsiteX70" fmla="*/ 921544 w 2419350"/>
              <a:gd name="connsiteY70" fmla="*/ 179956 h 6248400"/>
              <a:gd name="connsiteX71" fmla="*/ 933926 w 2419350"/>
              <a:gd name="connsiteY71" fmla="*/ 164716 h 6248400"/>
              <a:gd name="connsiteX72" fmla="*/ 949166 w 2419350"/>
              <a:gd name="connsiteY72" fmla="*/ 144713 h 6248400"/>
              <a:gd name="connsiteX73" fmla="*/ 965359 w 2419350"/>
              <a:gd name="connsiteY73" fmla="*/ 127568 h 6248400"/>
              <a:gd name="connsiteX74" fmla="*/ 981551 w 2419350"/>
              <a:gd name="connsiteY74" fmla="*/ 114233 h 6248400"/>
              <a:gd name="connsiteX75" fmla="*/ 996791 w 2419350"/>
              <a:gd name="connsiteY75" fmla="*/ 98041 h 6248400"/>
              <a:gd name="connsiteX76" fmla="*/ 1013936 w 2419350"/>
              <a:gd name="connsiteY76" fmla="*/ 80896 h 6248400"/>
              <a:gd name="connsiteX77" fmla="*/ 1032986 w 2419350"/>
              <a:gd name="connsiteY77" fmla="*/ 77086 h 6248400"/>
              <a:gd name="connsiteX78" fmla="*/ 1062514 w 2419350"/>
              <a:gd name="connsiteY78" fmla="*/ 64703 h 6248400"/>
              <a:gd name="connsiteX79" fmla="*/ 1093946 w 2419350"/>
              <a:gd name="connsiteY79" fmla="*/ 55178 h 6248400"/>
              <a:gd name="connsiteX80" fmla="*/ 1126331 w 2419350"/>
              <a:gd name="connsiteY80" fmla="*/ 48511 h 6248400"/>
              <a:gd name="connsiteX81" fmla="*/ 1158716 w 2419350"/>
              <a:gd name="connsiteY81" fmla="*/ 42796 h 6248400"/>
              <a:gd name="connsiteX82" fmla="*/ 1192054 w 2419350"/>
              <a:gd name="connsiteY82" fmla="*/ 38986 h 6248400"/>
              <a:gd name="connsiteX83" fmla="*/ 1225391 w 2419350"/>
              <a:gd name="connsiteY83" fmla="*/ 38033 h 6248400"/>
              <a:gd name="connsiteX84" fmla="*/ 1244441 w 2419350"/>
              <a:gd name="connsiteY84" fmla="*/ 38986 h 6248400"/>
              <a:gd name="connsiteX85" fmla="*/ 1264444 w 2419350"/>
              <a:gd name="connsiteY85" fmla="*/ 44701 h 6248400"/>
              <a:gd name="connsiteX86" fmla="*/ 1283494 w 2419350"/>
              <a:gd name="connsiteY86" fmla="*/ 51368 h 6248400"/>
              <a:gd name="connsiteX87" fmla="*/ 1293019 w 2419350"/>
              <a:gd name="connsiteY87" fmla="*/ 41843 h 6248400"/>
              <a:gd name="connsiteX88" fmla="*/ 1298734 w 2419350"/>
              <a:gd name="connsiteY88" fmla="*/ 64703 h 6248400"/>
              <a:gd name="connsiteX89" fmla="*/ 1320641 w 2419350"/>
              <a:gd name="connsiteY89" fmla="*/ 79943 h 6248400"/>
              <a:gd name="connsiteX90" fmla="*/ 1344454 w 2419350"/>
              <a:gd name="connsiteY90" fmla="*/ 105661 h 6248400"/>
              <a:gd name="connsiteX91" fmla="*/ 1364456 w 2419350"/>
              <a:gd name="connsiteY91" fmla="*/ 127568 h 6248400"/>
              <a:gd name="connsiteX92" fmla="*/ 1381601 w 2419350"/>
              <a:gd name="connsiteY92" fmla="*/ 144713 h 6248400"/>
              <a:gd name="connsiteX93" fmla="*/ 1398746 w 2419350"/>
              <a:gd name="connsiteY93" fmla="*/ 164716 h 6248400"/>
              <a:gd name="connsiteX94" fmla="*/ 1413986 w 2419350"/>
              <a:gd name="connsiteY94" fmla="*/ 186623 h 6248400"/>
              <a:gd name="connsiteX95" fmla="*/ 1427321 w 2419350"/>
              <a:gd name="connsiteY95" fmla="*/ 206626 h 6248400"/>
              <a:gd name="connsiteX96" fmla="*/ 1437799 w 2419350"/>
              <a:gd name="connsiteY96" fmla="*/ 233296 h 6248400"/>
              <a:gd name="connsiteX97" fmla="*/ 1443514 w 2419350"/>
              <a:gd name="connsiteY97" fmla="*/ 253298 h 6248400"/>
              <a:gd name="connsiteX98" fmla="*/ 1447324 w 2419350"/>
              <a:gd name="connsiteY98" fmla="*/ 268538 h 6248400"/>
              <a:gd name="connsiteX99" fmla="*/ 1451134 w 2419350"/>
              <a:gd name="connsiteY99" fmla="*/ 306638 h 6248400"/>
              <a:gd name="connsiteX100" fmla="*/ 1448276 w 2419350"/>
              <a:gd name="connsiteY100" fmla="*/ 347596 h 6248400"/>
              <a:gd name="connsiteX101" fmla="*/ 1453991 w 2419350"/>
              <a:gd name="connsiteY101" fmla="*/ 422843 h 6248400"/>
              <a:gd name="connsiteX102" fmla="*/ 1453991 w 2419350"/>
              <a:gd name="connsiteY102" fmla="*/ 422843 h 6248400"/>
              <a:gd name="connsiteX103" fmla="*/ 1498759 w 2419350"/>
              <a:gd name="connsiteY103" fmla="*/ 439988 h 6248400"/>
              <a:gd name="connsiteX104" fmla="*/ 1485424 w 2419350"/>
              <a:gd name="connsiteY104" fmla="*/ 523808 h 6248400"/>
              <a:gd name="connsiteX105" fmla="*/ 1470184 w 2419350"/>
              <a:gd name="connsiteY105" fmla="*/ 543811 h 6248400"/>
              <a:gd name="connsiteX106" fmla="*/ 1352074 w 2419350"/>
              <a:gd name="connsiteY106" fmla="*/ 770506 h 6248400"/>
              <a:gd name="connsiteX107" fmla="*/ 1474946 w 2419350"/>
              <a:gd name="connsiteY107" fmla="*/ 983866 h 6248400"/>
              <a:gd name="connsiteX108" fmla="*/ 1837849 w 2419350"/>
              <a:gd name="connsiteY108" fmla="*/ 1107691 h 6248400"/>
              <a:gd name="connsiteX109" fmla="*/ 1915954 w 2419350"/>
              <a:gd name="connsiteY109" fmla="*/ 1210561 h 6248400"/>
              <a:gd name="connsiteX110" fmla="*/ 1939766 w 2419350"/>
              <a:gd name="connsiteY110" fmla="*/ 1421063 h 6248400"/>
              <a:gd name="connsiteX111" fmla="*/ 2010251 w 2419350"/>
              <a:gd name="connsiteY111" fmla="*/ 2038283 h 6248400"/>
              <a:gd name="connsiteX112" fmla="*/ 2022634 w 2419350"/>
              <a:gd name="connsiteY112" fmla="*/ 2154488 h 6248400"/>
              <a:gd name="connsiteX113" fmla="*/ 2051209 w 2419350"/>
              <a:gd name="connsiteY113" fmla="*/ 2234499 h 6248400"/>
              <a:gd name="connsiteX114" fmla="*/ 2066449 w 2419350"/>
              <a:gd name="connsiteY114" fmla="*/ 2302126 h 6248400"/>
              <a:gd name="connsiteX115" fmla="*/ 2063591 w 2419350"/>
              <a:gd name="connsiteY115" fmla="*/ 2470718 h 6248400"/>
              <a:gd name="connsiteX116" fmla="*/ 2071211 w 2419350"/>
              <a:gd name="connsiteY116" fmla="*/ 2532631 h 6248400"/>
              <a:gd name="connsiteX117" fmla="*/ 2095024 w 2419350"/>
              <a:gd name="connsiteY117" fmla="*/ 3065078 h 6248400"/>
              <a:gd name="connsiteX118" fmla="*/ 2085499 w 2419350"/>
              <a:gd name="connsiteY118" fmla="*/ 3180331 h 6248400"/>
              <a:gd name="connsiteX119" fmla="*/ 2075974 w 2419350"/>
              <a:gd name="connsiteY119" fmla="*/ 3283201 h 6248400"/>
              <a:gd name="connsiteX120" fmla="*/ 2098834 w 2419350"/>
              <a:gd name="connsiteY120" fmla="*/ 3372736 h 6248400"/>
              <a:gd name="connsiteX121" fmla="*/ 2089309 w 2419350"/>
              <a:gd name="connsiteY121" fmla="*/ 3472749 h 6248400"/>
              <a:gd name="connsiteX122" fmla="*/ 2075974 w 2419350"/>
              <a:gd name="connsiteY122" fmla="*/ 3672774 h 6248400"/>
              <a:gd name="connsiteX123" fmla="*/ 2164556 w 2419350"/>
              <a:gd name="connsiteY123" fmla="*/ 3915661 h 6248400"/>
              <a:gd name="connsiteX124" fmla="*/ 2227421 w 2419350"/>
              <a:gd name="connsiteY124" fmla="*/ 3938521 h 6248400"/>
              <a:gd name="connsiteX125" fmla="*/ 2270284 w 2419350"/>
              <a:gd name="connsiteY125" fmla="*/ 4039486 h 6248400"/>
              <a:gd name="connsiteX126" fmla="*/ 2360771 w 2419350"/>
              <a:gd name="connsiteY126" fmla="*/ 4259514 h 6248400"/>
              <a:gd name="connsiteX127" fmla="*/ 2371249 w 2419350"/>
              <a:gd name="connsiteY127" fmla="*/ 4398578 h 6248400"/>
              <a:gd name="connsiteX128" fmla="*/ 2378869 w 2419350"/>
              <a:gd name="connsiteY128" fmla="*/ 4691949 h 6248400"/>
              <a:gd name="connsiteX129" fmla="*/ 2365534 w 2419350"/>
              <a:gd name="connsiteY129" fmla="*/ 4836728 h 6248400"/>
              <a:gd name="connsiteX130" fmla="*/ 2283619 w 2419350"/>
              <a:gd name="connsiteY130" fmla="*/ 4939598 h 6248400"/>
              <a:gd name="connsiteX131" fmla="*/ 2136934 w 2419350"/>
              <a:gd name="connsiteY131" fmla="*/ 4949123 h 6248400"/>
              <a:gd name="connsiteX132" fmla="*/ 2074069 w 2419350"/>
              <a:gd name="connsiteY132" fmla="*/ 4942456 h 6248400"/>
              <a:gd name="connsiteX133" fmla="*/ 1953101 w 2419350"/>
              <a:gd name="connsiteY133" fmla="*/ 4931978 h 6248400"/>
              <a:gd name="connsiteX134" fmla="*/ 1962626 w 2419350"/>
              <a:gd name="connsiteY134" fmla="*/ 5309169 h 6248400"/>
              <a:gd name="connsiteX135" fmla="*/ 1970246 w 2419350"/>
              <a:gd name="connsiteY135" fmla="*/ 5373939 h 6248400"/>
              <a:gd name="connsiteX136" fmla="*/ 1974056 w 2419350"/>
              <a:gd name="connsiteY136" fmla="*/ 5405371 h 6248400"/>
              <a:gd name="connsiteX137" fmla="*/ 2018824 w 2419350"/>
              <a:gd name="connsiteY137" fmla="*/ 5731126 h 6248400"/>
              <a:gd name="connsiteX138" fmla="*/ 1967389 w 2419350"/>
              <a:gd name="connsiteY138" fmla="*/ 5767321 h 6248400"/>
              <a:gd name="connsiteX139" fmla="*/ 2010251 w 2419350"/>
              <a:gd name="connsiteY139" fmla="*/ 5815898 h 6248400"/>
              <a:gd name="connsiteX140" fmla="*/ 2022634 w 2419350"/>
              <a:gd name="connsiteY140" fmla="*/ 5842569 h 6248400"/>
              <a:gd name="connsiteX141" fmla="*/ 2045494 w 2419350"/>
              <a:gd name="connsiteY141" fmla="*/ 5929246 h 6248400"/>
              <a:gd name="connsiteX142" fmla="*/ 2163604 w 2419350"/>
              <a:gd name="connsiteY142" fmla="*/ 6074978 h 6248400"/>
              <a:gd name="connsiteX143" fmla="*/ 2248376 w 2419350"/>
              <a:gd name="connsiteY143" fmla="*/ 6122603 h 6248400"/>
              <a:gd name="connsiteX144" fmla="*/ 2293144 w 2419350"/>
              <a:gd name="connsiteY144" fmla="*/ 6215948 h 6248400"/>
              <a:gd name="connsiteX145" fmla="*/ 2011204 w 2419350"/>
              <a:gd name="connsiteY145" fmla="*/ 3803266 h 6248400"/>
              <a:gd name="connsiteX146" fmla="*/ 1959769 w 2419350"/>
              <a:gd name="connsiteY146" fmla="*/ 3670868 h 6248400"/>
              <a:gd name="connsiteX147" fmla="*/ 1949291 w 2419350"/>
              <a:gd name="connsiteY147" fmla="*/ 3671821 h 6248400"/>
              <a:gd name="connsiteX148" fmla="*/ 1936909 w 2419350"/>
              <a:gd name="connsiteY148" fmla="*/ 3808028 h 6248400"/>
              <a:gd name="connsiteX149" fmla="*/ 2011204 w 2419350"/>
              <a:gd name="connsiteY149" fmla="*/ 3803266 h 6248400"/>
              <a:gd name="connsiteX150" fmla="*/ 2011204 w 2419350"/>
              <a:gd name="connsiteY150" fmla="*/ 3803266 h 6248400"/>
              <a:gd name="connsiteX151" fmla="*/ 2011204 w 2419350"/>
              <a:gd name="connsiteY151" fmla="*/ 3803266 h 6248400"/>
              <a:gd name="connsiteX152" fmla="*/ 2011204 w 2419350"/>
              <a:gd name="connsiteY152" fmla="*/ 3803266 h 6248400"/>
              <a:gd name="connsiteX153" fmla="*/ 1865471 w 2419350"/>
              <a:gd name="connsiteY153" fmla="*/ 3193666 h 6248400"/>
              <a:gd name="connsiteX154" fmla="*/ 2041684 w 2419350"/>
              <a:gd name="connsiteY154" fmla="*/ 3193666 h 6248400"/>
              <a:gd name="connsiteX155" fmla="*/ 2005489 w 2419350"/>
              <a:gd name="connsiteY155" fmla="*/ 3108893 h 6248400"/>
              <a:gd name="connsiteX156" fmla="*/ 1853089 w 2419350"/>
              <a:gd name="connsiteY156" fmla="*/ 3125086 h 6248400"/>
              <a:gd name="connsiteX157" fmla="*/ 1865471 w 2419350"/>
              <a:gd name="connsiteY157" fmla="*/ 3193666 h 6248400"/>
              <a:gd name="connsiteX158" fmla="*/ 1865471 w 2419350"/>
              <a:gd name="connsiteY158" fmla="*/ 3193666 h 6248400"/>
              <a:gd name="connsiteX159" fmla="*/ 1865471 w 2419350"/>
              <a:gd name="connsiteY159" fmla="*/ 3193666 h 6248400"/>
              <a:gd name="connsiteX160" fmla="*/ 1865471 w 2419350"/>
              <a:gd name="connsiteY160" fmla="*/ 3193666 h 6248400"/>
              <a:gd name="connsiteX161" fmla="*/ 1823561 w 2419350"/>
              <a:gd name="connsiteY161" fmla="*/ 3418456 h 6248400"/>
              <a:gd name="connsiteX162" fmla="*/ 1839754 w 2419350"/>
              <a:gd name="connsiteY162" fmla="*/ 3211764 h 6248400"/>
              <a:gd name="connsiteX163" fmla="*/ 1759744 w 2419350"/>
              <a:gd name="connsiteY163" fmla="*/ 3060316 h 6248400"/>
              <a:gd name="connsiteX164" fmla="*/ 1823561 w 2419350"/>
              <a:gd name="connsiteY164" fmla="*/ 3418456 h 6248400"/>
              <a:gd name="connsiteX165" fmla="*/ 1823561 w 2419350"/>
              <a:gd name="connsiteY165" fmla="*/ 3418456 h 6248400"/>
              <a:gd name="connsiteX166" fmla="*/ 1823561 w 2419350"/>
              <a:gd name="connsiteY166" fmla="*/ 3418456 h 6248400"/>
              <a:gd name="connsiteX167" fmla="*/ 1823561 w 2419350"/>
              <a:gd name="connsiteY167" fmla="*/ 3418456 h 6248400"/>
              <a:gd name="connsiteX168" fmla="*/ 1312069 w 2419350"/>
              <a:gd name="connsiteY168" fmla="*/ 1409633 h 6248400"/>
              <a:gd name="connsiteX169" fmla="*/ 1314926 w 2419350"/>
              <a:gd name="connsiteY169" fmla="*/ 1086736 h 6248400"/>
              <a:gd name="connsiteX170" fmla="*/ 1242536 w 2419350"/>
              <a:gd name="connsiteY170" fmla="*/ 1191511 h 6248400"/>
              <a:gd name="connsiteX171" fmla="*/ 1225391 w 2419350"/>
              <a:gd name="connsiteY171" fmla="*/ 1165793 h 6248400"/>
              <a:gd name="connsiteX172" fmla="*/ 1204436 w 2419350"/>
              <a:gd name="connsiteY172" fmla="*/ 1138171 h 6248400"/>
              <a:gd name="connsiteX173" fmla="*/ 1194911 w 2419350"/>
              <a:gd name="connsiteY173" fmla="*/ 1142933 h 6248400"/>
              <a:gd name="connsiteX174" fmla="*/ 1312069 w 2419350"/>
              <a:gd name="connsiteY174" fmla="*/ 1409633 h 6248400"/>
              <a:gd name="connsiteX175" fmla="*/ 1228249 w 2419350"/>
              <a:gd name="connsiteY175" fmla="*/ 1165793 h 6248400"/>
              <a:gd name="connsiteX176" fmla="*/ 1314926 w 2419350"/>
              <a:gd name="connsiteY176" fmla="*/ 1040063 h 6248400"/>
              <a:gd name="connsiteX177" fmla="*/ 1315879 w 2419350"/>
              <a:gd name="connsiteY177" fmla="*/ 892426 h 6248400"/>
              <a:gd name="connsiteX178" fmla="*/ 1158716 w 2419350"/>
              <a:gd name="connsiteY178" fmla="*/ 1001011 h 6248400"/>
              <a:gd name="connsiteX179" fmla="*/ 1228249 w 2419350"/>
              <a:gd name="connsiteY179" fmla="*/ 1165793 h 6248400"/>
              <a:gd name="connsiteX180" fmla="*/ 1228249 w 2419350"/>
              <a:gd name="connsiteY180" fmla="*/ 1165793 h 6248400"/>
              <a:gd name="connsiteX181" fmla="*/ 1228249 w 2419350"/>
              <a:gd name="connsiteY181" fmla="*/ 1165793 h 6248400"/>
              <a:gd name="connsiteX182" fmla="*/ 1228249 w 2419350"/>
              <a:gd name="connsiteY182" fmla="*/ 1165793 h 6248400"/>
              <a:gd name="connsiteX183" fmla="*/ 1070134 w 2419350"/>
              <a:gd name="connsiteY183" fmla="*/ 1442971 h 6248400"/>
              <a:gd name="connsiteX184" fmla="*/ 1098709 w 2419350"/>
              <a:gd name="connsiteY184" fmla="*/ 1151506 h 6248400"/>
              <a:gd name="connsiteX185" fmla="*/ 1077754 w 2419350"/>
              <a:gd name="connsiteY185" fmla="*/ 1146743 h 6248400"/>
              <a:gd name="connsiteX186" fmla="*/ 1038701 w 2419350"/>
              <a:gd name="connsiteY186" fmla="*/ 1203893 h 6248400"/>
              <a:gd name="connsiteX187" fmla="*/ 972979 w 2419350"/>
              <a:gd name="connsiteY187" fmla="*/ 1138171 h 6248400"/>
              <a:gd name="connsiteX188" fmla="*/ 1070134 w 2419350"/>
              <a:gd name="connsiteY188" fmla="*/ 1442971 h 6248400"/>
              <a:gd name="connsiteX189" fmla="*/ 1035844 w 2419350"/>
              <a:gd name="connsiteY189" fmla="*/ 1173413 h 6248400"/>
              <a:gd name="connsiteX190" fmla="*/ 1116806 w 2419350"/>
              <a:gd name="connsiteY190" fmla="*/ 1004821 h 6248400"/>
              <a:gd name="connsiteX191" fmla="*/ 896779 w 2419350"/>
              <a:gd name="connsiteY191" fmla="*/ 842896 h 6248400"/>
              <a:gd name="connsiteX192" fmla="*/ 1035844 w 2419350"/>
              <a:gd name="connsiteY192" fmla="*/ 1173413 h 6248400"/>
              <a:gd name="connsiteX193" fmla="*/ 1035844 w 2419350"/>
              <a:gd name="connsiteY193" fmla="*/ 1173413 h 6248400"/>
              <a:gd name="connsiteX194" fmla="*/ 1035844 w 2419350"/>
              <a:gd name="connsiteY194" fmla="*/ 1173413 h 6248400"/>
              <a:gd name="connsiteX195" fmla="*/ 1035844 w 2419350"/>
              <a:gd name="connsiteY195" fmla="*/ 1173413 h 6248400"/>
              <a:gd name="connsiteX196" fmla="*/ 344329 w 2419350"/>
              <a:gd name="connsiteY196" fmla="*/ 3195571 h 6248400"/>
              <a:gd name="connsiteX197" fmla="*/ 510064 w 2419350"/>
              <a:gd name="connsiteY197" fmla="*/ 2988878 h 6248400"/>
              <a:gd name="connsiteX198" fmla="*/ 298609 w 2419350"/>
              <a:gd name="connsiteY198" fmla="*/ 3164139 h 6248400"/>
              <a:gd name="connsiteX199" fmla="*/ 344329 w 2419350"/>
              <a:gd name="connsiteY199" fmla="*/ 3195571 h 6248400"/>
              <a:gd name="connsiteX200" fmla="*/ 344329 w 2419350"/>
              <a:gd name="connsiteY200" fmla="*/ 3195571 h 6248400"/>
              <a:gd name="connsiteX201" fmla="*/ 344329 w 2419350"/>
              <a:gd name="connsiteY201" fmla="*/ 3195571 h 6248400"/>
              <a:gd name="connsiteX202" fmla="*/ 344329 w 2419350"/>
              <a:gd name="connsiteY202" fmla="*/ 3195571 h 624840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243595"/>
              <a:gd name="connsiteX1" fmla="*/ 1533525 w 2352349"/>
              <a:gd name="connsiteY1" fmla="*/ 5835426 h 6243595"/>
              <a:gd name="connsiteX2" fmla="*/ 1481137 w 2352349"/>
              <a:gd name="connsiteY2" fmla="*/ 5719221 h 6243595"/>
              <a:gd name="connsiteX3" fmla="*/ 1451610 w 2352349"/>
              <a:gd name="connsiteY3" fmla="*/ 5710648 h 6243595"/>
              <a:gd name="connsiteX4" fmla="*/ 1392555 w 2352349"/>
              <a:gd name="connsiteY4" fmla="*/ 5482048 h 6243595"/>
              <a:gd name="connsiteX5" fmla="*/ 1385887 w 2352349"/>
              <a:gd name="connsiteY5" fmla="*/ 5448710 h 6243595"/>
              <a:gd name="connsiteX6" fmla="*/ 1338262 w 2352349"/>
              <a:gd name="connsiteY6" fmla="*/ 5135338 h 6243595"/>
              <a:gd name="connsiteX7" fmla="*/ 1328737 w 2352349"/>
              <a:gd name="connsiteY7" fmla="*/ 5105810 h 6243595"/>
              <a:gd name="connsiteX8" fmla="*/ 1242060 w 2352349"/>
              <a:gd name="connsiteY8" fmla="*/ 4685758 h 6243595"/>
              <a:gd name="connsiteX9" fmla="*/ 1236345 w 2352349"/>
              <a:gd name="connsiteY9" fmla="*/ 4654326 h 6243595"/>
              <a:gd name="connsiteX10" fmla="*/ 1226820 w 2352349"/>
              <a:gd name="connsiteY10" fmla="*/ 4592413 h 6243595"/>
              <a:gd name="connsiteX11" fmla="*/ 1184910 w 2352349"/>
              <a:gd name="connsiteY11" fmla="*/ 4276183 h 6243595"/>
              <a:gd name="connsiteX12" fmla="*/ 1119187 w 2352349"/>
              <a:gd name="connsiteY12" fmla="*/ 3858988 h 6243595"/>
              <a:gd name="connsiteX13" fmla="*/ 1090612 w 2352349"/>
              <a:gd name="connsiteY13" fmla="*/ 3904708 h 6243595"/>
              <a:gd name="connsiteX14" fmla="*/ 1073467 w 2352349"/>
              <a:gd name="connsiteY14" fmla="*/ 4117115 h 6243595"/>
              <a:gd name="connsiteX15" fmla="*/ 1074420 w 2352349"/>
              <a:gd name="connsiteY15" fmla="*/ 4281898 h 6243595"/>
              <a:gd name="connsiteX16" fmla="*/ 1031557 w 2352349"/>
              <a:gd name="connsiteY16" fmla="*/ 4610510 h 6243595"/>
              <a:gd name="connsiteX17" fmla="*/ 1027747 w 2352349"/>
              <a:gd name="connsiteY17" fmla="*/ 5082951 h 6243595"/>
              <a:gd name="connsiteX18" fmla="*/ 1020127 w 2352349"/>
              <a:gd name="connsiteY18" fmla="*/ 5290596 h 6243595"/>
              <a:gd name="connsiteX19" fmla="*/ 1036320 w 2352349"/>
              <a:gd name="connsiteY19" fmla="*/ 5465855 h 6243595"/>
              <a:gd name="connsiteX20" fmla="*/ 1042987 w 2352349"/>
              <a:gd name="connsiteY20" fmla="*/ 5495383 h 6243595"/>
              <a:gd name="connsiteX21" fmla="*/ 1050607 w 2352349"/>
              <a:gd name="connsiteY21" fmla="*/ 5523958 h 6243595"/>
              <a:gd name="connsiteX22" fmla="*/ 1057275 w 2352349"/>
              <a:gd name="connsiteY22" fmla="*/ 5921151 h 6243595"/>
              <a:gd name="connsiteX23" fmla="*/ 1040130 w 2352349"/>
              <a:gd name="connsiteY23" fmla="*/ 5950678 h 6243595"/>
              <a:gd name="connsiteX24" fmla="*/ 981075 w 2352349"/>
              <a:gd name="connsiteY24" fmla="*/ 6142063 h 6243595"/>
              <a:gd name="connsiteX25" fmla="*/ 1495425 w 2352349"/>
              <a:gd name="connsiteY25" fmla="*/ 6142130 h 6243595"/>
              <a:gd name="connsiteX26" fmla="*/ 601027 w 2352349"/>
              <a:gd name="connsiteY26" fmla="*/ 6142130 h 6243595"/>
              <a:gd name="connsiteX27" fmla="*/ 623887 w 2352349"/>
              <a:gd name="connsiteY27" fmla="*/ 6052596 h 6243595"/>
              <a:gd name="connsiteX28" fmla="*/ 640080 w 2352349"/>
              <a:gd name="connsiteY28" fmla="*/ 5933533 h 6243595"/>
              <a:gd name="connsiteX29" fmla="*/ 556260 w 2352349"/>
              <a:gd name="connsiteY29" fmla="*/ 5467760 h 6243595"/>
              <a:gd name="connsiteX30" fmla="*/ 555307 w 2352349"/>
              <a:gd name="connsiteY30" fmla="*/ 5461093 h 6243595"/>
              <a:gd name="connsiteX31" fmla="*/ 526732 w 2352349"/>
              <a:gd name="connsiteY31" fmla="*/ 5021038 h 6243595"/>
              <a:gd name="connsiteX32" fmla="*/ 483870 w 2352349"/>
              <a:gd name="connsiteY32" fmla="*/ 4718143 h 6243595"/>
              <a:gd name="connsiteX33" fmla="*/ 405765 w 2352349"/>
              <a:gd name="connsiteY33" fmla="*/ 4272373 h 6243595"/>
              <a:gd name="connsiteX34" fmla="*/ 383857 w 2352349"/>
              <a:gd name="connsiteY34" fmla="*/ 3880896 h 6243595"/>
              <a:gd name="connsiteX35" fmla="*/ 345757 w 2352349"/>
              <a:gd name="connsiteY35" fmla="*/ 3440840 h 6243595"/>
              <a:gd name="connsiteX36" fmla="*/ 341947 w 2352349"/>
              <a:gd name="connsiteY36" fmla="*/ 3311300 h 6243595"/>
              <a:gd name="connsiteX37" fmla="*/ 328612 w 2352349"/>
              <a:gd name="connsiteY37" fmla="*/ 3226528 h 6243595"/>
              <a:gd name="connsiteX38" fmla="*/ 299085 w 2352349"/>
              <a:gd name="connsiteY38" fmla="*/ 3191285 h 6243595"/>
              <a:gd name="connsiteX39" fmla="*/ 224790 w 2352349"/>
              <a:gd name="connsiteY39" fmla="*/ 3132231 h 6243595"/>
              <a:gd name="connsiteX40" fmla="*/ 189547 w 2352349"/>
              <a:gd name="connsiteY40" fmla="*/ 3087463 h 6243595"/>
              <a:gd name="connsiteX41" fmla="*/ 104775 w 2352349"/>
              <a:gd name="connsiteY41" fmla="*/ 2921728 h 6243595"/>
              <a:gd name="connsiteX42" fmla="*/ 92392 w 2352349"/>
              <a:gd name="connsiteY42" fmla="*/ 2734085 h 6243595"/>
              <a:gd name="connsiteX43" fmla="*/ 91440 w 2352349"/>
              <a:gd name="connsiteY43" fmla="*/ 2715035 h 6243595"/>
              <a:gd name="connsiteX44" fmla="*/ 39052 w 2352349"/>
              <a:gd name="connsiteY44" fmla="*/ 2520725 h 6243595"/>
              <a:gd name="connsiteX45" fmla="*/ 39052 w 2352349"/>
              <a:gd name="connsiteY45" fmla="*/ 2520725 h 6243595"/>
              <a:gd name="connsiteX46" fmla="*/ 39052 w 2352349"/>
              <a:gd name="connsiteY46" fmla="*/ 2520725 h 6243595"/>
              <a:gd name="connsiteX47" fmla="*/ 39052 w 2352349"/>
              <a:gd name="connsiteY47" fmla="*/ 2520725 h 6243595"/>
              <a:gd name="connsiteX48" fmla="*/ 0 w 2352349"/>
              <a:gd name="connsiteY48" fmla="*/ 2175920 h 6243595"/>
              <a:gd name="connsiteX49" fmla="*/ 13335 w 2352349"/>
              <a:gd name="connsiteY49" fmla="*/ 2068288 h 6243595"/>
              <a:gd name="connsiteX50" fmla="*/ 55245 w 2352349"/>
              <a:gd name="connsiteY50" fmla="*/ 1879693 h 6243595"/>
              <a:gd name="connsiteX51" fmla="*/ 156210 w 2352349"/>
              <a:gd name="connsiteY51" fmla="*/ 1108168 h 6243595"/>
              <a:gd name="connsiteX52" fmla="*/ 204787 w 2352349"/>
              <a:gd name="connsiteY52" fmla="*/ 1063400 h 6243595"/>
              <a:gd name="connsiteX53" fmla="*/ 645795 w 2352349"/>
              <a:gd name="connsiteY53" fmla="*/ 918620 h 6243595"/>
              <a:gd name="connsiteX54" fmla="*/ 710565 w 2352349"/>
              <a:gd name="connsiteY54" fmla="*/ 885283 h 6243595"/>
              <a:gd name="connsiteX55" fmla="*/ 772477 w 2352349"/>
              <a:gd name="connsiteY55" fmla="*/ 846230 h 6243595"/>
              <a:gd name="connsiteX56" fmla="*/ 851535 w 2352349"/>
              <a:gd name="connsiteY56" fmla="*/ 664303 h 6243595"/>
              <a:gd name="connsiteX57" fmla="*/ 844867 w 2352349"/>
              <a:gd name="connsiteY57" fmla="*/ 586198 h 6243595"/>
              <a:gd name="connsiteX58" fmla="*/ 824865 w 2352349"/>
              <a:gd name="connsiteY58" fmla="*/ 496663 h 6243595"/>
              <a:gd name="connsiteX59" fmla="*/ 808672 w 2352349"/>
              <a:gd name="connsiteY59" fmla="*/ 367123 h 6243595"/>
              <a:gd name="connsiteX60" fmla="*/ 809625 w 2352349"/>
              <a:gd name="connsiteY60" fmla="*/ 364265 h 6243595"/>
              <a:gd name="connsiteX61" fmla="*/ 831532 w 2352349"/>
              <a:gd name="connsiteY61" fmla="*/ 341405 h 6243595"/>
              <a:gd name="connsiteX62" fmla="*/ 848677 w 2352349"/>
              <a:gd name="connsiteY62" fmla="*/ 360455 h 6243595"/>
              <a:gd name="connsiteX63" fmla="*/ 847725 w 2352349"/>
              <a:gd name="connsiteY63" fmla="*/ 325213 h 6243595"/>
              <a:gd name="connsiteX64" fmla="*/ 848677 w 2352349"/>
              <a:gd name="connsiteY64" fmla="*/ 282350 h 6243595"/>
              <a:gd name="connsiteX65" fmla="*/ 856297 w 2352349"/>
              <a:gd name="connsiteY65" fmla="*/ 249013 h 6243595"/>
              <a:gd name="connsiteX66" fmla="*/ 862012 w 2352349"/>
              <a:gd name="connsiteY66" fmla="*/ 229010 h 6243595"/>
              <a:gd name="connsiteX67" fmla="*/ 865822 w 2352349"/>
              <a:gd name="connsiteY67" fmla="*/ 209008 h 6243595"/>
              <a:gd name="connsiteX68" fmla="*/ 871537 w 2352349"/>
              <a:gd name="connsiteY68" fmla="*/ 189005 h 6243595"/>
              <a:gd name="connsiteX69" fmla="*/ 878205 w 2352349"/>
              <a:gd name="connsiteY69" fmla="*/ 169003 h 6243595"/>
              <a:gd name="connsiteX70" fmla="*/ 885825 w 2352349"/>
              <a:gd name="connsiteY70" fmla="*/ 144238 h 6243595"/>
              <a:gd name="connsiteX71" fmla="*/ 898207 w 2352349"/>
              <a:gd name="connsiteY71" fmla="*/ 128998 h 6243595"/>
              <a:gd name="connsiteX72" fmla="*/ 913447 w 2352349"/>
              <a:gd name="connsiteY72" fmla="*/ 108995 h 6243595"/>
              <a:gd name="connsiteX73" fmla="*/ 929640 w 2352349"/>
              <a:gd name="connsiteY73" fmla="*/ 91850 h 6243595"/>
              <a:gd name="connsiteX74" fmla="*/ 945832 w 2352349"/>
              <a:gd name="connsiteY74" fmla="*/ 78515 h 6243595"/>
              <a:gd name="connsiteX75" fmla="*/ 961072 w 2352349"/>
              <a:gd name="connsiteY75" fmla="*/ 62323 h 6243595"/>
              <a:gd name="connsiteX76" fmla="*/ 978217 w 2352349"/>
              <a:gd name="connsiteY76" fmla="*/ 45178 h 6243595"/>
              <a:gd name="connsiteX77" fmla="*/ 997267 w 2352349"/>
              <a:gd name="connsiteY77" fmla="*/ 41368 h 6243595"/>
              <a:gd name="connsiteX78" fmla="*/ 1026795 w 2352349"/>
              <a:gd name="connsiteY78" fmla="*/ 28985 h 6243595"/>
              <a:gd name="connsiteX79" fmla="*/ 1058227 w 2352349"/>
              <a:gd name="connsiteY79" fmla="*/ 19460 h 6243595"/>
              <a:gd name="connsiteX80" fmla="*/ 1090612 w 2352349"/>
              <a:gd name="connsiteY80" fmla="*/ 12793 h 6243595"/>
              <a:gd name="connsiteX81" fmla="*/ 1122997 w 2352349"/>
              <a:gd name="connsiteY81" fmla="*/ 7078 h 6243595"/>
              <a:gd name="connsiteX82" fmla="*/ 1156335 w 2352349"/>
              <a:gd name="connsiteY82" fmla="*/ 3268 h 6243595"/>
              <a:gd name="connsiteX83" fmla="*/ 1189672 w 2352349"/>
              <a:gd name="connsiteY83" fmla="*/ 2315 h 6243595"/>
              <a:gd name="connsiteX84" fmla="*/ 1208722 w 2352349"/>
              <a:gd name="connsiteY84" fmla="*/ 3268 h 6243595"/>
              <a:gd name="connsiteX85" fmla="*/ 1228725 w 2352349"/>
              <a:gd name="connsiteY85" fmla="*/ 8983 h 6243595"/>
              <a:gd name="connsiteX86" fmla="*/ 1247775 w 2352349"/>
              <a:gd name="connsiteY86" fmla="*/ 15650 h 6243595"/>
              <a:gd name="connsiteX87" fmla="*/ 1257300 w 2352349"/>
              <a:gd name="connsiteY87" fmla="*/ 6125 h 6243595"/>
              <a:gd name="connsiteX88" fmla="*/ 1263015 w 2352349"/>
              <a:gd name="connsiteY88" fmla="*/ 28985 h 6243595"/>
              <a:gd name="connsiteX89" fmla="*/ 1284922 w 2352349"/>
              <a:gd name="connsiteY89" fmla="*/ 44225 h 6243595"/>
              <a:gd name="connsiteX90" fmla="*/ 1308735 w 2352349"/>
              <a:gd name="connsiteY90" fmla="*/ 69943 h 6243595"/>
              <a:gd name="connsiteX91" fmla="*/ 1328737 w 2352349"/>
              <a:gd name="connsiteY91" fmla="*/ 91850 h 6243595"/>
              <a:gd name="connsiteX92" fmla="*/ 1345882 w 2352349"/>
              <a:gd name="connsiteY92" fmla="*/ 108995 h 6243595"/>
              <a:gd name="connsiteX93" fmla="*/ 1363027 w 2352349"/>
              <a:gd name="connsiteY93" fmla="*/ 128998 h 6243595"/>
              <a:gd name="connsiteX94" fmla="*/ 1378267 w 2352349"/>
              <a:gd name="connsiteY94" fmla="*/ 150905 h 6243595"/>
              <a:gd name="connsiteX95" fmla="*/ 1391602 w 2352349"/>
              <a:gd name="connsiteY95" fmla="*/ 170908 h 6243595"/>
              <a:gd name="connsiteX96" fmla="*/ 1402080 w 2352349"/>
              <a:gd name="connsiteY96" fmla="*/ 197578 h 6243595"/>
              <a:gd name="connsiteX97" fmla="*/ 1407795 w 2352349"/>
              <a:gd name="connsiteY97" fmla="*/ 217580 h 6243595"/>
              <a:gd name="connsiteX98" fmla="*/ 1411605 w 2352349"/>
              <a:gd name="connsiteY98" fmla="*/ 232820 h 6243595"/>
              <a:gd name="connsiteX99" fmla="*/ 1415415 w 2352349"/>
              <a:gd name="connsiteY99" fmla="*/ 270920 h 6243595"/>
              <a:gd name="connsiteX100" fmla="*/ 1412557 w 2352349"/>
              <a:gd name="connsiteY100" fmla="*/ 311878 h 6243595"/>
              <a:gd name="connsiteX101" fmla="*/ 1418272 w 2352349"/>
              <a:gd name="connsiteY101" fmla="*/ 387125 h 6243595"/>
              <a:gd name="connsiteX102" fmla="*/ 1418272 w 2352349"/>
              <a:gd name="connsiteY102" fmla="*/ 387125 h 6243595"/>
              <a:gd name="connsiteX103" fmla="*/ 1463040 w 2352349"/>
              <a:gd name="connsiteY103" fmla="*/ 404270 h 6243595"/>
              <a:gd name="connsiteX104" fmla="*/ 1449705 w 2352349"/>
              <a:gd name="connsiteY104" fmla="*/ 488090 h 6243595"/>
              <a:gd name="connsiteX105" fmla="*/ 1434465 w 2352349"/>
              <a:gd name="connsiteY105" fmla="*/ 508093 h 6243595"/>
              <a:gd name="connsiteX106" fmla="*/ 1316355 w 2352349"/>
              <a:gd name="connsiteY106" fmla="*/ 734788 h 6243595"/>
              <a:gd name="connsiteX107" fmla="*/ 1439227 w 2352349"/>
              <a:gd name="connsiteY107" fmla="*/ 948148 h 6243595"/>
              <a:gd name="connsiteX108" fmla="*/ 1802130 w 2352349"/>
              <a:gd name="connsiteY108" fmla="*/ 1071973 h 6243595"/>
              <a:gd name="connsiteX109" fmla="*/ 1880235 w 2352349"/>
              <a:gd name="connsiteY109" fmla="*/ 1174843 h 6243595"/>
              <a:gd name="connsiteX110" fmla="*/ 1904047 w 2352349"/>
              <a:gd name="connsiteY110" fmla="*/ 1385345 h 6243595"/>
              <a:gd name="connsiteX111" fmla="*/ 1974532 w 2352349"/>
              <a:gd name="connsiteY111" fmla="*/ 2002565 h 6243595"/>
              <a:gd name="connsiteX112" fmla="*/ 1986915 w 2352349"/>
              <a:gd name="connsiteY112" fmla="*/ 2118770 h 6243595"/>
              <a:gd name="connsiteX113" fmla="*/ 2015490 w 2352349"/>
              <a:gd name="connsiteY113" fmla="*/ 2198781 h 6243595"/>
              <a:gd name="connsiteX114" fmla="*/ 2030730 w 2352349"/>
              <a:gd name="connsiteY114" fmla="*/ 2266408 h 6243595"/>
              <a:gd name="connsiteX115" fmla="*/ 2027872 w 2352349"/>
              <a:gd name="connsiteY115" fmla="*/ 2435000 h 6243595"/>
              <a:gd name="connsiteX116" fmla="*/ 2035492 w 2352349"/>
              <a:gd name="connsiteY116" fmla="*/ 2496913 h 6243595"/>
              <a:gd name="connsiteX117" fmla="*/ 2059305 w 2352349"/>
              <a:gd name="connsiteY117" fmla="*/ 3029360 h 6243595"/>
              <a:gd name="connsiteX118" fmla="*/ 2049780 w 2352349"/>
              <a:gd name="connsiteY118" fmla="*/ 3144613 h 6243595"/>
              <a:gd name="connsiteX119" fmla="*/ 2040255 w 2352349"/>
              <a:gd name="connsiteY119" fmla="*/ 3247483 h 6243595"/>
              <a:gd name="connsiteX120" fmla="*/ 2063115 w 2352349"/>
              <a:gd name="connsiteY120" fmla="*/ 3337018 h 6243595"/>
              <a:gd name="connsiteX121" fmla="*/ 2053590 w 2352349"/>
              <a:gd name="connsiteY121" fmla="*/ 3437031 h 6243595"/>
              <a:gd name="connsiteX122" fmla="*/ 2040255 w 2352349"/>
              <a:gd name="connsiteY122" fmla="*/ 3637056 h 6243595"/>
              <a:gd name="connsiteX123" fmla="*/ 2128837 w 2352349"/>
              <a:gd name="connsiteY123" fmla="*/ 3879943 h 6243595"/>
              <a:gd name="connsiteX124" fmla="*/ 2191702 w 2352349"/>
              <a:gd name="connsiteY124" fmla="*/ 3902803 h 6243595"/>
              <a:gd name="connsiteX125" fmla="*/ 2234565 w 2352349"/>
              <a:gd name="connsiteY125" fmla="*/ 4003768 h 6243595"/>
              <a:gd name="connsiteX126" fmla="*/ 2325052 w 2352349"/>
              <a:gd name="connsiteY126" fmla="*/ 4223796 h 6243595"/>
              <a:gd name="connsiteX127" fmla="*/ 2335530 w 2352349"/>
              <a:gd name="connsiteY127" fmla="*/ 4362860 h 6243595"/>
              <a:gd name="connsiteX128" fmla="*/ 2343150 w 2352349"/>
              <a:gd name="connsiteY128" fmla="*/ 4656231 h 6243595"/>
              <a:gd name="connsiteX129" fmla="*/ 2329815 w 2352349"/>
              <a:gd name="connsiteY129" fmla="*/ 4801010 h 6243595"/>
              <a:gd name="connsiteX130" fmla="*/ 2247900 w 2352349"/>
              <a:gd name="connsiteY130" fmla="*/ 4903880 h 6243595"/>
              <a:gd name="connsiteX131" fmla="*/ 2101215 w 2352349"/>
              <a:gd name="connsiteY131" fmla="*/ 4913405 h 6243595"/>
              <a:gd name="connsiteX132" fmla="*/ 2038350 w 2352349"/>
              <a:gd name="connsiteY132" fmla="*/ 4906738 h 6243595"/>
              <a:gd name="connsiteX133" fmla="*/ 1917382 w 2352349"/>
              <a:gd name="connsiteY133" fmla="*/ 4896260 h 6243595"/>
              <a:gd name="connsiteX134" fmla="*/ 1926907 w 2352349"/>
              <a:gd name="connsiteY134" fmla="*/ 5273451 h 6243595"/>
              <a:gd name="connsiteX135" fmla="*/ 1934527 w 2352349"/>
              <a:gd name="connsiteY135" fmla="*/ 5338221 h 6243595"/>
              <a:gd name="connsiteX136" fmla="*/ 1938337 w 2352349"/>
              <a:gd name="connsiteY136" fmla="*/ 5369653 h 6243595"/>
              <a:gd name="connsiteX137" fmla="*/ 1983105 w 2352349"/>
              <a:gd name="connsiteY137" fmla="*/ 5695408 h 6243595"/>
              <a:gd name="connsiteX138" fmla="*/ 1931670 w 2352349"/>
              <a:gd name="connsiteY138" fmla="*/ 5731603 h 6243595"/>
              <a:gd name="connsiteX139" fmla="*/ 1974532 w 2352349"/>
              <a:gd name="connsiteY139" fmla="*/ 5780180 h 6243595"/>
              <a:gd name="connsiteX140" fmla="*/ 1986915 w 2352349"/>
              <a:gd name="connsiteY140" fmla="*/ 5806851 h 6243595"/>
              <a:gd name="connsiteX141" fmla="*/ 2009775 w 2352349"/>
              <a:gd name="connsiteY141" fmla="*/ 5893528 h 6243595"/>
              <a:gd name="connsiteX142" fmla="*/ 2127885 w 2352349"/>
              <a:gd name="connsiteY142" fmla="*/ 6039260 h 6243595"/>
              <a:gd name="connsiteX143" fmla="*/ 2212657 w 2352349"/>
              <a:gd name="connsiteY143" fmla="*/ 6086885 h 6243595"/>
              <a:gd name="connsiteX144" fmla="*/ 2257425 w 2352349"/>
              <a:gd name="connsiteY144" fmla="*/ 6180230 h 6243595"/>
              <a:gd name="connsiteX145" fmla="*/ 1975485 w 2352349"/>
              <a:gd name="connsiteY145" fmla="*/ 3767548 h 6243595"/>
              <a:gd name="connsiteX146" fmla="*/ 1924050 w 2352349"/>
              <a:gd name="connsiteY146" fmla="*/ 3635150 h 6243595"/>
              <a:gd name="connsiteX147" fmla="*/ 1913572 w 2352349"/>
              <a:gd name="connsiteY147" fmla="*/ 3636103 h 6243595"/>
              <a:gd name="connsiteX148" fmla="*/ 1901190 w 2352349"/>
              <a:gd name="connsiteY148" fmla="*/ 3772310 h 6243595"/>
              <a:gd name="connsiteX149" fmla="*/ 1975485 w 2352349"/>
              <a:gd name="connsiteY149" fmla="*/ 3767548 h 6243595"/>
              <a:gd name="connsiteX150" fmla="*/ 1975485 w 2352349"/>
              <a:gd name="connsiteY150" fmla="*/ 3767548 h 6243595"/>
              <a:gd name="connsiteX151" fmla="*/ 1975485 w 2352349"/>
              <a:gd name="connsiteY151" fmla="*/ 3767548 h 6243595"/>
              <a:gd name="connsiteX152" fmla="*/ 1975485 w 2352349"/>
              <a:gd name="connsiteY152" fmla="*/ 3767548 h 6243595"/>
              <a:gd name="connsiteX153" fmla="*/ 1829752 w 2352349"/>
              <a:gd name="connsiteY153" fmla="*/ 3157948 h 6243595"/>
              <a:gd name="connsiteX154" fmla="*/ 2005965 w 2352349"/>
              <a:gd name="connsiteY154" fmla="*/ 3157948 h 6243595"/>
              <a:gd name="connsiteX155" fmla="*/ 1969770 w 2352349"/>
              <a:gd name="connsiteY155" fmla="*/ 3073175 h 6243595"/>
              <a:gd name="connsiteX156" fmla="*/ 1817370 w 2352349"/>
              <a:gd name="connsiteY156" fmla="*/ 3089368 h 6243595"/>
              <a:gd name="connsiteX157" fmla="*/ 1829752 w 2352349"/>
              <a:gd name="connsiteY157" fmla="*/ 3157948 h 6243595"/>
              <a:gd name="connsiteX158" fmla="*/ 1829752 w 2352349"/>
              <a:gd name="connsiteY158" fmla="*/ 3157948 h 6243595"/>
              <a:gd name="connsiteX159" fmla="*/ 1829752 w 2352349"/>
              <a:gd name="connsiteY159" fmla="*/ 3157948 h 6243595"/>
              <a:gd name="connsiteX160" fmla="*/ 1829752 w 2352349"/>
              <a:gd name="connsiteY160" fmla="*/ 3157948 h 6243595"/>
              <a:gd name="connsiteX161" fmla="*/ 1787842 w 2352349"/>
              <a:gd name="connsiteY161" fmla="*/ 3382738 h 6243595"/>
              <a:gd name="connsiteX162" fmla="*/ 1804035 w 2352349"/>
              <a:gd name="connsiteY162" fmla="*/ 3176046 h 6243595"/>
              <a:gd name="connsiteX163" fmla="*/ 1724025 w 2352349"/>
              <a:gd name="connsiteY163" fmla="*/ 3024598 h 6243595"/>
              <a:gd name="connsiteX164" fmla="*/ 1787842 w 2352349"/>
              <a:gd name="connsiteY164" fmla="*/ 3382738 h 6243595"/>
              <a:gd name="connsiteX165" fmla="*/ 1787842 w 2352349"/>
              <a:gd name="connsiteY165" fmla="*/ 3382738 h 6243595"/>
              <a:gd name="connsiteX166" fmla="*/ 1787842 w 2352349"/>
              <a:gd name="connsiteY166" fmla="*/ 3382738 h 6243595"/>
              <a:gd name="connsiteX167" fmla="*/ 1787842 w 2352349"/>
              <a:gd name="connsiteY167" fmla="*/ 3382738 h 6243595"/>
              <a:gd name="connsiteX168" fmla="*/ 1276350 w 2352349"/>
              <a:gd name="connsiteY168" fmla="*/ 1373915 h 6243595"/>
              <a:gd name="connsiteX169" fmla="*/ 1279207 w 2352349"/>
              <a:gd name="connsiteY169" fmla="*/ 1051018 h 6243595"/>
              <a:gd name="connsiteX170" fmla="*/ 1206817 w 2352349"/>
              <a:gd name="connsiteY170" fmla="*/ 1155793 h 6243595"/>
              <a:gd name="connsiteX171" fmla="*/ 1189672 w 2352349"/>
              <a:gd name="connsiteY171" fmla="*/ 1130075 h 6243595"/>
              <a:gd name="connsiteX172" fmla="*/ 1168717 w 2352349"/>
              <a:gd name="connsiteY172" fmla="*/ 1102453 h 6243595"/>
              <a:gd name="connsiteX173" fmla="*/ 1159192 w 2352349"/>
              <a:gd name="connsiteY173" fmla="*/ 1107215 h 6243595"/>
              <a:gd name="connsiteX174" fmla="*/ 1276350 w 2352349"/>
              <a:gd name="connsiteY174" fmla="*/ 1373915 h 6243595"/>
              <a:gd name="connsiteX175" fmla="*/ 1192530 w 2352349"/>
              <a:gd name="connsiteY175" fmla="*/ 1130075 h 6243595"/>
              <a:gd name="connsiteX176" fmla="*/ 1279207 w 2352349"/>
              <a:gd name="connsiteY176" fmla="*/ 1004345 h 6243595"/>
              <a:gd name="connsiteX177" fmla="*/ 1280160 w 2352349"/>
              <a:gd name="connsiteY177" fmla="*/ 856708 h 6243595"/>
              <a:gd name="connsiteX178" fmla="*/ 1122997 w 2352349"/>
              <a:gd name="connsiteY178" fmla="*/ 965293 h 6243595"/>
              <a:gd name="connsiteX179" fmla="*/ 1192530 w 2352349"/>
              <a:gd name="connsiteY179" fmla="*/ 1130075 h 6243595"/>
              <a:gd name="connsiteX180" fmla="*/ 1192530 w 2352349"/>
              <a:gd name="connsiteY180" fmla="*/ 1130075 h 6243595"/>
              <a:gd name="connsiteX181" fmla="*/ 1192530 w 2352349"/>
              <a:gd name="connsiteY181" fmla="*/ 1130075 h 6243595"/>
              <a:gd name="connsiteX182" fmla="*/ 1192530 w 2352349"/>
              <a:gd name="connsiteY182" fmla="*/ 1130075 h 6243595"/>
              <a:gd name="connsiteX183" fmla="*/ 1034415 w 2352349"/>
              <a:gd name="connsiteY183" fmla="*/ 1407253 h 6243595"/>
              <a:gd name="connsiteX184" fmla="*/ 1062990 w 2352349"/>
              <a:gd name="connsiteY184" fmla="*/ 1115788 h 6243595"/>
              <a:gd name="connsiteX185" fmla="*/ 1042035 w 2352349"/>
              <a:gd name="connsiteY185" fmla="*/ 1111025 h 6243595"/>
              <a:gd name="connsiteX186" fmla="*/ 1002982 w 2352349"/>
              <a:gd name="connsiteY186" fmla="*/ 1168175 h 6243595"/>
              <a:gd name="connsiteX187" fmla="*/ 937260 w 2352349"/>
              <a:gd name="connsiteY187" fmla="*/ 1102453 h 6243595"/>
              <a:gd name="connsiteX188" fmla="*/ 1034415 w 2352349"/>
              <a:gd name="connsiteY188" fmla="*/ 1407253 h 6243595"/>
              <a:gd name="connsiteX189" fmla="*/ 1000125 w 2352349"/>
              <a:gd name="connsiteY189" fmla="*/ 1137695 h 6243595"/>
              <a:gd name="connsiteX190" fmla="*/ 1081087 w 2352349"/>
              <a:gd name="connsiteY190" fmla="*/ 969103 h 6243595"/>
              <a:gd name="connsiteX191" fmla="*/ 861060 w 2352349"/>
              <a:gd name="connsiteY191" fmla="*/ 807178 h 6243595"/>
              <a:gd name="connsiteX192" fmla="*/ 1000125 w 2352349"/>
              <a:gd name="connsiteY192" fmla="*/ 1137695 h 6243595"/>
              <a:gd name="connsiteX193" fmla="*/ 1000125 w 2352349"/>
              <a:gd name="connsiteY193" fmla="*/ 1137695 h 6243595"/>
              <a:gd name="connsiteX194" fmla="*/ 1000125 w 2352349"/>
              <a:gd name="connsiteY194" fmla="*/ 1137695 h 6243595"/>
              <a:gd name="connsiteX195" fmla="*/ 1000125 w 2352349"/>
              <a:gd name="connsiteY195" fmla="*/ 1137695 h 6243595"/>
              <a:gd name="connsiteX196" fmla="*/ 308610 w 2352349"/>
              <a:gd name="connsiteY196" fmla="*/ 3159853 h 6243595"/>
              <a:gd name="connsiteX197" fmla="*/ 474345 w 2352349"/>
              <a:gd name="connsiteY197" fmla="*/ 2953160 h 6243595"/>
              <a:gd name="connsiteX198" fmla="*/ 262890 w 2352349"/>
              <a:gd name="connsiteY198" fmla="*/ 3128421 h 6243595"/>
              <a:gd name="connsiteX199" fmla="*/ 308610 w 2352349"/>
              <a:gd name="connsiteY199" fmla="*/ 3159853 h 6243595"/>
              <a:gd name="connsiteX200" fmla="*/ 308610 w 2352349"/>
              <a:gd name="connsiteY200" fmla="*/ 3159853 h 6243595"/>
              <a:gd name="connsiteX201" fmla="*/ 308610 w 2352349"/>
              <a:gd name="connsiteY201" fmla="*/ 3159853 h 6243595"/>
              <a:gd name="connsiteX202" fmla="*/ 308610 w 2352349"/>
              <a:gd name="connsiteY202" fmla="*/ 3159853 h 6243595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584946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600932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52608"/>
              <a:gd name="connsiteX1" fmla="*/ 1533525 w 2352349"/>
              <a:gd name="connsiteY1" fmla="*/ 5835426 h 6152608"/>
              <a:gd name="connsiteX2" fmla="*/ 1481137 w 2352349"/>
              <a:gd name="connsiteY2" fmla="*/ 5719221 h 6152608"/>
              <a:gd name="connsiteX3" fmla="*/ 1451610 w 2352349"/>
              <a:gd name="connsiteY3" fmla="*/ 5710648 h 6152608"/>
              <a:gd name="connsiteX4" fmla="*/ 1392555 w 2352349"/>
              <a:gd name="connsiteY4" fmla="*/ 5482048 h 6152608"/>
              <a:gd name="connsiteX5" fmla="*/ 1385887 w 2352349"/>
              <a:gd name="connsiteY5" fmla="*/ 5448710 h 6152608"/>
              <a:gd name="connsiteX6" fmla="*/ 1338262 w 2352349"/>
              <a:gd name="connsiteY6" fmla="*/ 5135338 h 6152608"/>
              <a:gd name="connsiteX7" fmla="*/ 1328737 w 2352349"/>
              <a:gd name="connsiteY7" fmla="*/ 5105810 h 6152608"/>
              <a:gd name="connsiteX8" fmla="*/ 1242060 w 2352349"/>
              <a:gd name="connsiteY8" fmla="*/ 4685758 h 6152608"/>
              <a:gd name="connsiteX9" fmla="*/ 1236345 w 2352349"/>
              <a:gd name="connsiteY9" fmla="*/ 4654326 h 6152608"/>
              <a:gd name="connsiteX10" fmla="*/ 1226820 w 2352349"/>
              <a:gd name="connsiteY10" fmla="*/ 4592413 h 6152608"/>
              <a:gd name="connsiteX11" fmla="*/ 1184910 w 2352349"/>
              <a:gd name="connsiteY11" fmla="*/ 4276183 h 6152608"/>
              <a:gd name="connsiteX12" fmla="*/ 1119187 w 2352349"/>
              <a:gd name="connsiteY12" fmla="*/ 3858988 h 6152608"/>
              <a:gd name="connsiteX13" fmla="*/ 1090612 w 2352349"/>
              <a:gd name="connsiteY13" fmla="*/ 3904708 h 6152608"/>
              <a:gd name="connsiteX14" fmla="*/ 1073467 w 2352349"/>
              <a:gd name="connsiteY14" fmla="*/ 4117115 h 6152608"/>
              <a:gd name="connsiteX15" fmla="*/ 1074420 w 2352349"/>
              <a:gd name="connsiteY15" fmla="*/ 4281898 h 6152608"/>
              <a:gd name="connsiteX16" fmla="*/ 1031557 w 2352349"/>
              <a:gd name="connsiteY16" fmla="*/ 4610510 h 6152608"/>
              <a:gd name="connsiteX17" fmla="*/ 1027747 w 2352349"/>
              <a:gd name="connsiteY17" fmla="*/ 5082951 h 6152608"/>
              <a:gd name="connsiteX18" fmla="*/ 1020127 w 2352349"/>
              <a:gd name="connsiteY18" fmla="*/ 5290596 h 6152608"/>
              <a:gd name="connsiteX19" fmla="*/ 1036320 w 2352349"/>
              <a:gd name="connsiteY19" fmla="*/ 5465855 h 6152608"/>
              <a:gd name="connsiteX20" fmla="*/ 1042987 w 2352349"/>
              <a:gd name="connsiteY20" fmla="*/ 5495383 h 6152608"/>
              <a:gd name="connsiteX21" fmla="*/ 1050607 w 2352349"/>
              <a:gd name="connsiteY21" fmla="*/ 5523958 h 6152608"/>
              <a:gd name="connsiteX22" fmla="*/ 1057275 w 2352349"/>
              <a:gd name="connsiteY22" fmla="*/ 5921151 h 6152608"/>
              <a:gd name="connsiteX23" fmla="*/ 1040130 w 2352349"/>
              <a:gd name="connsiteY23" fmla="*/ 5950678 h 6152608"/>
              <a:gd name="connsiteX24" fmla="*/ 981075 w 2352349"/>
              <a:gd name="connsiteY24" fmla="*/ 6142063 h 6152608"/>
              <a:gd name="connsiteX25" fmla="*/ 1600932 w 2352349"/>
              <a:gd name="connsiteY25" fmla="*/ 6148524 h 6152608"/>
              <a:gd name="connsiteX26" fmla="*/ 601027 w 2352349"/>
              <a:gd name="connsiteY26" fmla="*/ 6142130 h 6152608"/>
              <a:gd name="connsiteX27" fmla="*/ 623887 w 2352349"/>
              <a:gd name="connsiteY27" fmla="*/ 6052596 h 6152608"/>
              <a:gd name="connsiteX28" fmla="*/ 640080 w 2352349"/>
              <a:gd name="connsiteY28" fmla="*/ 5933533 h 6152608"/>
              <a:gd name="connsiteX29" fmla="*/ 556260 w 2352349"/>
              <a:gd name="connsiteY29" fmla="*/ 5467760 h 6152608"/>
              <a:gd name="connsiteX30" fmla="*/ 555307 w 2352349"/>
              <a:gd name="connsiteY30" fmla="*/ 5461093 h 6152608"/>
              <a:gd name="connsiteX31" fmla="*/ 526732 w 2352349"/>
              <a:gd name="connsiteY31" fmla="*/ 5021038 h 6152608"/>
              <a:gd name="connsiteX32" fmla="*/ 483870 w 2352349"/>
              <a:gd name="connsiteY32" fmla="*/ 4718143 h 6152608"/>
              <a:gd name="connsiteX33" fmla="*/ 405765 w 2352349"/>
              <a:gd name="connsiteY33" fmla="*/ 4272373 h 6152608"/>
              <a:gd name="connsiteX34" fmla="*/ 383857 w 2352349"/>
              <a:gd name="connsiteY34" fmla="*/ 3880896 h 6152608"/>
              <a:gd name="connsiteX35" fmla="*/ 345757 w 2352349"/>
              <a:gd name="connsiteY35" fmla="*/ 3440840 h 6152608"/>
              <a:gd name="connsiteX36" fmla="*/ 341947 w 2352349"/>
              <a:gd name="connsiteY36" fmla="*/ 3311300 h 6152608"/>
              <a:gd name="connsiteX37" fmla="*/ 328612 w 2352349"/>
              <a:gd name="connsiteY37" fmla="*/ 3226528 h 6152608"/>
              <a:gd name="connsiteX38" fmla="*/ 299085 w 2352349"/>
              <a:gd name="connsiteY38" fmla="*/ 3191285 h 6152608"/>
              <a:gd name="connsiteX39" fmla="*/ 224790 w 2352349"/>
              <a:gd name="connsiteY39" fmla="*/ 3132231 h 6152608"/>
              <a:gd name="connsiteX40" fmla="*/ 189547 w 2352349"/>
              <a:gd name="connsiteY40" fmla="*/ 3087463 h 6152608"/>
              <a:gd name="connsiteX41" fmla="*/ 104775 w 2352349"/>
              <a:gd name="connsiteY41" fmla="*/ 2921728 h 6152608"/>
              <a:gd name="connsiteX42" fmla="*/ 92392 w 2352349"/>
              <a:gd name="connsiteY42" fmla="*/ 2734085 h 6152608"/>
              <a:gd name="connsiteX43" fmla="*/ 91440 w 2352349"/>
              <a:gd name="connsiteY43" fmla="*/ 2715035 h 6152608"/>
              <a:gd name="connsiteX44" fmla="*/ 39052 w 2352349"/>
              <a:gd name="connsiteY44" fmla="*/ 2520725 h 6152608"/>
              <a:gd name="connsiteX45" fmla="*/ 39052 w 2352349"/>
              <a:gd name="connsiteY45" fmla="*/ 2520725 h 6152608"/>
              <a:gd name="connsiteX46" fmla="*/ 39052 w 2352349"/>
              <a:gd name="connsiteY46" fmla="*/ 2520725 h 6152608"/>
              <a:gd name="connsiteX47" fmla="*/ 39052 w 2352349"/>
              <a:gd name="connsiteY47" fmla="*/ 2520725 h 6152608"/>
              <a:gd name="connsiteX48" fmla="*/ 0 w 2352349"/>
              <a:gd name="connsiteY48" fmla="*/ 2175920 h 6152608"/>
              <a:gd name="connsiteX49" fmla="*/ 13335 w 2352349"/>
              <a:gd name="connsiteY49" fmla="*/ 2068288 h 6152608"/>
              <a:gd name="connsiteX50" fmla="*/ 55245 w 2352349"/>
              <a:gd name="connsiteY50" fmla="*/ 1879693 h 6152608"/>
              <a:gd name="connsiteX51" fmla="*/ 156210 w 2352349"/>
              <a:gd name="connsiteY51" fmla="*/ 1108168 h 6152608"/>
              <a:gd name="connsiteX52" fmla="*/ 204787 w 2352349"/>
              <a:gd name="connsiteY52" fmla="*/ 1063400 h 6152608"/>
              <a:gd name="connsiteX53" fmla="*/ 645795 w 2352349"/>
              <a:gd name="connsiteY53" fmla="*/ 918620 h 6152608"/>
              <a:gd name="connsiteX54" fmla="*/ 710565 w 2352349"/>
              <a:gd name="connsiteY54" fmla="*/ 885283 h 6152608"/>
              <a:gd name="connsiteX55" fmla="*/ 772477 w 2352349"/>
              <a:gd name="connsiteY55" fmla="*/ 846230 h 6152608"/>
              <a:gd name="connsiteX56" fmla="*/ 851535 w 2352349"/>
              <a:gd name="connsiteY56" fmla="*/ 664303 h 6152608"/>
              <a:gd name="connsiteX57" fmla="*/ 844867 w 2352349"/>
              <a:gd name="connsiteY57" fmla="*/ 586198 h 6152608"/>
              <a:gd name="connsiteX58" fmla="*/ 824865 w 2352349"/>
              <a:gd name="connsiteY58" fmla="*/ 496663 h 6152608"/>
              <a:gd name="connsiteX59" fmla="*/ 808672 w 2352349"/>
              <a:gd name="connsiteY59" fmla="*/ 367123 h 6152608"/>
              <a:gd name="connsiteX60" fmla="*/ 809625 w 2352349"/>
              <a:gd name="connsiteY60" fmla="*/ 364265 h 6152608"/>
              <a:gd name="connsiteX61" fmla="*/ 831532 w 2352349"/>
              <a:gd name="connsiteY61" fmla="*/ 341405 h 6152608"/>
              <a:gd name="connsiteX62" fmla="*/ 848677 w 2352349"/>
              <a:gd name="connsiteY62" fmla="*/ 360455 h 6152608"/>
              <a:gd name="connsiteX63" fmla="*/ 847725 w 2352349"/>
              <a:gd name="connsiteY63" fmla="*/ 325213 h 6152608"/>
              <a:gd name="connsiteX64" fmla="*/ 848677 w 2352349"/>
              <a:gd name="connsiteY64" fmla="*/ 282350 h 6152608"/>
              <a:gd name="connsiteX65" fmla="*/ 856297 w 2352349"/>
              <a:gd name="connsiteY65" fmla="*/ 249013 h 6152608"/>
              <a:gd name="connsiteX66" fmla="*/ 862012 w 2352349"/>
              <a:gd name="connsiteY66" fmla="*/ 229010 h 6152608"/>
              <a:gd name="connsiteX67" fmla="*/ 865822 w 2352349"/>
              <a:gd name="connsiteY67" fmla="*/ 209008 h 6152608"/>
              <a:gd name="connsiteX68" fmla="*/ 871537 w 2352349"/>
              <a:gd name="connsiteY68" fmla="*/ 189005 h 6152608"/>
              <a:gd name="connsiteX69" fmla="*/ 878205 w 2352349"/>
              <a:gd name="connsiteY69" fmla="*/ 169003 h 6152608"/>
              <a:gd name="connsiteX70" fmla="*/ 885825 w 2352349"/>
              <a:gd name="connsiteY70" fmla="*/ 144238 h 6152608"/>
              <a:gd name="connsiteX71" fmla="*/ 898207 w 2352349"/>
              <a:gd name="connsiteY71" fmla="*/ 128998 h 6152608"/>
              <a:gd name="connsiteX72" fmla="*/ 913447 w 2352349"/>
              <a:gd name="connsiteY72" fmla="*/ 108995 h 6152608"/>
              <a:gd name="connsiteX73" fmla="*/ 929640 w 2352349"/>
              <a:gd name="connsiteY73" fmla="*/ 91850 h 6152608"/>
              <a:gd name="connsiteX74" fmla="*/ 945832 w 2352349"/>
              <a:gd name="connsiteY74" fmla="*/ 78515 h 6152608"/>
              <a:gd name="connsiteX75" fmla="*/ 961072 w 2352349"/>
              <a:gd name="connsiteY75" fmla="*/ 62323 h 6152608"/>
              <a:gd name="connsiteX76" fmla="*/ 978217 w 2352349"/>
              <a:gd name="connsiteY76" fmla="*/ 45178 h 6152608"/>
              <a:gd name="connsiteX77" fmla="*/ 997267 w 2352349"/>
              <a:gd name="connsiteY77" fmla="*/ 41368 h 6152608"/>
              <a:gd name="connsiteX78" fmla="*/ 1026795 w 2352349"/>
              <a:gd name="connsiteY78" fmla="*/ 28985 h 6152608"/>
              <a:gd name="connsiteX79" fmla="*/ 1058227 w 2352349"/>
              <a:gd name="connsiteY79" fmla="*/ 19460 h 6152608"/>
              <a:gd name="connsiteX80" fmla="*/ 1090612 w 2352349"/>
              <a:gd name="connsiteY80" fmla="*/ 12793 h 6152608"/>
              <a:gd name="connsiteX81" fmla="*/ 1122997 w 2352349"/>
              <a:gd name="connsiteY81" fmla="*/ 7078 h 6152608"/>
              <a:gd name="connsiteX82" fmla="*/ 1156335 w 2352349"/>
              <a:gd name="connsiteY82" fmla="*/ 3268 h 6152608"/>
              <a:gd name="connsiteX83" fmla="*/ 1189672 w 2352349"/>
              <a:gd name="connsiteY83" fmla="*/ 2315 h 6152608"/>
              <a:gd name="connsiteX84" fmla="*/ 1208722 w 2352349"/>
              <a:gd name="connsiteY84" fmla="*/ 3268 h 6152608"/>
              <a:gd name="connsiteX85" fmla="*/ 1228725 w 2352349"/>
              <a:gd name="connsiteY85" fmla="*/ 8983 h 6152608"/>
              <a:gd name="connsiteX86" fmla="*/ 1247775 w 2352349"/>
              <a:gd name="connsiteY86" fmla="*/ 15650 h 6152608"/>
              <a:gd name="connsiteX87" fmla="*/ 1257300 w 2352349"/>
              <a:gd name="connsiteY87" fmla="*/ 6125 h 6152608"/>
              <a:gd name="connsiteX88" fmla="*/ 1263015 w 2352349"/>
              <a:gd name="connsiteY88" fmla="*/ 28985 h 6152608"/>
              <a:gd name="connsiteX89" fmla="*/ 1284922 w 2352349"/>
              <a:gd name="connsiteY89" fmla="*/ 44225 h 6152608"/>
              <a:gd name="connsiteX90" fmla="*/ 1308735 w 2352349"/>
              <a:gd name="connsiteY90" fmla="*/ 69943 h 6152608"/>
              <a:gd name="connsiteX91" fmla="*/ 1328737 w 2352349"/>
              <a:gd name="connsiteY91" fmla="*/ 91850 h 6152608"/>
              <a:gd name="connsiteX92" fmla="*/ 1345882 w 2352349"/>
              <a:gd name="connsiteY92" fmla="*/ 108995 h 6152608"/>
              <a:gd name="connsiteX93" fmla="*/ 1363027 w 2352349"/>
              <a:gd name="connsiteY93" fmla="*/ 128998 h 6152608"/>
              <a:gd name="connsiteX94" fmla="*/ 1378267 w 2352349"/>
              <a:gd name="connsiteY94" fmla="*/ 150905 h 6152608"/>
              <a:gd name="connsiteX95" fmla="*/ 1391602 w 2352349"/>
              <a:gd name="connsiteY95" fmla="*/ 170908 h 6152608"/>
              <a:gd name="connsiteX96" fmla="*/ 1402080 w 2352349"/>
              <a:gd name="connsiteY96" fmla="*/ 197578 h 6152608"/>
              <a:gd name="connsiteX97" fmla="*/ 1407795 w 2352349"/>
              <a:gd name="connsiteY97" fmla="*/ 217580 h 6152608"/>
              <a:gd name="connsiteX98" fmla="*/ 1411605 w 2352349"/>
              <a:gd name="connsiteY98" fmla="*/ 232820 h 6152608"/>
              <a:gd name="connsiteX99" fmla="*/ 1415415 w 2352349"/>
              <a:gd name="connsiteY99" fmla="*/ 270920 h 6152608"/>
              <a:gd name="connsiteX100" fmla="*/ 1412557 w 2352349"/>
              <a:gd name="connsiteY100" fmla="*/ 311878 h 6152608"/>
              <a:gd name="connsiteX101" fmla="*/ 1418272 w 2352349"/>
              <a:gd name="connsiteY101" fmla="*/ 387125 h 6152608"/>
              <a:gd name="connsiteX102" fmla="*/ 1418272 w 2352349"/>
              <a:gd name="connsiteY102" fmla="*/ 387125 h 6152608"/>
              <a:gd name="connsiteX103" fmla="*/ 1463040 w 2352349"/>
              <a:gd name="connsiteY103" fmla="*/ 404270 h 6152608"/>
              <a:gd name="connsiteX104" fmla="*/ 1449705 w 2352349"/>
              <a:gd name="connsiteY104" fmla="*/ 488090 h 6152608"/>
              <a:gd name="connsiteX105" fmla="*/ 1434465 w 2352349"/>
              <a:gd name="connsiteY105" fmla="*/ 508093 h 6152608"/>
              <a:gd name="connsiteX106" fmla="*/ 1316355 w 2352349"/>
              <a:gd name="connsiteY106" fmla="*/ 734788 h 6152608"/>
              <a:gd name="connsiteX107" fmla="*/ 1439227 w 2352349"/>
              <a:gd name="connsiteY107" fmla="*/ 948148 h 6152608"/>
              <a:gd name="connsiteX108" fmla="*/ 1802130 w 2352349"/>
              <a:gd name="connsiteY108" fmla="*/ 1071973 h 6152608"/>
              <a:gd name="connsiteX109" fmla="*/ 1880235 w 2352349"/>
              <a:gd name="connsiteY109" fmla="*/ 1174843 h 6152608"/>
              <a:gd name="connsiteX110" fmla="*/ 1904047 w 2352349"/>
              <a:gd name="connsiteY110" fmla="*/ 1385345 h 6152608"/>
              <a:gd name="connsiteX111" fmla="*/ 1974532 w 2352349"/>
              <a:gd name="connsiteY111" fmla="*/ 2002565 h 6152608"/>
              <a:gd name="connsiteX112" fmla="*/ 1986915 w 2352349"/>
              <a:gd name="connsiteY112" fmla="*/ 2118770 h 6152608"/>
              <a:gd name="connsiteX113" fmla="*/ 2015490 w 2352349"/>
              <a:gd name="connsiteY113" fmla="*/ 2198781 h 6152608"/>
              <a:gd name="connsiteX114" fmla="*/ 2030730 w 2352349"/>
              <a:gd name="connsiteY114" fmla="*/ 2266408 h 6152608"/>
              <a:gd name="connsiteX115" fmla="*/ 2027872 w 2352349"/>
              <a:gd name="connsiteY115" fmla="*/ 2435000 h 6152608"/>
              <a:gd name="connsiteX116" fmla="*/ 2035492 w 2352349"/>
              <a:gd name="connsiteY116" fmla="*/ 2496913 h 6152608"/>
              <a:gd name="connsiteX117" fmla="*/ 2059305 w 2352349"/>
              <a:gd name="connsiteY117" fmla="*/ 3029360 h 6152608"/>
              <a:gd name="connsiteX118" fmla="*/ 2049780 w 2352349"/>
              <a:gd name="connsiteY118" fmla="*/ 3144613 h 6152608"/>
              <a:gd name="connsiteX119" fmla="*/ 2040255 w 2352349"/>
              <a:gd name="connsiteY119" fmla="*/ 3247483 h 6152608"/>
              <a:gd name="connsiteX120" fmla="*/ 2063115 w 2352349"/>
              <a:gd name="connsiteY120" fmla="*/ 3337018 h 6152608"/>
              <a:gd name="connsiteX121" fmla="*/ 2053590 w 2352349"/>
              <a:gd name="connsiteY121" fmla="*/ 3437031 h 6152608"/>
              <a:gd name="connsiteX122" fmla="*/ 2040255 w 2352349"/>
              <a:gd name="connsiteY122" fmla="*/ 3637056 h 6152608"/>
              <a:gd name="connsiteX123" fmla="*/ 2128837 w 2352349"/>
              <a:gd name="connsiteY123" fmla="*/ 3879943 h 6152608"/>
              <a:gd name="connsiteX124" fmla="*/ 2191702 w 2352349"/>
              <a:gd name="connsiteY124" fmla="*/ 3902803 h 6152608"/>
              <a:gd name="connsiteX125" fmla="*/ 2234565 w 2352349"/>
              <a:gd name="connsiteY125" fmla="*/ 4003768 h 6152608"/>
              <a:gd name="connsiteX126" fmla="*/ 2325052 w 2352349"/>
              <a:gd name="connsiteY126" fmla="*/ 4223796 h 6152608"/>
              <a:gd name="connsiteX127" fmla="*/ 2335530 w 2352349"/>
              <a:gd name="connsiteY127" fmla="*/ 4362860 h 6152608"/>
              <a:gd name="connsiteX128" fmla="*/ 2343150 w 2352349"/>
              <a:gd name="connsiteY128" fmla="*/ 4656231 h 6152608"/>
              <a:gd name="connsiteX129" fmla="*/ 2329815 w 2352349"/>
              <a:gd name="connsiteY129" fmla="*/ 4801010 h 6152608"/>
              <a:gd name="connsiteX130" fmla="*/ 2247900 w 2352349"/>
              <a:gd name="connsiteY130" fmla="*/ 4903880 h 6152608"/>
              <a:gd name="connsiteX131" fmla="*/ 2101215 w 2352349"/>
              <a:gd name="connsiteY131" fmla="*/ 4913405 h 6152608"/>
              <a:gd name="connsiteX132" fmla="*/ 2038350 w 2352349"/>
              <a:gd name="connsiteY132" fmla="*/ 4906738 h 6152608"/>
              <a:gd name="connsiteX133" fmla="*/ 1917382 w 2352349"/>
              <a:gd name="connsiteY133" fmla="*/ 4896260 h 6152608"/>
              <a:gd name="connsiteX134" fmla="*/ 1926907 w 2352349"/>
              <a:gd name="connsiteY134" fmla="*/ 5273451 h 6152608"/>
              <a:gd name="connsiteX135" fmla="*/ 1934527 w 2352349"/>
              <a:gd name="connsiteY135" fmla="*/ 5338221 h 6152608"/>
              <a:gd name="connsiteX136" fmla="*/ 1938337 w 2352349"/>
              <a:gd name="connsiteY136" fmla="*/ 5369653 h 6152608"/>
              <a:gd name="connsiteX137" fmla="*/ 1983105 w 2352349"/>
              <a:gd name="connsiteY137" fmla="*/ 5695408 h 6152608"/>
              <a:gd name="connsiteX138" fmla="*/ 1931670 w 2352349"/>
              <a:gd name="connsiteY138" fmla="*/ 5731603 h 6152608"/>
              <a:gd name="connsiteX139" fmla="*/ 1974532 w 2352349"/>
              <a:gd name="connsiteY139" fmla="*/ 5780180 h 6152608"/>
              <a:gd name="connsiteX140" fmla="*/ 1986915 w 2352349"/>
              <a:gd name="connsiteY140" fmla="*/ 5806851 h 6152608"/>
              <a:gd name="connsiteX141" fmla="*/ 2009775 w 2352349"/>
              <a:gd name="connsiteY141" fmla="*/ 5893528 h 6152608"/>
              <a:gd name="connsiteX142" fmla="*/ 2127885 w 2352349"/>
              <a:gd name="connsiteY142" fmla="*/ 6039260 h 6152608"/>
              <a:gd name="connsiteX143" fmla="*/ 2212657 w 2352349"/>
              <a:gd name="connsiteY143" fmla="*/ 6086885 h 6152608"/>
              <a:gd name="connsiteX144" fmla="*/ 2260623 w 2352349"/>
              <a:gd name="connsiteY144" fmla="*/ 6141863 h 6152608"/>
              <a:gd name="connsiteX145" fmla="*/ 1975485 w 2352349"/>
              <a:gd name="connsiteY145" fmla="*/ 3767548 h 6152608"/>
              <a:gd name="connsiteX146" fmla="*/ 1924050 w 2352349"/>
              <a:gd name="connsiteY146" fmla="*/ 3635150 h 6152608"/>
              <a:gd name="connsiteX147" fmla="*/ 1913572 w 2352349"/>
              <a:gd name="connsiteY147" fmla="*/ 3636103 h 6152608"/>
              <a:gd name="connsiteX148" fmla="*/ 1901190 w 2352349"/>
              <a:gd name="connsiteY148" fmla="*/ 3772310 h 6152608"/>
              <a:gd name="connsiteX149" fmla="*/ 1975485 w 2352349"/>
              <a:gd name="connsiteY149" fmla="*/ 3767548 h 6152608"/>
              <a:gd name="connsiteX150" fmla="*/ 1975485 w 2352349"/>
              <a:gd name="connsiteY150" fmla="*/ 3767548 h 6152608"/>
              <a:gd name="connsiteX151" fmla="*/ 1975485 w 2352349"/>
              <a:gd name="connsiteY151" fmla="*/ 3767548 h 6152608"/>
              <a:gd name="connsiteX152" fmla="*/ 1975485 w 2352349"/>
              <a:gd name="connsiteY152" fmla="*/ 3767548 h 6152608"/>
              <a:gd name="connsiteX153" fmla="*/ 1829752 w 2352349"/>
              <a:gd name="connsiteY153" fmla="*/ 3157948 h 6152608"/>
              <a:gd name="connsiteX154" fmla="*/ 2005965 w 2352349"/>
              <a:gd name="connsiteY154" fmla="*/ 3157948 h 6152608"/>
              <a:gd name="connsiteX155" fmla="*/ 1969770 w 2352349"/>
              <a:gd name="connsiteY155" fmla="*/ 3073175 h 6152608"/>
              <a:gd name="connsiteX156" fmla="*/ 1817370 w 2352349"/>
              <a:gd name="connsiteY156" fmla="*/ 3089368 h 6152608"/>
              <a:gd name="connsiteX157" fmla="*/ 1829752 w 2352349"/>
              <a:gd name="connsiteY157" fmla="*/ 3157948 h 6152608"/>
              <a:gd name="connsiteX158" fmla="*/ 1829752 w 2352349"/>
              <a:gd name="connsiteY158" fmla="*/ 3157948 h 6152608"/>
              <a:gd name="connsiteX159" fmla="*/ 1829752 w 2352349"/>
              <a:gd name="connsiteY159" fmla="*/ 3157948 h 6152608"/>
              <a:gd name="connsiteX160" fmla="*/ 1829752 w 2352349"/>
              <a:gd name="connsiteY160" fmla="*/ 3157948 h 6152608"/>
              <a:gd name="connsiteX161" fmla="*/ 1787842 w 2352349"/>
              <a:gd name="connsiteY161" fmla="*/ 3382738 h 6152608"/>
              <a:gd name="connsiteX162" fmla="*/ 1804035 w 2352349"/>
              <a:gd name="connsiteY162" fmla="*/ 3176046 h 6152608"/>
              <a:gd name="connsiteX163" fmla="*/ 1724025 w 2352349"/>
              <a:gd name="connsiteY163" fmla="*/ 3024598 h 6152608"/>
              <a:gd name="connsiteX164" fmla="*/ 1787842 w 2352349"/>
              <a:gd name="connsiteY164" fmla="*/ 3382738 h 6152608"/>
              <a:gd name="connsiteX165" fmla="*/ 1787842 w 2352349"/>
              <a:gd name="connsiteY165" fmla="*/ 3382738 h 6152608"/>
              <a:gd name="connsiteX166" fmla="*/ 1787842 w 2352349"/>
              <a:gd name="connsiteY166" fmla="*/ 3382738 h 6152608"/>
              <a:gd name="connsiteX167" fmla="*/ 1787842 w 2352349"/>
              <a:gd name="connsiteY167" fmla="*/ 3382738 h 6152608"/>
              <a:gd name="connsiteX168" fmla="*/ 1276350 w 2352349"/>
              <a:gd name="connsiteY168" fmla="*/ 1373915 h 6152608"/>
              <a:gd name="connsiteX169" fmla="*/ 1279207 w 2352349"/>
              <a:gd name="connsiteY169" fmla="*/ 1051018 h 6152608"/>
              <a:gd name="connsiteX170" fmla="*/ 1206817 w 2352349"/>
              <a:gd name="connsiteY170" fmla="*/ 1155793 h 6152608"/>
              <a:gd name="connsiteX171" fmla="*/ 1189672 w 2352349"/>
              <a:gd name="connsiteY171" fmla="*/ 1130075 h 6152608"/>
              <a:gd name="connsiteX172" fmla="*/ 1168717 w 2352349"/>
              <a:gd name="connsiteY172" fmla="*/ 1102453 h 6152608"/>
              <a:gd name="connsiteX173" fmla="*/ 1159192 w 2352349"/>
              <a:gd name="connsiteY173" fmla="*/ 1107215 h 6152608"/>
              <a:gd name="connsiteX174" fmla="*/ 1276350 w 2352349"/>
              <a:gd name="connsiteY174" fmla="*/ 1373915 h 6152608"/>
              <a:gd name="connsiteX175" fmla="*/ 1192530 w 2352349"/>
              <a:gd name="connsiteY175" fmla="*/ 1130075 h 6152608"/>
              <a:gd name="connsiteX176" fmla="*/ 1279207 w 2352349"/>
              <a:gd name="connsiteY176" fmla="*/ 1004345 h 6152608"/>
              <a:gd name="connsiteX177" fmla="*/ 1280160 w 2352349"/>
              <a:gd name="connsiteY177" fmla="*/ 856708 h 6152608"/>
              <a:gd name="connsiteX178" fmla="*/ 1122997 w 2352349"/>
              <a:gd name="connsiteY178" fmla="*/ 965293 h 6152608"/>
              <a:gd name="connsiteX179" fmla="*/ 1192530 w 2352349"/>
              <a:gd name="connsiteY179" fmla="*/ 1130075 h 6152608"/>
              <a:gd name="connsiteX180" fmla="*/ 1192530 w 2352349"/>
              <a:gd name="connsiteY180" fmla="*/ 1130075 h 6152608"/>
              <a:gd name="connsiteX181" fmla="*/ 1192530 w 2352349"/>
              <a:gd name="connsiteY181" fmla="*/ 1130075 h 6152608"/>
              <a:gd name="connsiteX182" fmla="*/ 1192530 w 2352349"/>
              <a:gd name="connsiteY182" fmla="*/ 1130075 h 6152608"/>
              <a:gd name="connsiteX183" fmla="*/ 1034415 w 2352349"/>
              <a:gd name="connsiteY183" fmla="*/ 1407253 h 6152608"/>
              <a:gd name="connsiteX184" fmla="*/ 1062990 w 2352349"/>
              <a:gd name="connsiteY184" fmla="*/ 1115788 h 6152608"/>
              <a:gd name="connsiteX185" fmla="*/ 1042035 w 2352349"/>
              <a:gd name="connsiteY185" fmla="*/ 1111025 h 6152608"/>
              <a:gd name="connsiteX186" fmla="*/ 1002982 w 2352349"/>
              <a:gd name="connsiteY186" fmla="*/ 1168175 h 6152608"/>
              <a:gd name="connsiteX187" fmla="*/ 937260 w 2352349"/>
              <a:gd name="connsiteY187" fmla="*/ 1102453 h 6152608"/>
              <a:gd name="connsiteX188" fmla="*/ 1034415 w 2352349"/>
              <a:gd name="connsiteY188" fmla="*/ 1407253 h 6152608"/>
              <a:gd name="connsiteX189" fmla="*/ 1000125 w 2352349"/>
              <a:gd name="connsiteY189" fmla="*/ 1137695 h 6152608"/>
              <a:gd name="connsiteX190" fmla="*/ 1081087 w 2352349"/>
              <a:gd name="connsiteY190" fmla="*/ 969103 h 6152608"/>
              <a:gd name="connsiteX191" fmla="*/ 861060 w 2352349"/>
              <a:gd name="connsiteY191" fmla="*/ 807178 h 6152608"/>
              <a:gd name="connsiteX192" fmla="*/ 1000125 w 2352349"/>
              <a:gd name="connsiteY192" fmla="*/ 1137695 h 6152608"/>
              <a:gd name="connsiteX193" fmla="*/ 1000125 w 2352349"/>
              <a:gd name="connsiteY193" fmla="*/ 1137695 h 6152608"/>
              <a:gd name="connsiteX194" fmla="*/ 1000125 w 2352349"/>
              <a:gd name="connsiteY194" fmla="*/ 1137695 h 6152608"/>
              <a:gd name="connsiteX195" fmla="*/ 1000125 w 2352349"/>
              <a:gd name="connsiteY195" fmla="*/ 1137695 h 6152608"/>
              <a:gd name="connsiteX196" fmla="*/ 308610 w 2352349"/>
              <a:gd name="connsiteY196" fmla="*/ 3159853 h 6152608"/>
              <a:gd name="connsiteX197" fmla="*/ 474345 w 2352349"/>
              <a:gd name="connsiteY197" fmla="*/ 2953160 h 6152608"/>
              <a:gd name="connsiteX198" fmla="*/ 262890 w 2352349"/>
              <a:gd name="connsiteY198" fmla="*/ 3128421 h 6152608"/>
              <a:gd name="connsiteX199" fmla="*/ 308610 w 2352349"/>
              <a:gd name="connsiteY199" fmla="*/ 3159853 h 6152608"/>
              <a:gd name="connsiteX200" fmla="*/ 308610 w 2352349"/>
              <a:gd name="connsiteY200" fmla="*/ 3159853 h 6152608"/>
              <a:gd name="connsiteX201" fmla="*/ 308610 w 2352349"/>
              <a:gd name="connsiteY201" fmla="*/ 3159853 h 6152608"/>
              <a:gd name="connsiteX202" fmla="*/ 308610 w 2352349"/>
              <a:gd name="connsiteY202" fmla="*/ 3159853 h 61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352349" h="6152608">
                <a:moveTo>
                  <a:pt x="1581150" y="6152608"/>
                </a:moveTo>
                <a:cubicBezTo>
                  <a:pt x="1573530" y="6065930"/>
                  <a:pt x="1534477" y="5923055"/>
                  <a:pt x="1533525" y="5835426"/>
                </a:cubicBezTo>
                <a:cubicBezTo>
                  <a:pt x="1532572" y="5783038"/>
                  <a:pt x="1523047" y="5738271"/>
                  <a:pt x="1481137" y="5719221"/>
                </a:cubicBezTo>
                <a:cubicBezTo>
                  <a:pt x="1471612" y="5715410"/>
                  <a:pt x="1463992" y="5712553"/>
                  <a:pt x="1451610" y="5710648"/>
                </a:cubicBezTo>
                <a:cubicBezTo>
                  <a:pt x="1424940" y="5635401"/>
                  <a:pt x="1408747" y="5558248"/>
                  <a:pt x="1392555" y="5482048"/>
                </a:cubicBezTo>
                <a:cubicBezTo>
                  <a:pt x="1389697" y="5471571"/>
                  <a:pt x="1386840" y="5460141"/>
                  <a:pt x="1385887" y="5448710"/>
                </a:cubicBezTo>
                <a:cubicBezTo>
                  <a:pt x="1382077" y="5342030"/>
                  <a:pt x="1366837" y="5236303"/>
                  <a:pt x="1338262" y="5135338"/>
                </a:cubicBezTo>
                <a:cubicBezTo>
                  <a:pt x="1335405" y="5125813"/>
                  <a:pt x="1332547" y="5115335"/>
                  <a:pt x="1328737" y="5105810"/>
                </a:cubicBezTo>
                <a:cubicBezTo>
                  <a:pt x="1302067" y="4954363"/>
                  <a:pt x="1302067" y="4819108"/>
                  <a:pt x="1242060" y="4685758"/>
                </a:cubicBezTo>
                <a:cubicBezTo>
                  <a:pt x="1241107" y="4676233"/>
                  <a:pt x="1239202" y="4665756"/>
                  <a:pt x="1236345" y="4654326"/>
                </a:cubicBezTo>
                <a:cubicBezTo>
                  <a:pt x="1233487" y="4634323"/>
                  <a:pt x="1229677" y="4612416"/>
                  <a:pt x="1226820" y="4592413"/>
                </a:cubicBezTo>
                <a:cubicBezTo>
                  <a:pt x="1210627" y="4486685"/>
                  <a:pt x="1184910" y="4381910"/>
                  <a:pt x="1184910" y="4276183"/>
                </a:cubicBezTo>
                <a:cubicBezTo>
                  <a:pt x="1185862" y="4133308"/>
                  <a:pt x="1139190" y="3999006"/>
                  <a:pt x="1119187" y="3858988"/>
                </a:cubicBezTo>
                <a:cubicBezTo>
                  <a:pt x="1103947" y="3872323"/>
                  <a:pt x="1096327" y="3887563"/>
                  <a:pt x="1090612" y="3904708"/>
                </a:cubicBezTo>
                <a:cubicBezTo>
                  <a:pt x="1068705" y="3975193"/>
                  <a:pt x="1064895" y="4044725"/>
                  <a:pt x="1073467" y="4117115"/>
                </a:cubicBezTo>
                <a:cubicBezTo>
                  <a:pt x="1079182" y="4171408"/>
                  <a:pt x="1080135" y="4227606"/>
                  <a:pt x="1074420" y="4281898"/>
                </a:cubicBezTo>
                <a:cubicBezTo>
                  <a:pt x="1062037" y="4391435"/>
                  <a:pt x="1036320" y="4500973"/>
                  <a:pt x="1031557" y="4610510"/>
                </a:cubicBezTo>
                <a:cubicBezTo>
                  <a:pt x="1023937" y="4768626"/>
                  <a:pt x="1030605" y="4926741"/>
                  <a:pt x="1027747" y="5082951"/>
                </a:cubicBezTo>
                <a:cubicBezTo>
                  <a:pt x="1026795" y="5151530"/>
                  <a:pt x="1018222" y="5222016"/>
                  <a:pt x="1020127" y="5290596"/>
                </a:cubicBezTo>
                <a:cubicBezTo>
                  <a:pt x="1021080" y="5349651"/>
                  <a:pt x="1025842" y="5407753"/>
                  <a:pt x="1036320" y="5465855"/>
                </a:cubicBezTo>
                <a:cubicBezTo>
                  <a:pt x="1037272" y="5475380"/>
                  <a:pt x="1040130" y="5485858"/>
                  <a:pt x="1042987" y="5495383"/>
                </a:cubicBezTo>
                <a:cubicBezTo>
                  <a:pt x="1045845" y="5504908"/>
                  <a:pt x="1048702" y="5515385"/>
                  <a:pt x="1050607" y="5523958"/>
                </a:cubicBezTo>
                <a:cubicBezTo>
                  <a:pt x="1042987" y="5653498"/>
                  <a:pt x="1082040" y="5789705"/>
                  <a:pt x="1057275" y="5921151"/>
                </a:cubicBezTo>
                <a:cubicBezTo>
                  <a:pt x="1051560" y="5930676"/>
                  <a:pt x="1044892" y="5941153"/>
                  <a:pt x="1040130" y="5950678"/>
                </a:cubicBezTo>
                <a:cubicBezTo>
                  <a:pt x="1021080" y="5979253"/>
                  <a:pt x="980662" y="6075262"/>
                  <a:pt x="981075" y="6142063"/>
                </a:cubicBezTo>
                <a:lnTo>
                  <a:pt x="1600932" y="6148524"/>
                </a:lnTo>
                <a:moveTo>
                  <a:pt x="601027" y="6142130"/>
                </a:moveTo>
                <a:cubicBezTo>
                  <a:pt x="604837" y="6112603"/>
                  <a:pt x="610552" y="6080218"/>
                  <a:pt x="623887" y="6052596"/>
                </a:cubicBezTo>
                <a:cubicBezTo>
                  <a:pt x="643890" y="6013543"/>
                  <a:pt x="646747" y="5975443"/>
                  <a:pt x="640080" y="5933533"/>
                </a:cubicBezTo>
                <a:cubicBezTo>
                  <a:pt x="611505" y="5778276"/>
                  <a:pt x="584835" y="5623971"/>
                  <a:pt x="556260" y="5467760"/>
                </a:cubicBezTo>
                <a:cubicBezTo>
                  <a:pt x="556260" y="5464903"/>
                  <a:pt x="555307" y="5463951"/>
                  <a:pt x="555307" y="5461093"/>
                </a:cubicBezTo>
                <a:cubicBezTo>
                  <a:pt x="544830" y="5315360"/>
                  <a:pt x="533400" y="5166771"/>
                  <a:pt x="526732" y="5021038"/>
                </a:cubicBezTo>
                <a:cubicBezTo>
                  <a:pt x="521017" y="4918168"/>
                  <a:pt x="510540" y="4820060"/>
                  <a:pt x="483870" y="4718143"/>
                </a:cubicBezTo>
                <a:cubicBezTo>
                  <a:pt x="444817" y="4572410"/>
                  <a:pt x="408622" y="4423821"/>
                  <a:pt x="405765" y="4272373"/>
                </a:cubicBezTo>
                <a:cubicBezTo>
                  <a:pt x="402907" y="4142833"/>
                  <a:pt x="393382" y="4010435"/>
                  <a:pt x="383857" y="3880896"/>
                </a:cubicBezTo>
                <a:cubicBezTo>
                  <a:pt x="373380" y="3735163"/>
                  <a:pt x="358140" y="3587525"/>
                  <a:pt x="345757" y="3440840"/>
                </a:cubicBezTo>
                <a:cubicBezTo>
                  <a:pt x="341947" y="3397978"/>
                  <a:pt x="344805" y="3354163"/>
                  <a:pt x="341947" y="3311300"/>
                </a:cubicBezTo>
                <a:cubicBezTo>
                  <a:pt x="340995" y="3282725"/>
                  <a:pt x="336232" y="3253198"/>
                  <a:pt x="328612" y="3226528"/>
                </a:cubicBezTo>
                <a:cubicBezTo>
                  <a:pt x="324802" y="3213193"/>
                  <a:pt x="309562" y="3191285"/>
                  <a:pt x="299085" y="3191285"/>
                </a:cubicBezTo>
                <a:cubicBezTo>
                  <a:pt x="253365" y="3191285"/>
                  <a:pt x="243840" y="3158900"/>
                  <a:pt x="224790" y="3132231"/>
                </a:cubicBezTo>
                <a:cubicBezTo>
                  <a:pt x="214312" y="3116038"/>
                  <a:pt x="204787" y="3099846"/>
                  <a:pt x="189547" y="3087463"/>
                </a:cubicBezTo>
                <a:cubicBezTo>
                  <a:pt x="135255" y="3044600"/>
                  <a:pt x="111442" y="2986498"/>
                  <a:pt x="104775" y="2921728"/>
                </a:cubicBezTo>
                <a:cubicBezTo>
                  <a:pt x="97155" y="2859815"/>
                  <a:pt x="73342" y="2797903"/>
                  <a:pt x="92392" y="2734085"/>
                </a:cubicBezTo>
                <a:cubicBezTo>
                  <a:pt x="93345" y="2727418"/>
                  <a:pt x="92392" y="2721703"/>
                  <a:pt x="91440" y="2715035"/>
                </a:cubicBezTo>
                <a:cubicBezTo>
                  <a:pt x="68580" y="2651218"/>
                  <a:pt x="52387" y="2585496"/>
                  <a:pt x="39052" y="2520725"/>
                </a:cubicBezTo>
                <a:lnTo>
                  <a:pt x="39052" y="2520725"/>
                </a:lnTo>
                <a:lnTo>
                  <a:pt x="39052" y="2520725"/>
                </a:lnTo>
                <a:lnTo>
                  <a:pt x="39052" y="2520725"/>
                </a:lnTo>
                <a:cubicBezTo>
                  <a:pt x="39052" y="2405473"/>
                  <a:pt x="0" y="2291173"/>
                  <a:pt x="0" y="2175920"/>
                </a:cubicBezTo>
                <a:cubicBezTo>
                  <a:pt x="3810" y="2140678"/>
                  <a:pt x="7620" y="2102578"/>
                  <a:pt x="13335" y="2068288"/>
                </a:cubicBezTo>
                <a:cubicBezTo>
                  <a:pt x="20002" y="2026378"/>
                  <a:pt x="52387" y="1899695"/>
                  <a:pt x="55245" y="1879693"/>
                </a:cubicBezTo>
                <a:cubicBezTo>
                  <a:pt x="91440" y="1625375"/>
                  <a:pt x="65722" y="1353913"/>
                  <a:pt x="156210" y="1108168"/>
                </a:cubicBezTo>
                <a:cubicBezTo>
                  <a:pt x="171450" y="1091023"/>
                  <a:pt x="187642" y="1076735"/>
                  <a:pt x="204787" y="1063400"/>
                </a:cubicBezTo>
                <a:cubicBezTo>
                  <a:pt x="324802" y="975770"/>
                  <a:pt x="513397" y="988153"/>
                  <a:pt x="645795" y="918620"/>
                </a:cubicBezTo>
                <a:cubicBezTo>
                  <a:pt x="667702" y="909095"/>
                  <a:pt x="690562" y="898618"/>
                  <a:pt x="710565" y="885283"/>
                </a:cubicBezTo>
                <a:cubicBezTo>
                  <a:pt x="730567" y="872900"/>
                  <a:pt x="752475" y="860518"/>
                  <a:pt x="772477" y="846230"/>
                </a:cubicBezTo>
                <a:cubicBezTo>
                  <a:pt x="835342" y="798605"/>
                  <a:pt x="867727" y="743360"/>
                  <a:pt x="851535" y="664303"/>
                </a:cubicBezTo>
                <a:cubicBezTo>
                  <a:pt x="845820" y="638585"/>
                  <a:pt x="848677" y="611915"/>
                  <a:pt x="844867" y="586198"/>
                </a:cubicBezTo>
                <a:cubicBezTo>
                  <a:pt x="839152" y="556670"/>
                  <a:pt x="835342" y="524285"/>
                  <a:pt x="824865" y="496663"/>
                </a:cubicBezTo>
                <a:cubicBezTo>
                  <a:pt x="805815" y="450943"/>
                  <a:pt x="798195" y="409033"/>
                  <a:pt x="808672" y="367123"/>
                </a:cubicBezTo>
                <a:lnTo>
                  <a:pt x="809625" y="364265"/>
                </a:lnTo>
                <a:cubicBezTo>
                  <a:pt x="816292" y="338548"/>
                  <a:pt x="831532" y="341405"/>
                  <a:pt x="831532" y="341405"/>
                </a:cubicBezTo>
                <a:cubicBezTo>
                  <a:pt x="839152" y="347120"/>
                  <a:pt x="848677" y="360455"/>
                  <a:pt x="848677" y="360455"/>
                </a:cubicBezTo>
                <a:cubicBezTo>
                  <a:pt x="848360" y="348708"/>
                  <a:pt x="848042" y="336960"/>
                  <a:pt x="847725" y="325213"/>
                </a:cubicBezTo>
                <a:cubicBezTo>
                  <a:pt x="848042" y="310925"/>
                  <a:pt x="848360" y="296638"/>
                  <a:pt x="848677" y="282350"/>
                </a:cubicBezTo>
                <a:cubicBezTo>
                  <a:pt x="851535" y="279493"/>
                  <a:pt x="854392" y="260443"/>
                  <a:pt x="856297" y="249013"/>
                </a:cubicBezTo>
                <a:cubicBezTo>
                  <a:pt x="857250" y="233773"/>
                  <a:pt x="860107" y="251870"/>
                  <a:pt x="862012" y="229010"/>
                </a:cubicBezTo>
                <a:cubicBezTo>
                  <a:pt x="862965" y="223295"/>
                  <a:pt x="864870" y="223295"/>
                  <a:pt x="865822" y="209008"/>
                </a:cubicBezTo>
                <a:cubicBezTo>
                  <a:pt x="866775" y="179480"/>
                  <a:pt x="868680" y="189958"/>
                  <a:pt x="871537" y="189005"/>
                </a:cubicBezTo>
                <a:cubicBezTo>
                  <a:pt x="872490" y="147095"/>
                  <a:pt x="875347" y="143285"/>
                  <a:pt x="878205" y="169003"/>
                </a:cubicBezTo>
                <a:cubicBezTo>
                  <a:pt x="881062" y="162335"/>
                  <a:pt x="883920" y="156620"/>
                  <a:pt x="885825" y="144238"/>
                </a:cubicBezTo>
                <a:cubicBezTo>
                  <a:pt x="889635" y="130903"/>
                  <a:pt x="892492" y="122330"/>
                  <a:pt x="898207" y="128998"/>
                </a:cubicBezTo>
                <a:cubicBezTo>
                  <a:pt x="903922" y="145190"/>
                  <a:pt x="907732" y="109948"/>
                  <a:pt x="913447" y="108995"/>
                </a:cubicBezTo>
                <a:cubicBezTo>
                  <a:pt x="919162" y="115663"/>
                  <a:pt x="923925" y="59465"/>
                  <a:pt x="929640" y="91850"/>
                </a:cubicBezTo>
                <a:cubicBezTo>
                  <a:pt x="935355" y="104233"/>
                  <a:pt x="940117" y="69943"/>
                  <a:pt x="945832" y="78515"/>
                </a:cubicBezTo>
                <a:cubicBezTo>
                  <a:pt x="948690" y="75658"/>
                  <a:pt x="955357" y="78515"/>
                  <a:pt x="961072" y="62323"/>
                </a:cubicBezTo>
                <a:cubicBezTo>
                  <a:pt x="967740" y="59465"/>
                  <a:pt x="973455" y="42320"/>
                  <a:pt x="978217" y="45178"/>
                </a:cubicBezTo>
                <a:cubicBezTo>
                  <a:pt x="984885" y="48035"/>
                  <a:pt x="991552" y="34700"/>
                  <a:pt x="997267" y="41368"/>
                </a:cubicBezTo>
                <a:cubicBezTo>
                  <a:pt x="1006792" y="18508"/>
                  <a:pt x="1016317" y="38510"/>
                  <a:pt x="1026795" y="28985"/>
                </a:cubicBezTo>
                <a:cubicBezTo>
                  <a:pt x="1037272" y="18508"/>
                  <a:pt x="1046797" y="6125"/>
                  <a:pt x="1058227" y="19460"/>
                </a:cubicBezTo>
                <a:cubicBezTo>
                  <a:pt x="1068705" y="410"/>
                  <a:pt x="1078230" y="26128"/>
                  <a:pt x="1090612" y="12793"/>
                </a:cubicBezTo>
                <a:cubicBezTo>
                  <a:pt x="1101090" y="13745"/>
                  <a:pt x="1112520" y="4220"/>
                  <a:pt x="1122997" y="7078"/>
                </a:cubicBezTo>
                <a:cubicBezTo>
                  <a:pt x="1135380" y="410"/>
                  <a:pt x="1144905" y="33748"/>
                  <a:pt x="1156335" y="3268"/>
                </a:cubicBezTo>
                <a:cubicBezTo>
                  <a:pt x="1168717" y="3268"/>
                  <a:pt x="1178242" y="-3400"/>
                  <a:pt x="1189672" y="2315"/>
                </a:cubicBezTo>
                <a:cubicBezTo>
                  <a:pt x="1196340" y="8030"/>
                  <a:pt x="1203007" y="18508"/>
                  <a:pt x="1208722" y="3268"/>
                </a:cubicBezTo>
                <a:cubicBezTo>
                  <a:pt x="1215390" y="6125"/>
                  <a:pt x="1223962" y="13745"/>
                  <a:pt x="1228725" y="8983"/>
                </a:cubicBezTo>
                <a:cubicBezTo>
                  <a:pt x="1235392" y="14698"/>
                  <a:pt x="1242060" y="22318"/>
                  <a:pt x="1247775" y="15650"/>
                </a:cubicBezTo>
                <a:cubicBezTo>
                  <a:pt x="1250632" y="8983"/>
                  <a:pt x="1254442" y="5173"/>
                  <a:pt x="1257300" y="6125"/>
                </a:cubicBezTo>
                <a:cubicBezTo>
                  <a:pt x="1260157" y="7078"/>
                  <a:pt x="1260157" y="15650"/>
                  <a:pt x="1263015" y="28985"/>
                </a:cubicBezTo>
                <a:cubicBezTo>
                  <a:pt x="1270635" y="35653"/>
                  <a:pt x="1279207" y="44225"/>
                  <a:pt x="1284922" y="44225"/>
                </a:cubicBezTo>
                <a:cubicBezTo>
                  <a:pt x="1295400" y="63275"/>
                  <a:pt x="1301115" y="70895"/>
                  <a:pt x="1308735" y="69943"/>
                </a:cubicBezTo>
                <a:cubicBezTo>
                  <a:pt x="1316355" y="87088"/>
                  <a:pt x="1323975" y="70895"/>
                  <a:pt x="1328737" y="91850"/>
                </a:cubicBezTo>
                <a:cubicBezTo>
                  <a:pt x="1335405" y="78515"/>
                  <a:pt x="1342072" y="105185"/>
                  <a:pt x="1345882" y="108995"/>
                </a:cubicBezTo>
                <a:cubicBezTo>
                  <a:pt x="1352550" y="108043"/>
                  <a:pt x="1358265" y="128998"/>
                  <a:pt x="1363027" y="128998"/>
                </a:cubicBezTo>
                <a:cubicBezTo>
                  <a:pt x="1368742" y="120425"/>
                  <a:pt x="1373505" y="148048"/>
                  <a:pt x="1378267" y="150905"/>
                </a:cubicBezTo>
                <a:cubicBezTo>
                  <a:pt x="1383982" y="176623"/>
                  <a:pt x="1387792" y="142333"/>
                  <a:pt x="1391602" y="170908"/>
                </a:cubicBezTo>
                <a:cubicBezTo>
                  <a:pt x="1395412" y="145190"/>
                  <a:pt x="1399222" y="188053"/>
                  <a:pt x="1402080" y="197578"/>
                </a:cubicBezTo>
                <a:cubicBezTo>
                  <a:pt x="1403032" y="187100"/>
                  <a:pt x="1405890" y="210913"/>
                  <a:pt x="1407795" y="217580"/>
                </a:cubicBezTo>
                <a:cubicBezTo>
                  <a:pt x="1408747" y="224248"/>
                  <a:pt x="1410652" y="229963"/>
                  <a:pt x="1411605" y="232820"/>
                </a:cubicBezTo>
                <a:cubicBezTo>
                  <a:pt x="1414462" y="245203"/>
                  <a:pt x="1415415" y="257585"/>
                  <a:pt x="1415415" y="270920"/>
                </a:cubicBezTo>
                <a:cubicBezTo>
                  <a:pt x="1415415" y="284255"/>
                  <a:pt x="1415415" y="297590"/>
                  <a:pt x="1412557" y="311878"/>
                </a:cubicBezTo>
                <a:cubicBezTo>
                  <a:pt x="1408747" y="337595"/>
                  <a:pt x="1409700" y="363313"/>
                  <a:pt x="1418272" y="387125"/>
                </a:cubicBezTo>
                <a:lnTo>
                  <a:pt x="1418272" y="387125"/>
                </a:lnTo>
                <a:cubicBezTo>
                  <a:pt x="1418272" y="387125"/>
                  <a:pt x="1456372" y="380458"/>
                  <a:pt x="1463040" y="404270"/>
                </a:cubicBezTo>
                <a:cubicBezTo>
                  <a:pt x="1463040" y="404270"/>
                  <a:pt x="1472565" y="447133"/>
                  <a:pt x="1449705" y="488090"/>
                </a:cubicBezTo>
                <a:cubicBezTo>
                  <a:pt x="1446847" y="494758"/>
                  <a:pt x="1442085" y="501425"/>
                  <a:pt x="1434465" y="508093"/>
                </a:cubicBezTo>
                <a:cubicBezTo>
                  <a:pt x="1369695" y="571910"/>
                  <a:pt x="1336357" y="653825"/>
                  <a:pt x="1316355" y="734788"/>
                </a:cubicBezTo>
                <a:cubicBezTo>
                  <a:pt x="1289685" y="837658"/>
                  <a:pt x="1293495" y="905285"/>
                  <a:pt x="1439227" y="948148"/>
                </a:cubicBezTo>
                <a:cubicBezTo>
                  <a:pt x="1557337" y="984343"/>
                  <a:pt x="1686877" y="1028158"/>
                  <a:pt x="1802130" y="1071973"/>
                </a:cubicBezTo>
                <a:cubicBezTo>
                  <a:pt x="1849755" y="1089118"/>
                  <a:pt x="1879282" y="1123408"/>
                  <a:pt x="1880235" y="1174843"/>
                </a:cubicBezTo>
                <a:cubicBezTo>
                  <a:pt x="1881187" y="1246280"/>
                  <a:pt x="1886902" y="1314860"/>
                  <a:pt x="1904047" y="1385345"/>
                </a:cubicBezTo>
                <a:cubicBezTo>
                  <a:pt x="1924050" y="1463450"/>
                  <a:pt x="1982152" y="1873978"/>
                  <a:pt x="1974532" y="2002565"/>
                </a:cubicBezTo>
                <a:cubicBezTo>
                  <a:pt x="1971675" y="2040665"/>
                  <a:pt x="1980247" y="2079718"/>
                  <a:pt x="1986915" y="2118770"/>
                </a:cubicBezTo>
                <a:cubicBezTo>
                  <a:pt x="1992630" y="2145440"/>
                  <a:pt x="2005965" y="2171158"/>
                  <a:pt x="2015490" y="2198781"/>
                </a:cubicBezTo>
                <a:cubicBezTo>
                  <a:pt x="2022157" y="2220688"/>
                  <a:pt x="2038350" y="2250215"/>
                  <a:pt x="2030730" y="2266408"/>
                </a:cubicBezTo>
                <a:cubicBezTo>
                  <a:pt x="2002155" y="2324510"/>
                  <a:pt x="2025015" y="2379756"/>
                  <a:pt x="2027872" y="2435000"/>
                </a:cubicBezTo>
                <a:cubicBezTo>
                  <a:pt x="2028825" y="2455003"/>
                  <a:pt x="2034540" y="2475958"/>
                  <a:pt x="2035492" y="2496913"/>
                </a:cubicBezTo>
                <a:cubicBezTo>
                  <a:pt x="2041207" y="2651218"/>
                  <a:pt x="2059305" y="3004596"/>
                  <a:pt x="2059305" y="3029360"/>
                </a:cubicBezTo>
                <a:cubicBezTo>
                  <a:pt x="2059305" y="3067460"/>
                  <a:pt x="2063115" y="3109371"/>
                  <a:pt x="2049780" y="3144613"/>
                </a:cubicBezTo>
                <a:cubicBezTo>
                  <a:pt x="2036445" y="3179856"/>
                  <a:pt x="2033587" y="3212240"/>
                  <a:pt x="2040255" y="3247483"/>
                </a:cubicBezTo>
                <a:cubicBezTo>
                  <a:pt x="2046922" y="3277010"/>
                  <a:pt x="2055495" y="3308443"/>
                  <a:pt x="2063115" y="3337018"/>
                </a:cubicBezTo>
                <a:cubicBezTo>
                  <a:pt x="2075497" y="3372260"/>
                  <a:pt x="2068830" y="3401788"/>
                  <a:pt x="2053590" y="3437031"/>
                </a:cubicBezTo>
                <a:cubicBezTo>
                  <a:pt x="2026920" y="3500848"/>
                  <a:pt x="2005965" y="3565618"/>
                  <a:pt x="2040255" y="3637056"/>
                </a:cubicBezTo>
                <a:cubicBezTo>
                  <a:pt x="2075497" y="3712303"/>
                  <a:pt x="2098357" y="3793265"/>
                  <a:pt x="2128837" y="3879943"/>
                </a:cubicBezTo>
                <a:cubicBezTo>
                  <a:pt x="2145030" y="3886610"/>
                  <a:pt x="2168842" y="3895183"/>
                  <a:pt x="2191702" y="3902803"/>
                </a:cubicBezTo>
                <a:cubicBezTo>
                  <a:pt x="2207895" y="3938998"/>
                  <a:pt x="2215515" y="3974240"/>
                  <a:pt x="2234565" y="4003768"/>
                </a:cubicBezTo>
                <a:cubicBezTo>
                  <a:pt x="2279332" y="4071396"/>
                  <a:pt x="2306955" y="4148548"/>
                  <a:pt x="2325052" y="4223796"/>
                </a:cubicBezTo>
                <a:cubicBezTo>
                  <a:pt x="2335530" y="4269516"/>
                  <a:pt x="2322195" y="4317141"/>
                  <a:pt x="2335530" y="4362860"/>
                </a:cubicBezTo>
                <a:cubicBezTo>
                  <a:pt x="2364105" y="4460016"/>
                  <a:pt x="2348865" y="4557171"/>
                  <a:pt x="2343150" y="4656231"/>
                </a:cubicBezTo>
                <a:cubicBezTo>
                  <a:pt x="2340292" y="4704808"/>
                  <a:pt x="2342197" y="4753385"/>
                  <a:pt x="2329815" y="4801010"/>
                </a:cubicBezTo>
                <a:cubicBezTo>
                  <a:pt x="2319337" y="4846730"/>
                  <a:pt x="2300287" y="4891498"/>
                  <a:pt x="2247900" y="4903880"/>
                </a:cubicBezTo>
                <a:cubicBezTo>
                  <a:pt x="2199322" y="4913405"/>
                  <a:pt x="2149792" y="4917216"/>
                  <a:pt x="2101215" y="4913405"/>
                </a:cubicBezTo>
                <a:cubicBezTo>
                  <a:pt x="2081212" y="4912453"/>
                  <a:pt x="2058352" y="4907691"/>
                  <a:pt x="2038350" y="4906738"/>
                </a:cubicBezTo>
                <a:cubicBezTo>
                  <a:pt x="1993582" y="4896260"/>
                  <a:pt x="1928812" y="4883878"/>
                  <a:pt x="1917382" y="4896260"/>
                </a:cubicBezTo>
                <a:cubicBezTo>
                  <a:pt x="1839277" y="5006751"/>
                  <a:pt x="1917382" y="5142005"/>
                  <a:pt x="1926907" y="5273451"/>
                </a:cubicBezTo>
                <a:cubicBezTo>
                  <a:pt x="1929765" y="5295358"/>
                  <a:pt x="1932622" y="5316313"/>
                  <a:pt x="1934527" y="5338221"/>
                </a:cubicBezTo>
                <a:cubicBezTo>
                  <a:pt x="1935480" y="5347746"/>
                  <a:pt x="1937385" y="5358223"/>
                  <a:pt x="1938337" y="5369653"/>
                </a:cubicBezTo>
                <a:cubicBezTo>
                  <a:pt x="1944052" y="5473476"/>
                  <a:pt x="1994535" y="5583966"/>
                  <a:pt x="1983105" y="5695408"/>
                </a:cubicBezTo>
                <a:cubicBezTo>
                  <a:pt x="1983105" y="5720173"/>
                  <a:pt x="1957387" y="5731603"/>
                  <a:pt x="1931670" y="5731603"/>
                </a:cubicBezTo>
                <a:cubicBezTo>
                  <a:pt x="1945005" y="5743985"/>
                  <a:pt x="1957387" y="5756368"/>
                  <a:pt x="1974532" y="5780180"/>
                </a:cubicBezTo>
                <a:cubicBezTo>
                  <a:pt x="1980247" y="5788753"/>
                  <a:pt x="1984057" y="5797326"/>
                  <a:pt x="1986915" y="5806851"/>
                </a:cubicBezTo>
                <a:cubicBezTo>
                  <a:pt x="1997392" y="5833521"/>
                  <a:pt x="2003107" y="5864001"/>
                  <a:pt x="2009775" y="5893528"/>
                </a:cubicBezTo>
                <a:cubicBezTo>
                  <a:pt x="2026920" y="5959251"/>
                  <a:pt x="2065020" y="6006876"/>
                  <a:pt x="2127885" y="6039260"/>
                </a:cubicBezTo>
                <a:cubicBezTo>
                  <a:pt x="2156460" y="6054501"/>
                  <a:pt x="2190534" y="6069785"/>
                  <a:pt x="2212657" y="6086885"/>
                </a:cubicBezTo>
                <a:cubicBezTo>
                  <a:pt x="2234780" y="6103985"/>
                  <a:pt x="2270148" y="6094238"/>
                  <a:pt x="2260623" y="6141863"/>
                </a:cubicBezTo>
                <a:moveTo>
                  <a:pt x="1975485" y="3767548"/>
                </a:moveTo>
                <a:cubicBezTo>
                  <a:pt x="1958340" y="3719923"/>
                  <a:pt x="1942147" y="3678013"/>
                  <a:pt x="1924050" y="3635150"/>
                </a:cubicBezTo>
                <a:cubicBezTo>
                  <a:pt x="1920240" y="3635150"/>
                  <a:pt x="1916430" y="3635150"/>
                  <a:pt x="1913572" y="3636103"/>
                </a:cubicBezTo>
                <a:cubicBezTo>
                  <a:pt x="1909762" y="3680871"/>
                  <a:pt x="1905952" y="3725638"/>
                  <a:pt x="1901190" y="3772310"/>
                </a:cubicBezTo>
                <a:cubicBezTo>
                  <a:pt x="1929765" y="3769453"/>
                  <a:pt x="1949767" y="3769453"/>
                  <a:pt x="1975485" y="3767548"/>
                </a:cubicBezTo>
                <a:lnTo>
                  <a:pt x="1975485" y="3767548"/>
                </a:lnTo>
                <a:lnTo>
                  <a:pt x="1975485" y="3767548"/>
                </a:lnTo>
                <a:lnTo>
                  <a:pt x="1975485" y="3767548"/>
                </a:lnTo>
                <a:close/>
                <a:moveTo>
                  <a:pt x="1829752" y="3157948"/>
                </a:moveTo>
                <a:lnTo>
                  <a:pt x="2005965" y="3157948"/>
                </a:lnTo>
                <a:cubicBezTo>
                  <a:pt x="2027872" y="3096035"/>
                  <a:pt x="2023110" y="3087463"/>
                  <a:pt x="1969770" y="3073175"/>
                </a:cubicBezTo>
                <a:cubicBezTo>
                  <a:pt x="1918335" y="3057935"/>
                  <a:pt x="1872615" y="3062698"/>
                  <a:pt x="1817370" y="3089368"/>
                </a:cubicBezTo>
                <a:cubicBezTo>
                  <a:pt x="1820227" y="3114133"/>
                  <a:pt x="1825942" y="3138898"/>
                  <a:pt x="1829752" y="3157948"/>
                </a:cubicBezTo>
                <a:lnTo>
                  <a:pt x="1829752" y="3157948"/>
                </a:lnTo>
                <a:lnTo>
                  <a:pt x="1829752" y="3157948"/>
                </a:lnTo>
                <a:lnTo>
                  <a:pt x="1829752" y="3157948"/>
                </a:lnTo>
                <a:close/>
                <a:moveTo>
                  <a:pt x="1787842" y="3382738"/>
                </a:moveTo>
                <a:cubicBezTo>
                  <a:pt x="1791652" y="3349400"/>
                  <a:pt x="1809750" y="3185571"/>
                  <a:pt x="1804035" y="3176046"/>
                </a:cubicBezTo>
                <a:cubicBezTo>
                  <a:pt x="1784032" y="3141756"/>
                  <a:pt x="1760220" y="3063650"/>
                  <a:pt x="1724025" y="3024598"/>
                </a:cubicBezTo>
                <a:cubicBezTo>
                  <a:pt x="1694497" y="3091273"/>
                  <a:pt x="1741170" y="3283678"/>
                  <a:pt x="1787842" y="3382738"/>
                </a:cubicBezTo>
                <a:lnTo>
                  <a:pt x="1787842" y="3382738"/>
                </a:lnTo>
                <a:lnTo>
                  <a:pt x="1787842" y="3382738"/>
                </a:lnTo>
                <a:lnTo>
                  <a:pt x="1787842" y="3382738"/>
                </a:lnTo>
                <a:close/>
                <a:moveTo>
                  <a:pt x="1276350" y="1373915"/>
                </a:moveTo>
                <a:cubicBezTo>
                  <a:pt x="1287780" y="1283428"/>
                  <a:pt x="1291590" y="1130075"/>
                  <a:pt x="1279207" y="1051018"/>
                </a:cubicBezTo>
                <a:cubicBezTo>
                  <a:pt x="1278255" y="1047208"/>
                  <a:pt x="1230630" y="1131028"/>
                  <a:pt x="1206817" y="1155793"/>
                </a:cubicBezTo>
                <a:cubicBezTo>
                  <a:pt x="1199197" y="1145315"/>
                  <a:pt x="1193482" y="1136743"/>
                  <a:pt x="1189672" y="1130075"/>
                </a:cubicBezTo>
                <a:cubicBezTo>
                  <a:pt x="1179195" y="1119598"/>
                  <a:pt x="1179195" y="1112930"/>
                  <a:pt x="1168717" y="1102453"/>
                </a:cubicBezTo>
                <a:cubicBezTo>
                  <a:pt x="1165860" y="1103405"/>
                  <a:pt x="1159192" y="1107215"/>
                  <a:pt x="1159192" y="1107215"/>
                </a:cubicBezTo>
                <a:cubicBezTo>
                  <a:pt x="1193482" y="1192940"/>
                  <a:pt x="1237297" y="1325338"/>
                  <a:pt x="1276350" y="1373915"/>
                </a:cubicBezTo>
                <a:close/>
                <a:moveTo>
                  <a:pt x="1192530" y="1130075"/>
                </a:moveTo>
                <a:cubicBezTo>
                  <a:pt x="1255395" y="1110073"/>
                  <a:pt x="1270635" y="1054828"/>
                  <a:pt x="1279207" y="1004345"/>
                </a:cubicBezTo>
                <a:cubicBezTo>
                  <a:pt x="1288732" y="961483"/>
                  <a:pt x="1280160" y="914810"/>
                  <a:pt x="1280160" y="856708"/>
                </a:cubicBezTo>
                <a:cubicBezTo>
                  <a:pt x="1223962" y="894808"/>
                  <a:pt x="1164907" y="936718"/>
                  <a:pt x="1122997" y="965293"/>
                </a:cubicBezTo>
                <a:cubicBezTo>
                  <a:pt x="1144905" y="1028158"/>
                  <a:pt x="1173480" y="1073878"/>
                  <a:pt x="1192530" y="1130075"/>
                </a:cubicBezTo>
                <a:lnTo>
                  <a:pt x="1192530" y="1130075"/>
                </a:lnTo>
                <a:lnTo>
                  <a:pt x="1192530" y="1130075"/>
                </a:lnTo>
                <a:lnTo>
                  <a:pt x="1192530" y="1130075"/>
                </a:lnTo>
                <a:close/>
                <a:moveTo>
                  <a:pt x="1034415" y="1407253"/>
                </a:moveTo>
                <a:cubicBezTo>
                  <a:pt x="1037272" y="1406300"/>
                  <a:pt x="1054417" y="1210085"/>
                  <a:pt x="1062990" y="1115788"/>
                </a:cubicBezTo>
                <a:cubicBezTo>
                  <a:pt x="1055370" y="1113883"/>
                  <a:pt x="1049655" y="1114835"/>
                  <a:pt x="1042035" y="1111025"/>
                </a:cubicBezTo>
                <a:cubicBezTo>
                  <a:pt x="1031557" y="1123408"/>
                  <a:pt x="1019175" y="1144363"/>
                  <a:pt x="1002982" y="1168175"/>
                </a:cubicBezTo>
                <a:cubicBezTo>
                  <a:pt x="985837" y="1154840"/>
                  <a:pt x="978217" y="1141505"/>
                  <a:pt x="937260" y="1102453"/>
                </a:cubicBezTo>
                <a:cubicBezTo>
                  <a:pt x="962977" y="1184368"/>
                  <a:pt x="1034415" y="1407253"/>
                  <a:pt x="1034415" y="1407253"/>
                </a:cubicBezTo>
                <a:close/>
                <a:moveTo>
                  <a:pt x="1000125" y="1137695"/>
                </a:moveTo>
                <a:cubicBezTo>
                  <a:pt x="1025842" y="1082450"/>
                  <a:pt x="1051560" y="1030063"/>
                  <a:pt x="1081087" y="969103"/>
                </a:cubicBezTo>
                <a:cubicBezTo>
                  <a:pt x="1005840" y="913858"/>
                  <a:pt x="932497" y="861470"/>
                  <a:pt x="861060" y="807178"/>
                </a:cubicBezTo>
                <a:cubicBezTo>
                  <a:pt x="832485" y="870043"/>
                  <a:pt x="903922" y="1041493"/>
                  <a:pt x="1000125" y="1137695"/>
                </a:cubicBezTo>
                <a:lnTo>
                  <a:pt x="1000125" y="1137695"/>
                </a:lnTo>
                <a:lnTo>
                  <a:pt x="1000125" y="1137695"/>
                </a:lnTo>
                <a:lnTo>
                  <a:pt x="1000125" y="1137695"/>
                </a:lnTo>
                <a:close/>
                <a:moveTo>
                  <a:pt x="308610" y="3159853"/>
                </a:moveTo>
                <a:cubicBezTo>
                  <a:pt x="363855" y="3091273"/>
                  <a:pt x="418147" y="3026503"/>
                  <a:pt x="474345" y="2953160"/>
                </a:cubicBezTo>
                <a:cubicBezTo>
                  <a:pt x="357187" y="2966496"/>
                  <a:pt x="311467" y="3043648"/>
                  <a:pt x="262890" y="3128421"/>
                </a:cubicBezTo>
                <a:cubicBezTo>
                  <a:pt x="280035" y="3139850"/>
                  <a:pt x="292417" y="3149375"/>
                  <a:pt x="308610" y="3159853"/>
                </a:cubicBezTo>
                <a:lnTo>
                  <a:pt x="308610" y="3159853"/>
                </a:lnTo>
                <a:lnTo>
                  <a:pt x="308610" y="3159853"/>
                </a:lnTo>
                <a:lnTo>
                  <a:pt x="308610" y="3159853"/>
                </a:ln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93097B53-728B-4228-A55B-27D83045E8CD}"/>
              </a:ext>
            </a:extLst>
          </p:cNvPr>
          <p:cNvSpPr/>
          <p:nvPr/>
        </p:nvSpPr>
        <p:spPr>
          <a:xfrm flipH="1">
            <a:off x="3613096" y="3265823"/>
            <a:ext cx="982037" cy="3271130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xmlns="" id="{97B0116F-CFFC-4929-83D8-06DB1776D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61210" y="5391440"/>
            <a:ext cx="2007697" cy="102719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CCD0904-FA20-4876-9469-AA9CEFC165F1}"/>
              </a:ext>
            </a:extLst>
          </p:cNvPr>
          <p:cNvGrpSpPr/>
          <p:nvPr/>
        </p:nvGrpSpPr>
        <p:grpSpPr>
          <a:xfrm>
            <a:off x="6080899" y="1211091"/>
            <a:ext cx="2581859" cy="1899083"/>
            <a:chOff x="4665386" y="1193165"/>
            <a:chExt cx="3608955" cy="2654563"/>
          </a:xfrm>
        </p:grpSpPr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xmlns="" id="{F6609108-F29A-4585-B03E-B882FCA71C63}"/>
                </a:ext>
              </a:extLst>
            </p:cNvPr>
            <p:cNvSpPr/>
            <p:nvPr/>
          </p:nvSpPr>
          <p:spPr>
            <a:xfrm>
              <a:off x="4665386" y="1193165"/>
              <a:ext cx="2244075" cy="2654563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885894"/>
                <a:gd name="connsiteY0" fmla="*/ 5325465 h 5772967"/>
                <a:gd name="connsiteX1" fmla="*/ 30220 w 5885894"/>
                <a:gd name="connsiteY1" fmla="*/ 5335538 h 5772967"/>
                <a:gd name="connsiteX2" fmla="*/ 2239524 w 5885894"/>
                <a:gd name="connsiteY2" fmla="*/ 5309946 h 5772967"/>
                <a:gd name="connsiteX3" fmla="*/ 1938528 w 5885894"/>
                <a:gd name="connsiteY3" fmla="*/ 4337913 h 5772967"/>
                <a:gd name="connsiteX4" fmla="*/ 833932 w 5885894"/>
                <a:gd name="connsiteY4" fmla="*/ 4411066 h 5772967"/>
                <a:gd name="connsiteX5" fmla="*/ 694944 w 5885894"/>
                <a:gd name="connsiteY5" fmla="*/ 3745382 h 5772967"/>
                <a:gd name="connsiteX6" fmla="*/ 519379 w 5885894"/>
                <a:gd name="connsiteY6" fmla="*/ 3599078 h 5772967"/>
                <a:gd name="connsiteX7" fmla="*/ 557005 w 5885894"/>
                <a:gd name="connsiteY7" fmla="*/ 3470193 h 5772967"/>
                <a:gd name="connsiteX8" fmla="*/ 456331 w 5885894"/>
                <a:gd name="connsiteY8" fmla="*/ 3362205 h 5772967"/>
                <a:gd name="connsiteX9" fmla="*/ 559793 w 5885894"/>
                <a:gd name="connsiteY9" fmla="*/ 3057428 h 5772967"/>
                <a:gd name="connsiteX10" fmla="*/ 118419 w 5885894"/>
                <a:gd name="connsiteY10" fmla="*/ 2818778 h 5772967"/>
                <a:gd name="connsiteX11" fmla="*/ 665683 w 5885894"/>
                <a:gd name="connsiteY11" fmla="*/ 1975104 h 5772967"/>
                <a:gd name="connsiteX12" fmla="*/ 2633472 w 5885894"/>
                <a:gd name="connsiteY12" fmla="*/ 0 h 5772967"/>
                <a:gd name="connsiteX13" fmla="*/ 4712039 w 5885894"/>
                <a:gd name="connsiteY13" fmla="*/ 2543951 h 5772967"/>
                <a:gd name="connsiteX14" fmla="*/ 4030675 w 5885894"/>
                <a:gd name="connsiteY14" fmla="*/ 3928262 h 5772967"/>
                <a:gd name="connsiteX15" fmla="*/ 4453179 w 5885894"/>
                <a:gd name="connsiteY15" fmla="*/ 5313893 h 5772967"/>
                <a:gd name="connsiteX16" fmla="*/ 5885894 w 5885894"/>
                <a:gd name="connsiteY16" fmla="*/ 5772967 h 5772967"/>
                <a:gd name="connsiteX0" fmla="*/ 0 w 5828353"/>
                <a:gd name="connsiteY0" fmla="*/ 5325465 h 5588834"/>
                <a:gd name="connsiteX1" fmla="*/ 30220 w 5828353"/>
                <a:gd name="connsiteY1" fmla="*/ 5335538 h 5588834"/>
                <a:gd name="connsiteX2" fmla="*/ 2239524 w 5828353"/>
                <a:gd name="connsiteY2" fmla="*/ 5309946 h 5588834"/>
                <a:gd name="connsiteX3" fmla="*/ 1938528 w 5828353"/>
                <a:gd name="connsiteY3" fmla="*/ 4337913 h 5588834"/>
                <a:gd name="connsiteX4" fmla="*/ 833932 w 5828353"/>
                <a:gd name="connsiteY4" fmla="*/ 4411066 h 5588834"/>
                <a:gd name="connsiteX5" fmla="*/ 694944 w 5828353"/>
                <a:gd name="connsiteY5" fmla="*/ 3745382 h 5588834"/>
                <a:gd name="connsiteX6" fmla="*/ 519379 w 5828353"/>
                <a:gd name="connsiteY6" fmla="*/ 3599078 h 5588834"/>
                <a:gd name="connsiteX7" fmla="*/ 557005 w 5828353"/>
                <a:gd name="connsiteY7" fmla="*/ 3470193 h 5588834"/>
                <a:gd name="connsiteX8" fmla="*/ 456331 w 5828353"/>
                <a:gd name="connsiteY8" fmla="*/ 3362205 h 5588834"/>
                <a:gd name="connsiteX9" fmla="*/ 559793 w 5828353"/>
                <a:gd name="connsiteY9" fmla="*/ 3057428 h 5588834"/>
                <a:gd name="connsiteX10" fmla="*/ 118419 w 5828353"/>
                <a:gd name="connsiteY10" fmla="*/ 2818778 h 5588834"/>
                <a:gd name="connsiteX11" fmla="*/ 665683 w 5828353"/>
                <a:gd name="connsiteY11" fmla="*/ 1975104 h 5588834"/>
                <a:gd name="connsiteX12" fmla="*/ 2633472 w 5828353"/>
                <a:gd name="connsiteY12" fmla="*/ 0 h 5588834"/>
                <a:gd name="connsiteX13" fmla="*/ 4712039 w 5828353"/>
                <a:gd name="connsiteY13" fmla="*/ 2543951 h 5588834"/>
                <a:gd name="connsiteX14" fmla="*/ 4030675 w 5828353"/>
                <a:gd name="connsiteY14" fmla="*/ 3928262 h 5588834"/>
                <a:gd name="connsiteX15" fmla="*/ 4453179 w 5828353"/>
                <a:gd name="connsiteY15" fmla="*/ 5313893 h 5588834"/>
                <a:gd name="connsiteX16" fmla="*/ 5828353 w 5828353"/>
                <a:gd name="connsiteY16" fmla="*/ 5588834 h 5588834"/>
                <a:gd name="connsiteX0" fmla="*/ 0 w 5828353"/>
                <a:gd name="connsiteY0" fmla="*/ 5325465 h 5588835"/>
                <a:gd name="connsiteX1" fmla="*/ 30220 w 5828353"/>
                <a:gd name="connsiteY1" fmla="*/ 5335538 h 5588835"/>
                <a:gd name="connsiteX2" fmla="*/ 2239524 w 5828353"/>
                <a:gd name="connsiteY2" fmla="*/ 5309946 h 5588835"/>
                <a:gd name="connsiteX3" fmla="*/ 1938528 w 5828353"/>
                <a:gd name="connsiteY3" fmla="*/ 4337913 h 5588835"/>
                <a:gd name="connsiteX4" fmla="*/ 833932 w 5828353"/>
                <a:gd name="connsiteY4" fmla="*/ 4411066 h 5588835"/>
                <a:gd name="connsiteX5" fmla="*/ 694944 w 5828353"/>
                <a:gd name="connsiteY5" fmla="*/ 3745382 h 5588835"/>
                <a:gd name="connsiteX6" fmla="*/ 519379 w 5828353"/>
                <a:gd name="connsiteY6" fmla="*/ 3599078 h 5588835"/>
                <a:gd name="connsiteX7" fmla="*/ 557005 w 5828353"/>
                <a:gd name="connsiteY7" fmla="*/ 3470193 h 5588835"/>
                <a:gd name="connsiteX8" fmla="*/ 456331 w 5828353"/>
                <a:gd name="connsiteY8" fmla="*/ 3362205 h 5588835"/>
                <a:gd name="connsiteX9" fmla="*/ 559793 w 5828353"/>
                <a:gd name="connsiteY9" fmla="*/ 3057428 h 5588835"/>
                <a:gd name="connsiteX10" fmla="*/ 118419 w 5828353"/>
                <a:gd name="connsiteY10" fmla="*/ 2818778 h 5588835"/>
                <a:gd name="connsiteX11" fmla="*/ 665683 w 5828353"/>
                <a:gd name="connsiteY11" fmla="*/ 1975104 h 5588835"/>
                <a:gd name="connsiteX12" fmla="*/ 2633472 w 5828353"/>
                <a:gd name="connsiteY12" fmla="*/ 0 h 5588835"/>
                <a:gd name="connsiteX13" fmla="*/ 4712039 w 5828353"/>
                <a:gd name="connsiteY13" fmla="*/ 2543951 h 5588835"/>
                <a:gd name="connsiteX14" fmla="*/ 4030675 w 5828353"/>
                <a:gd name="connsiteY14" fmla="*/ 3928262 h 5588835"/>
                <a:gd name="connsiteX15" fmla="*/ 4510720 w 5828353"/>
                <a:gd name="connsiteY15" fmla="*/ 5544059 h 5588835"/>
                <a:gd name="connsiteX16" fmla="*/ 5828353 w 5828353"/>
                <a:gd name="connsiteY16" fmla="*/ 5588834 h 5588835"/>
                <a:gd name="connsiteX0" fmla="*/ 0 w 5828353"/>
                <a:gd name="connsiteY0" fmla="*/ 5325465 h 5554309"/>
                <a:gd name="connsiteX1" fmla="*/ 30220 w 5828353"/>
                <a:gd name="connsiteY1" fmla="*/ 5335538 h 5554309"/>
                <a:gd name="connsiteX2" fmla="*/ 2239524 w 5828353"/>
                <a:gd name="connsiteY2" fmla="*/ 5309946 h 5554309"/>
                <a:gd name="connsiteX3" fmla="*/ 1938528 w 5828353"/>
                <a:gd name="connsiteY3" fmla="*/ 4337913 h 5554309"/>
                <a:gd name="connsiteX4" fmla="*/ 833932 w 5828353"/>
                <a:gd name="connsiteY4" fmla="*/ 4411066 h 5554309"/>
                <a:gd name="connsiteX5" fmla="*/ 694944 w 5828353"/>
                <a:gd name="connsiteY5" fmla="*/ 3745382 h 5554309"/>
                <a:gd name="connsiteX6" fmla="*/ 519379 w 5828353"/>
                <a:gd name="connsiteY6" fmla="*/ 3599078 h 5554309"/>
                <a:gd name="connsiteX7" fmla="*/ 557005 w 5828353"/>
                <a:gd name="connsiteY7" fmla="*/ 3470193 h 5554309"/>
                <a:gd name="connsiteX8" fmla="*/ 456331 w 5828353"/>
                <a:gd name="connsiteY8" fmla="*/ 3362205 h 5554309"/>
                <a:gd name="connsiteX9" fmla="*/ 559793 w 5828353"/>
                <a:gd name="connsiteY9" fmla="*/ 3057428 h 5554309"/>
                <a:gd name="connsiteX10" fmla="*/ 118419 w 5828353"/>
                <a:gd name="connsiteY10" fmla="*/ 2818778 h 5554309"/>
                <a:gd name="connsiteX11" fmla="*/ 665683 w 5828353"/>
                <a:gd name="connsiteY11" fmla="*/ 1975104 h 5554309"/>
                <a:gd name="connsiteX12" fmla="*/ 2633472 w 5828353"/>
                <a:gd name="connsiteY12" fmla="*/ 0 h 5554309"/>
                <a:gd name="connsiteX13" fmla="*/ 4712039 w 5828353"/>
                <a:gd name="connsiteY13" fmla="*/ 2543951 h 5554309"/>
                <a:gd name="connsiteX14" fmla="*/ 4030675 w 5828353"/>
                <a:gd name="connsiteY14" fmla="*/ 3928262 h 5554309"/>
                <a:gd name="connsiteX15" fmla="*/ 4510720 w 5828353"/>
                <a:gd name="connsiteY15" fmla="*/ 5544059 h 5554309"/>
                <a:gd name="connsiteX16" fmla="*/ 5828353 w 5828353"/>
                <a:gd name="connsiteY16" fmla="*/ 5554309 h 5554309"/>
                <a:gd name="connsiteX0" fmla="*/ 280503 w 6108856"/>
                <a:gd name="connsiteY0" fmla="*/ 5325465 h 5554309"/>
                <a:gd name="connsiteX1" fmla="*/ 0 w 6108856"/>
                <a:gd name="connsiteY1" fmla="*/ 5554196 h 5554309"/>
                <a:gd name="connsiteX2" fmla="*/ 2520027 w 6108856"/>
                <a:gd name="connsiteY2" fmla="*/ 5309946 h 5554309"/>
                <a:gd name="connsiteX3" fmla="*/ 2219031 w 6108856"/>
                <a:gd name="connsiteY3" fmla="*/ 4337913 h 5554309"/>
                <a:gd name="connsiteX4" fmla="*/ 1114435 w 6108856"/>
                <a:gd name="connsiteY4" fmla="*/ 4411066 h 5554309"/>
                <a:gd name="connsiteX5" fmla="*/ 975447 w 6108856"/>
                <a:gd name="connsiteY5" fmla="*/ 3745382 h 5554309"/>
                <a:gd name="connsiteX6" fmla="*/ 799882 w 6108856"/>
                <a:gd name="connsiteY6" fmla="*/ 3599078 h 5554309"/>
                <a:gd name="connsiteX7" fmla="*/ 837508 w 6108856"/>
                <a:gd name="connsiteY7" fmla="*/ 3470193 h 5554309"/>
                <a:gd name="connsiteX8" fmla="*/ 736834 w 6108856"/>
                <a:gd name="connsiteY8" fmla="*/ 3362205 h 5554309"/>
                <a:gd name="connsiteX9" fmla="*/ 840296 w 6108856"/>
                <a:gd name="connsiteY9" fmla="*/ 3057428 h 5554309"/>
                <a:gd name="connsiteX10" fmla="*/ 398922 w 6108856"/>
                <a:gd name="connsiteY10" fmla="*/ 2818778 h 5554309"/>
                <a:gd name="connsiteX11" fmla="*/ 946186 w 6108856"/>
                <a:gd name="connsiteY11" fmla="*/ 1975104 h 5554309"/>
                <a:gd name="connsiteX12" fmla="*/ 2913975 w 6108856"/>
                <a:gd name="connsiteY12" fmla="*/ 0 h 5554309"/>
                <a:gd name="connsiteX13" fmla="*/ 4992542 w 6108856"/>
                <a:gd name="connsiteY13" fmla="*/ 2543951 h 5554309"/>
                <a:gd name="connsiteX14" fmla="*/ 4311178 w 6108856"/>
                <a:gd name="connsiteY14" fmla="*/ 3928262 h 5554309"/>
                <a:gd name="connsiteX15" fmla="*/ 4791223 w 6108856"/>
                <a:gd name="connsiteY15" fmla="*/ 5544059 h 5554309"/>
                <a:gd name="connsiteX16" fmla="*/ 6108856 w 6108856"/>
                <a:gd name="connsiteY16" fmla="*/ 5554309 h 5554309"/>
                <a:gd name="connsiteX0" fmla="*/ 0 w 6108856"/>
                <a:gd name="connsiteY0" fmla="*/ 5554196 h 5554309"/>
                <a:gd name="connsiteX1" fmla="*/ 2520027 w 6108856"/>
                <a:gd name="connsiteY1" fmla="*/ 5309946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12139186"/>
                <a:gd name="connsiteY0" fmla="*/ 5531179 h 5554309"/>
                <a:gd name="connsiteX1" fmla="*/ 8619407 w 12139186"/>
                <a:gd name="connsiteY1" fmla="*/ 5540112 h 5554309"/>
                <a:gd name="connsiteX2" fmla="*/ 8249361 w 12139186"/>
                <a:gd name="connsiteY2" fmla="*/ 4337913 h 5554309"/>
                <a:gd name="connsiteX3" fmla="*/ 7144765 w 12139186"/>
                <a:gd name="connsiteY3" fmla="*/ 4411066 h 5554309"/>
                <a:gd name="connsiteX4" fmla="*/ 7005777 w 12139186"/>
                <a:gd name="connsiteY4" fmla="*/ 3745382 h 5554309"/>
                <a:gd name="connsiteX5" fmla="*/ 6830212 w 12139186"/>
                <a:gd name="connsiteY5" fmla="*/ 3599078 h 5554309"/>
                <a:gd name="connsiteX6" fmla="*/ 6867838 w 12139186"/>
                <a:gd name="connsiteY6" fmla="*/ 3470193 h 5554309"/>
                <a:gd name="connsiteX7" fmla="*/ 6767164 w 12139186"/>
                <a:gd name="connsiteY7" fmla="*/ 3362205 h 5554309"/>
                <a:gd name="connsiteX8" fmla="*/ 6870626 w 12139186"/>
                <a:gd name="connsiteY8" fmla="*/ 3057428 h 5554309"/>
                <a:gd name="connsiteX9" fmla="*/ 6429252 w 12139186"/>
                <a:gd name="connsiteY9" fmla="*/ 2818778 h 5554309"/>
                <a:gd name="connsiteX10" fmla="*/ 6976516 w 12139186"/>
                <a:gd name="connsiteY10" fmla="*/ 1975104 h 5554309"/>
                <a:gd name="connsiteX11" fmla="*/ 8944305 w 12139186"/>
                <a:gd name="connsiteY11" fmla="*/ 0 h 5554309"/>
                <a:gd name="connsiteX12" fmla="*/ 11022872 w 12139186"/>
                <a:gd name="connsiteY12" fmla="*/ 2543951 h 5554309"/>
                <a:gd name="connsiteX13" fmla="*/ 10341508 w 12139186"/>
                <a:gd name="connsiteY13" fmla="*/ 3928262 h 5554309"/>
                <a:gd name="connsiteX14" fmla="*/ 10821553 w 12139186"/>
                <a:gd name="connsiteY14" fmla="*/ 5544059 h 5554309"/>
                <a:gd name="connsiteX15" fmla="*/ 12139186 w 12139186"/>
                <a:gd name="connsiteY15" fmla="*/ 5554309 h 5554309"/>
                <a:gd name="connsiteX0" fmla="*/ 0 w 15025640"/>
                <a:gd name="connsiteY0" fmla="*/ 5531179 h 5554309"/>
                <a:gd name="connsiteX1" fmla="*/ 11505861 w 15025640"/>
                <a:gd name="connsiteY1" fmla="*/ 5540112 h 5554309"/>
                <a:gd name="connsiteX2" fmla="*/ 11135815 w 15025640"/>
                <a:gd name="connsiteY2" fmla="*/ 4337913 h 5554309"/>
                <a:gd name="connsiteX3" fmla="*/ 10031219 w 15025640"/>
                <a:gd name="connsiteY3" fmla="*/ 4411066 h 5554309"/>
                <a:gd name="connsiteX4" fmla="*/ 9892231 w 15025640"/>
                <a:gd name="connsiteY4" fmla="*/ 3745382 h 5554309"/>
                <a:gd name="connsiteX5" fmla="*/ 9716666 w 15025640"/>
                <a:gd name="connsiteY5" fmla="*/ 3599078 h 5554309"/>
                <a:gd name="connsiteX6" fmla="*/ 9754292 w 15025640"/>
                <a:gd name="connsiteY6" fmla="*/ 3470193 h 5554309"/>
                <a:gd name="connsiteX7" fmla="*/ 9653618 w 15025640"/>
                <a:gd name="connsiteY7" fmla="*/ 3362205 h 5554309"/>
                <a:gd name="connsiteX8" fmla="*/ 9757080 w 15025640"/>
                <a:gd name="connsiteY8" fmla="*/ 3057428 h 5554309"/>
                <a:gd name="connsiteX9" fmla="*/ 9315706 w 15025640"/>
                <a:gd name="connsiteY9" fmla="*/ 2818778 h 5554309"/>
                <a:gd name="connsiteX10" fmla="*/ 9862970 w 15025640"/>
                <a:gd name="connsiteY10" fmla="*/ 1975104 h 5554309"/>
                <a:gd name="connsiteX11" fmla="*/ 11830759 w 15025640"/>
                <a:gd name="connsiteY11" fmla="*/ 0 h 5554309"/>
                <a:gd name="connsiteX12" fmla="*/ 13909326 w 15025640"/>
                <a:gd name="connsiteY12" fmla="*/ 2543951 h 5554309"/>
                <a:gd name="connsiteX13" fmla="*/ 13227962 w 15025640"/>
                <a:gd name="connsiteY13" fmla="*/ 3928262 h 5554309"/>
                <a:gd name="connsiteX14" fmla="*/ 13708007 w 15025640"/>
                <a:gd name="connsiteY14" fmla="*/ 5544059 h 5554309"/>
                <a:gd name="connsiteX15" fmla="*/ 15025640 w 15025640"/>
                <a:gd name="connsiteY15" fmla="*/ 5554309 h 5554309"/>
                <a:gd name="connsiteX0" fmla="*/ 0 w 15600376"/>
                <a:gd name="connsiteY0" fmla="*/ 5531179 h 5544058"/>
                <a:gd name="connsiteX1" fmla="*/ 11505861 w 15600376"/>
                <a:gd name="connsiteY1" fmla="*/ 5540112 h 5544058"/>
                <a:gd name="connsiteX2" fmla="*/ 11135815 w 15600376"/>
                <a:gd name="connsiteY2" fmla="*/ 4337913 h 5544058"/>
                <a:gd name="connsiteX3" fmla="*/ 10031219 w 15600376"/>
                <a:gd name="connsiteY3" fmla="*/ 4411066 h 5544058"/>
                <a:gd name="connsiteX4" fmla="*/ 9892231 w 15600376"/>
                <a:gd name="connsiteY4" fmla="*/ 3745382 h 5544058"/>
                <a:gd name="connsiteX5" fmla="*/ 9716666 w 15600376"/>
                <a:gd name="connsiteY5" fmla="*/ 3599078 h 5544058"/>
                <a:gd name="connsiteX6" fmla="*/ 9754292 w 15600376"/>
                <a:gd name="connsiteY6" fmla="*/ 3470193 h 5544058"/>
                <a:gd name="connsiteX7" fmla="*/ 9653618 w 15600376"/>
                <a:gd name="connsiteY7" fmla="*/ 3362205 h 5544058"/>
                <a:gd name="connsiteX8" fmla="*/ 9757080 w 15600376"/>
                <a:gd name="connsiteY8" fmla="*/ 3057428 h 5544058"/>
                <a:gd name="connsiteX9" fmla="*/ 9315706 w 15600376"/>
                <a:gd name="connsiteY9" fmla="*/ 2818778 h 5544058"/>
                <a:gd name="connsiteX10" fmla="*/ 9862970 w 15600376"/>
                <a:gd name="connsiteY10" fmla="*/ 1975104 h 5544058"/>
                <a:gd name="connsiteX11" fmla="*/ 11830759 w 15600376"/>
                <a:gd name="connsiteY11" fmla="*/ 0 h 5544058"/>
                <a:gd name="connsiteX12" fmla="*/ 13909326 w 15600376"/>
                <a:gd name="connsiteY12" fmla="*/ 2543951 h 5544058"/>
                <a:gd name="connsiteX13" fmla="*/ 13227962 w 15600376"/>
                <a:gd name="connsiteY13" fmla="*/ 3928262 h 5544058"/>
                <a:gd name="connsiteX14" fmla="*/ 13708007 w 15600376"/>
                <a:gd name="connsiteY14" fmla="*/ 5544059 h 5544058"/>
                <a:gd name="connsiteX15" fmla="*/ 15600376 w 15600376"/>
                <a:gd name="connsiteY15" fmla="*/ 5541537 h 5544058"/>
                <a:gd name="connsiteX0" fmla="*/ 0 w 24588540"/>
                <a:gd name="connsiteY0" fmla="*/ 5531179 h 5544058"/>
                <a:gd name="connsiteX1" fmla="*/ 11505861 w 24588540"/>
                <a:gd name="connsiteY1" fmla="*/ 5540112 h 5544058"/>
                <a:gd name="connsiteX2" fmla="*/ 11135815 w 24588540"/>
                <a:gd name="connsiteY2" fmla="*/ 4337913 h 5544058"/>
                <a:gd name="connsiteX3" fmla="*/ 10031219 w 24588540"/>
                <a:gd name="connsiteY3" fmla="*/ 4411066 h 5544058"/>
                <a:gd name="connsiteX4" fmla="*/ 9892231 w 24588540"/>
                <a:gd name="connsiteY4" fmla="*/ 3745382 h 5544058"/>
                <a:gd name="connsiteX5" fmla="*/ 9716666 w 24588540"/>
                <a:gd name="connsiteY5" fmla="*/ 3599078 h 5544058"/>
                <a:gd name="connsiteX6" fmla="*/ 9754292 w 24588540"/>
                <a:gd name="connsiteY6" fmla="*/ 3470193 h 5544058"/>
                <a:gd name="connsiteX7" fmla="*/ 9653618 w 24588540"/>
                <a:gd name="connsiteY7" fmla="*/ 3362205 h 5544058"/>
                <a:gd name="connsiteX8" fmla="*/ 9757080 w 24588540"/>
                <a:gd name="connsiteY8" fmla="*/ 3057428 h 5544058"/>
                <a:gd name="connsiteX9" fmla="*/ 9315706 w 24588540"/>
                <a:gd name="connsiteY9" fmla="*/ 2818778 h 5544058"/>
                <a:gd name="connsiteX10" fmla="*/ 9862970 w 24588540"/>
                <a:gd name="connsiteY10" fmla="*/ 1975104 h 5544058"/>
                <a:gd name="connsiteX11" fmla="*/ 11830759 w 24588540"/>
                <a:gd name="connsiteY11" fmla="*/ 0 h 5544058"/>
                <a:gd name="connsiteX12" fmla="*/ 13909326 w 24588540"/>
                <a:gd name="connsiteY12" fmla="*/ 2543951 h 5544058"/>
                <a:gd name="connsiteX13" fmla="*/ 13227962 w 24588540"/>
                <a:gd name="connsiteY13" fmla="*/ 3928262 h 5544058"/>
                <a:gd name="connsiteX14" fmla="*/ 13708007 w 24588540"/>
                <a:gd name="connsiteY14" fmla="*/ 5544059 h 5544058"/>
                <a:gd name="connsiteX15" fmla="*/ 24588540 w 24588540"/>
                <a:gd name="connsiteY15" fmla="*/ 5541537 h 5544058"/>
                <a:gd name="connsiteX0" fmla="*/ 0 w 13999341"/>
                <a:gd name="connsiteY0" fmla="*/ 5531179 h 5544058"/>
                <a:gd name="connsiteX1" fmla="*/ 11505861 w 13999341"/>
                <a:gd name="connsiteY1" fmla="*/ 5540112 h 5544058"/>
                <a:gd name="connsiteX2" fmla="*/ 11135815 w 13999341"/>
                <a:gd name="connsiteY2" fmla="*/ 4337913 h 5544058"/>
                <a:gd name="connsiteX3" fmla="*/ 10031219 w 13999341"/>
                <a:gd name="connsiteY3" fmla="*/ 4411066 h 5544058"/>
                <a:gd name="connsiteX4" fmla="*/ 9892231 w 13999341"/>
                <a:gd name="connsiteY4" fmla="*/ 3745382 h 5544058"/>
                <a:gd name="connsiteX5" fmla="*/ 9716666 w 13999341"/>
                <a:gd name="connsiteY5" fmla="*/ 3599078 h 5544058"/>
                <a:gd name="connsiteX6" fmla="*/ 9754292 w 13999341"/>
                <a:gd name="connsiteY6" fmla="*/ 3470193 h 5544058"/>
                <a:gd name="connsiteX7" fmla="*/ 9653618 w 13999341"/>
                <a:gd name="connsiteY7" fmla="*/ 3362205 h 5544058"/>
                <a:gd name="connsiteX8" fmla="*/ 9757080 w 13999341"/>
                <a:gd name="connsiteY8" fmla="*/ 3057428 h 5544058"/>
                <a:gd name="connsiteX9" fmla="*/ 9315706 w 13999341"/>
                <a:gd name="connsiteY9" fmla="*/ 2818778 h 5544058"/>
                <a:gd name="connsiteX10" fmla="*/ 9862970 w 13999341"/>
                <a:gd name="connsiteY10" fmla="*/ 1975104 h 5544058"/>
                <a:gd name="connsiteX11" fmla="*/ 11830759 w 13999341"/>
                <a:gd name="connsiteY11" fmla="*/ 0 h 5544058"/>
                <a:gd name="connsiteX12" fmla="*/ 13909326 w 13999341"/>
                <a:gd name="connsiteY12" fmla="*/ 2543951 h 5544058"/>
                <a:gd name="connsiteX13" fmla="*/ 13227962 w 13999341"/>
                <a:gd name="connsiteY13" fmla="*/ 3928262 h 5544058"/>
                <a:gd name="connsiteX14" fmla="*/ 13708007 w 13999341"/>
                <a:gd name="connsiteY14" fmla="*/ 5544059 h 5544058"/>
                <a:gd name="connsiteX0" fmla="*/ 2193273 w 4686753"/>
                <a:gd name="connsiteY0" fmla="*/ 5540112 h 5544058"/>
                <a:gd name="connsiteX1" fmla="*/ 1823227 w 4686753"/>
                <a:gd name="connsiteY1" fmla="*/ 4337913 h 5544058"/>
                <a:gd name="connsiteX2" fmla="*/ 718631 w 4686753"/>
                <a:gd name="connsiteY2" fmla="*/ 4411066 h 5544058"/>
                <a:gd name="connsiteX3" fmla="*/ 579643 w 4686753"/>
                <a:gd name="connsiteY3" fmla="*/ 3745382 h 5544058"/>
                <a:gd name="connsiteX4" fmla="*/ 404078 w 4686753"/>
                <a:gd name="connsiteY4" fmla="*/ 3599078 h 5544058"/>
                <a:gd name="connsiteX5" fmla="*/ 441704 w 4686753"/>
                <a:gd name="connsiteY5" fmla="*/ 3470193 h 5544058"/>
                <a:gd name="connsiteX6" fmla="*/ 341030 w 4686753"/>
                <a:gd name="connsiteY6" fmla="*/ 3362205 h 5544058"/>
                <a:gd name="connsiteX7" fmla="*/ 444492 w 4686753"/>
                <a:gd name="connsiteY7" fmla="*/ 3057428 h 5544058"/>
                <a:gd name="connsiteX8" fmla="*/ 3118 w 4686753"/>
                <a:gd name="connsiteY8" fmla="*/ 2818778 h 5544058"/>
                <a:gd name="connsiteX9" fmla="*/ 550382 w 4686753"/>
                <a:gd name="connsiteY9" fmla="*/ 1975104 h 5544058"/>
                <a:gd name="connsiteX10" fmla="*/ 2518171 w 4686753"/>
                <a:gd name="connsiteY10" fmla="*/ 0 h 5544058"/>
                <a:gd name="connsiteX11" fmla="*/ 4596738 w 4686753"/>
                <a:gd name="connsiteY11" fmla="*/ 2543951 h 5544058"/>
                <a:gd name="connsiteX12" fmla="*/ 3915374 w 4686753"/>
                <a:gd name="connsiteY12" fmla="*/ 3928262 h 5544058"/>
                <a:gd name="connsiteX13" fmla="*/ 4395419 w 4686753"/>
                <a:gd name="connsiteY13" fmla="*/ 5544059 h 55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86753" h="5544058">
                  <a:moveTo>
                    <a:pt x="2193273" y="5540112"/>
                  </a:moveTo>
                  <a:cubicBezTo>
                    <a:pt x="2129283" y="5232873"/>
                    <a:pt x="2045121" y="4564685"/>
                    <a:pt x="1823227" y="4337913"/>
                  </a:cubicBezTo>
                  <a:cubicBezTo>
                    <a:pt x="1725691" y="4218431"/>
                    <a:pt x="1020993" y="4625644"/>
                    <a:pt x="718631" y="4411066"/>
                  </a:cubicBezTo>
                  <a:cubicBezTo>
                    <a:pt x="396762" y="4162349"/>
                    <a:pt x="652795" y="3833165"/>
                    <a:pt x="579643" y="3745382"/>
                  </a:cubicBezTo>
                  <a:cubicBezTo>
                    <a:pt x="521121" y="3696614"/>
                    <a:pt x="418021" y="3646108"/>
                    <a:pt x="404078" y="3599078"/>
                  </a:cubicBezTo>
                  <a:cubicBezTo>
                    <a:pt x="384933" y="3557625"/>
                    <a:pt x="411055" y="3507120"/>
                    <a:pt x="441704" y="3470193"/>
                  </a:cubicBezTo>
                  <a:lnTo>
                    <a:pt x="341030" y="3362205"/>
                  </a:lnTo>
                  <a:cubicBezTo>
                    <a:pt x="298564" y="3284755"/>
                    <a:pt x="414531" y="3157511"/>
                    <a:pt x="444492" y="3057428"/>
                  </a:cubicBezTo>
                  <a:cubicBezTo>
                    <a:pt x="297367" y="2977878"/>
                    <a:pt x="59708" y="2939068"/>
                    <a:pt x="3118" y="2818778"/>
                  </a:cubicBezTo>
                  <a:cubicBezTo>
                    <a:pt x="-45325" y="2691462"/>
                    <a:pt x="485656" y="2374024"/>
                    <a:pt x="550382" y="1975104"/>
                  </a:cubicBezTo>
                  <a:cubicBezTo>
                    <a:pt x="500141" y="266534"/>
                    <a:pt x="1916562" y="11046"/>
                    <a:pt x="2518171" y="0"/>
                  </a:cubicBezTo>
                  <a:cubicBezTo>
                    <a:pt x="3500737" y="-24"/>
                    <a:pt x="5080834" y="647274"/>
                    <a:pt x="4596738" y="2543951"/>
                  </a:cubicBezTo>
                  <a:cubicBezTo>
                    <a:pt x="4410358" y="3037075"/>
                    <a:pt x="3846018" y="3622783"/>
                    <a:pt x="3915374" y="3928262"/>
                  </a:cubicBezTo>
                  <a:cubicBezTo>
                    <a:pt x="3986450" y="4327448"/>
                    <a:pt x="4288129" y="5185614"/>
                    <a:pt x="4395419" y="5544059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6A7DB343-6ABA-4767-88C9-2D67AAFA6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7540" y="1568997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31ACD7-23ED-4C63-B402-FBD732162364}"/>
                </a:ext>
              </a:extLst>
            </p:cNvPr>
            <p:cNvSpPr/>
            <p:nvPr/>
          </p:nvSpPr>
          <p:spPr>
            <a:xfrm>
              <a:off x="5823064" y="1930103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7DFBC4F2-37A8-469D-9928-283A8677F7EE}"/>
                </a:ext>
              </a:extLst>
            </p:cNvPr>
            <p:cNvSpPr/>
            <p:nvPr/>
          </p:nvSpPr>
          <p:spPr>
            <a:xfrm rot="2435724">
              <a:off x="6273288" y="1281783"/>
              <a:ext cx="2001053" cy="1901602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xmlns="" id="{3BEEFEA4-E2FF-4F4E-ACFF-FCEDFA13F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96584" y="3332440"/>
            <a:ext cx="1142943" cy="321112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22F982D-AB56-46CD-957B-74C27464EAF1}"/>
              </a:ext>
            </a:extLst>
          </p:cNvPr>
          <p:cNvGrpSpPr/>
          <p:nvPr/>
        </p:nvGrpSpPr>
        <p:grpSpPr>
          <a:xfrm>
            <a:off x="6028365" y="3653090"/>
            <a:ext cx="4242951" cy="1173084"/>
            <a:chOff x="1101144" y="1657895"/>
            <a:chExt cx="9722115" cy="2687954"/>
          </a:xfrm>
        </p:grpSpPr>
        <p:grpSp>
          <p:nvGrpSpPr>
            <p:cNvPr id="54" name="Graphic 20">
              <a:extLst>
                <a:ext uri="{FF2B5EF4-FFF2-40B4-BE49-F238E27FC236}">
                  <a16:creationId xmlns:a16="http://schemas.microsoft.com/office/drawing/2014/main" xmlns="" id="{B807B1C9-B1D2-4BFD-B7E4-7BC4279FC435}"/>
                </a:ext>
              </a:extLst>
            </p:cNvPr>
            <p:cNvGrpSpPr/>
            <p:nvPr/>
          </p:nvGrpSpPr>
          <p:grpSpPr>
            <a:xfrm>
              <a:off x="6340335" y="1735999"/>
              <a:ext cx="2162175" cy="2609850"/>
              <a:chOff x="5014912" y="2124075"/>
              <a:chExt cx="2162175" cy="2609850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882B1677-CFE8-4FB9-9A5E-1B8E2D138DA4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F19E27AD-6DE5-4412-8ED5-CA736A8F0655}"/>
                  </a:ext>
                </a:extLst>
              </p:cNvPr>
              <p:cNvSpPr/>
              <p:nvPr/>
            </p:nvSpPr>
            <p:spPr>
              <a:xfrm>
                <a:off x="5762730" y="2119107"/>
                <a:ext cx="361950" cy="1019175"/>
              </a:xfrm>
              <a:custGeom>
                <a:avLst/>
                <a:gdLst>
                  <a:gd name="connsiteX0" fmla="*/ 350414 w 361950"/>
                  <a:gd name="connsiteY0" fmla="*/ 1013666 h 1019175"/>
                  <a:gd name="connsiteX1" fmla="*/ 342794 w 361950"/>
                  <a:gd name="connsiteY1" fmla="*/ 278336 h 1019175"/>
                  <a:gd name="connsiteX2" fmla="*/ 328507 w 361950"/>
                  <a:gd name="connsiteY2" fmla="*/ 146890 h 1019175"/>
                  <a:gd name="connsiteX3" fmla="*/ 186584 w 361950"/>
                  <a:gd name="connsiteY3" fmla="*/ 14493 h 1019175"/>
                  <a:gd name="connsiteX4" fmla="*/ 27517 w 361950"/>
                  <a:gd name="connsiteY4" fmla="*/ 144033 h 1019175"/>
                  <a:gd name="connsiteX5" fmla="*/ 16087 w 361950"/>
                  <a:gd name="connsiteY5" fmla="*/ 99747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019175">
                    <a:moveTo>
                      <a:pt x="350414" y="1013666"/>
                    </a:moveTo>
                    <a:cubicBezTo>
                      <a:pt x="351367" y="1009856"/>
                      <a:pt x="341842" y="297386"/>
                      <a:pt x="342794" y="278336"/>
                    </a:cubicBezTo>
                    <a:cubicBezTo>
                      <a:pt x="342794" y="253570"/>
                      <a:pt x="331364" y="159273"/>
                      <a:pt x="328507" y="146890"/>
                    </a:cubicBezTo>
                    <a:cubicBezTo>
                      <a:pt x="319934" y="97360"/>
                      <a:pt x="267547" y="19255"/>
                      <a:pt x="186584" y="14493"/>
                    </a:cubicBez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4FAE3E7F-7898-40EB-9F30-2740D27BF2C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B7B4D6DE-2707-4062-B2B9-7D55EE7C0AF7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56C31955-1430-41A5-AE4C-B13FABA659F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0E57D192-3D63-4C50-8637-FAFE86D5F4EC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2F680AC1-35FF-4B5A-BD76-F50D5A3AD0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6F16C7A9-E600-456E-AF61-0D885768BD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FA1F076D-5B7B-475E-B5EB-E631D6D14D2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EAB727D0-6FB9-42B0-AFDC-EB97181A618B}"/>
                  </a:ext>
                </a:extLst>
              </p:cNvPr>
              <p:cNvSpPr/>
              <p:nvPr/>
            </p:nvSpPr>
            <p:spPr>
              <a:xfrm>
                <a:off x="5010862" y="2967038"/>
                <a:ext cx="1762125" cy="1762125"/>
              </a:xfrm>
              <a:custGeom>
                <a:avLst/>
                <a:gdLst>
                  <a:gd name="connsiteX0" fmla="*/ 1148955 w 1762125"/>
                  <a:gd name="connsiteY0" fmla="*/ 1041083 h 1762125"/>
                  <a:gd name="connsiteX1" fmla="*/ 1145145 w 1762125"/>
                  <a:gd name="connsiteY1" fmla="*/ 821055 h 1762125"/>
                  <a:gd name="connsiteX2" fmla="*/ 825105 w 1762125"/>
                  <a:gd name="connsiteY2" fmla="*/ 582930 h 1762125"/>
                  <a:gd name="connsiteX3" fmla="*/ 698423 w 1762125"/>
                  <a:gd name="connsiteY3" fmla="*/ 597218 h 1762125"/>
                  <a:gd name="connsiteX4" fmla="*/ 667942 w 1762125"/>
                  <a:gd name="connsiteY4" fmla="*/ 591503 h 1762125"/>
                  <a:gd name="connsiteX5" fmla="*/ 476490 w 1762125"/>
                  <a:gd name="connsiteY5" fmla="*/ 417195 h 1762125"/>
                  <a:gd name="connsiteX6" fmla="*/ 406005 w 1762125"/>
                  <a:gd name="connsiteY6" fmla="*/ 356235 h 1762125"/>
                  <a:gd name="connsiteX7" fmla="*/ 61200 w 1762125"/>
                  <a:gd name="connsiteY7" fmla="*/ 377190 h 1762125"/>
                  <a:gd name="connsiteX8" fmla="*/ 93585 w 1762125"/>
                  <a:gd name="connsiteY8" fmla="*/ 561975 h 1762125"/>
                  <a:gd name="connsiteX9" fmla="*/ 557453 w 1762125"/>
                  <a:gd name="connsiteY9" fmla="*/ 1050608 h 1762125"/>
                  <a:gd name="connsiteX10" fmla="*/ 643178 w 1762125"/>
                  <a:gd name="connsiteY10" fmla="*/ 1133475 h 1762125"/>
                  <a:gd name="connsiteX11" fmla="*/ 664133 w 1762125"/>
                  <a:gd name="connsiteY11" fmla="*/ 1181100 h 1762125"/>
                  <a:gd name="connsiteX12" fmla="*/ 672705 w 1762125"/>
                  <a:gd name="connsiteY12" fmla="*/ 1703070 h 1762125"/>
                  <a:gd name="connsiteX13" fmla="*/ 726998 w 1762125"/>
                  <a:gd name="connsiteY13" fmla="*/ 1753553 h 1762125"/>
                  <a:gd name="connsiteX14" fmla="*/ 1479472 w 1762125"/>
                  <a:gd name="connsiteY14" fmla="*/ 1755457 h 1762125"/>
                  <a:gd name="connsiteX15" fmla="*/ 1526145 w 1762125"/>
                  <a:gd name="connsiteY15" fmla="*/ 1708785 h 1762125"/>
                  <a:gd name="connsiteX16" fmla="*/ 1517572 w 1762125"/>
                  <a:gd name="connsiteY16" fmla="*/ 1161098 h 1762125"/>
                  <a:gd name="connsiteX17" fmla="*/ 1548053 w 1762125"/>
                  <a:gd name="connsiteY17" fmla="*/ 1106805 h 1762125"/>
                  <a:gd name="connsiteX18" fmla="*/ 1724265 w 1762125"/>
                  <a:gd name="connsiteY18" fmla="*/ 876300 h 1762125"/>
                  <a:gd name="connsiteX19" fmla="*/ 1739505 w 1762125"/>
                  <a:gd name="connsiteY19" fmla="*/ 793433 h 1762125"/>
                  <a:gd name="connsiteX20" fmla="*/ 1752840 w 1762125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62125" h="1762125">
                    <a:moveTo>
                      <a:pt x="1148955" y="1041083"/>
                    </a:moveTo>
                    <a:cubicBezTo>
                      <a:pt x="1170863" y="963930"/>
                      <a:pt x="1177530" y="899160"/>
                      <a:pt x="1145145" y="821055"/>
                    </a:cubicBezTo>
                    <a:cubicBezTo>
                      <a:pt x="1086090" y="680085"/>
                      <a:pt x="975600" y="605790"/>
                      <a:pt x="825105" y="582930"/>
                    </a:cubicBezTo>
                    <a:cubicBezTo>
                      <a:pt x="784148" y="584835"/>
                      <a:pt x="736523" y="585788"/>
                      <a:pt x="698423" y="597218"/>
                    </a:cubicBezTo>
                    <a:cubicBezTo>
                      <a:pt x="685088" y="601028"/>
                      <a:pt x="674610" y="597218"/>
                      <a:pt x="667942" y="591503"/>
                    </a:cubicBezTo>
                    <a:cubicBezTo>
                      <a:pt x="615555" y="546735"/>
                      <a:pt x="511732" y="449580"/>
                      <a:pt x="476490" y="417195"/>
                    </a:cubicBezTo>
                    <a:cubicBezTo>
                      <a:pt x="440295" y="384810"/>
                      <a:pt x="419340" y="362903"/>
                      <a:pt x="406005" y="356235"/>
                    </a:cubicBezTo>
                    <a:cubicBezTo>
                      <a:pt x="293610" y="297180"/>
                      <a:pt x="145972" y="276225"/>
                      <a:pt x="61200" y="377190"/>
                    </a:cubicBezTo>
                    <a:cubicBezTo>
                      <a:pt x="20242" y="426720"/>
                      <a:pt x="-33098" y="435292"/>
                      <a:pt x="93585" y="561975"/>
                    </a:cubicBezTo>
                    <a:cubicBezTo>
                      <a:pt x="117397" y="585788"/>
                      <a:pt x="487920" y="938213"/>
                      <a:pt x="557453" y="1050608"/>
                    </a:cubicBezTo>
                    <a:cubicBezTo>
                      <a:pt x="568883" y="1069658"/>
                      <a:pt x="623175" y="1121093"/>
                      <a:pt x="643178" y="1133475"/>
                    </a:cubicBezTo>
                    <a:cubicBezTo>
                      <a:pt x="653655" y="1140143"/>
                      <a:pt x="664133" y="1161098"/>
                      <a:pt x="664133" y="1181100"/>
                    </a:cubicBezTo>
                    <a:cubicBezTo>
                      <a:pt x="659370" y="1352550"/>
                      <a:pt x="665085" y="1530668"/>
                      <a:pt x="672705" y="1703070"/>
                    </a:cubicBezTo>
                    <a:cubicBezTo>
                      <a:pt x="674610" y="1744028"/>
                      <a:pt x="683183" y="1753553"/>
                      <a:pt x="726998" y="1753553"/>
                    </a:cubicBezTo>
                    <a:cubicBezTo>
                      <a:pt x="974648" y="1751648"/>
                      <a:pt x="1231822" y="1757363"/>
                      <a:pt x="1479472" y="1755457"/>
                    </a:cubicBezTo>
                    <a:cubicBezTo>
                      <a:pt x="1521383" y="1755457"/>
                      <a:pt x="1526145" y="1749743"/>
                      <a:pt x="1526145" y="1708785"/>
                    </a:cubicBezTo>
                    <a:cubicBezTo>
                      <a:pt x="1524240" y="1528763"/>
                      <a:pt x="1515668" y="1342073"/>
                      <a:pt x="1517572" y="1161098"/>
                    </a:cubicBezTo>
                    <a:cubicBezTo>
                      <a:pt x="1517572" y="1135380"/>
                      <a:pt x="1526145" y="1121093"/>
                      <a:pt x="1548053" y="1106805"/>
                    </a:cubicBezTo>
                    <a:cubicBezTo>
                      <a:pt x="1635683" y="1047750"/>
                      <a:pt x="1691880" y="977265"/>
                      <a:pt x="1724265" y="876300"/>
                    </a:cubicBezTo>
                    <a:cubicBezTo>
                      <a:pt x="1732838" y="848678"/>
                      <a:pt x="1738553" y="822008"/>
                      <a:pt x="1739505" y="793433"/>
                    </a:cubicBezTo>
                    <a:cubicBezTo>
                      <a:pt x="1748078" y="541972"/>
                      <a:pt x="1753793" y="287655"/>
                      <a:pt x="1752840" y="14288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95570590-C7D0-4432-BCF9-3D00990274B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68C6BF66-1116-4758-9E09-D0D7A93DCF49}"/>
                  </a:ext>
                </a:extLst>
              </p:cNvPr>
              <p:cNvSpPr/>
              <p:nvPr/>
            </p:nvSpPr>
            <p:spPr>
              <a:xfrm>
                <a:off x="5257635" y="2328102"/>
                <a:ext cx="533400" cy="1019175"/>
              </a:xfrm>
              <a:custGeom>
                <a:avLst/>
                <a:gdLst>
                  <a:gd name="connsiteX0" fmla="*/ 519277 w 533400"/>
                  <a:gd name="connsiteY0" fmla="*/ 797050 h 1019175"/>
                  <a:gd name="connsiteX1" fmla="*/ 326872 w 533400"/>
                  <a:gd name="connsiteY1" fmla="*/ 111250 h 1019175"/>
                  <a:gd name="connsiteX2" fmla="*/ 249719 w 533400"/>
                  <a:gd name="connsiteY2" fmla="*/ 40765 h 1019175"/>
                  <a:gd name="connsiteX3" fmla="*/ 83984 w 533400"/>
                  <a:gd name="connsiteY3" fmla="*/ 37908 h 1019175"/>
                  <a:gd name="connsiteX4" fmla="*/ 18262 w 533400"/>
                  <a:gd name="connsiteY4" fmla="*/ 199833 h 1019175"/>
                  <a:gd name="connsiteX5" fmla="*/ 200189 w 533400"/>
                  <a:gd name="connsiteY5" fmla="*/ 101041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101917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94474" y="990408"/>
                      <a:pt x="200189" y="1010410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794A35E2-2894-462A-B68A-599ECC426BB2}"/>
                  </a:ext>
                </a:extLst>
              </p:cNvPr>
              <p:cNvSpPr/>
              <p:nvPr/>
            </p:nvSpPr>
            <p:spPr>
              <a:xfrm>
                <a:off x="6097904" y="2704148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8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F780E927-1EF1-46BE-A2C7-4D0CB3B1C7FC}"/>
                  </a:ext>
                </a:extLst>
              </p:cNvPr>
              <p:cNvSpPr/>
              <p:nvPr/>
            </p:nvSpPr>
            <p:spPr>
              <a:xfrm>
                <a:off x="6428422" y="2751773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2B712C9D-F29A-46BB-92C2-403EAA9894B7}"/>
                </a:ext>
              </a:extLst>
            </p:cNvPr>
            <p:cNvGrpSpPr/>
            <p:nvPr/>
          </p:nvGrpSpPr>
          <p:grpSpPr>
            <a:xfrm>
              <a:off x="4005217" y="1736746"/>
              <a:ext cx="1514639" cy="2609103"/>
              <a:chOff x="6971773" y="3515634"/>
              <a:chExt cx="1514639" cy="2609103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AEECDF37-B9E0-4F5D-9678-367D7F1D9775}"/>
                  </a:ext>
                </a:extLst>
              </p:cNvPr>
              <p:cNvSpPr/>
              <p:nvPr/>
            </p:nvSpPr>
            <p:spPr>
              <a:xfrm>
                <a:off x="7476868" y="3515634"/>
                <a:ext cx="200025" cy="1009650"/>
              </a:xfrm>
              <a:custGeom>
                <a:avLst/>
                <a:gdLst>
                  <a:gd name="connsiteX0" fmla="*/ 186584 w 200025"/>
                  <a:gd name="connsiteY0" fmla="*/ 14493 h 1009650"/>
                  <a:gd name="connsiteX1" fmla="*/ 27517 w 200025"/>
                  <a:gd name="connsiteY1" fmla="*/ 144033 h 1009650"/>
                  <a:gd name="connsiteX2" fmla="*/ 16087 w 200025"/>
                  <a:gd name="connsiteY2" fmla="*/ 997473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1009650">
                    <a:moveTo>
                      <a:pt x="186584" y="14493"/>
                    </a:move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942B245F-F934-4761-A180-C60B5804D420}"/>
                  </a:ext>
                </a:extLst>
              </p:cNvPr>
              <p:cNvSpPr/>
              <p:nvPr/>
            </p:nvSpPr>
            <p:spPr>
              <a:xfrm>
                <a:off x="7649164" y="3515840"/>
                <a:ext cx="190500" cy="1019175"/>
              </a:xfrm>
              <a:custGeom>
                <a:avLst/>
                <a:gdLst>
                  <a:gd name="connsiteX0" fmla="*/ 178118 w 190500"/>
                  <a:gd name="connsiteY0" fmla="*/ 1013460 h 1019175"/>
                  <a:gd name="connsiteX1" fmla="*/ 170498 w 190500"/>
                  <a:gd name="connsiteY1" fmla="*/ 278130 h 1019175"/>
                  <a:gd name="connsiteX2" fmla="*/ 156210 w 190500"/>
                  <a:gd name="connsiteY2" fmla="*/ 146685 h 1019175"/>
                  <a:gd name="connsiteX3" fmla="*/ 14288 w 190500"/>
                  <a:gd name="connsiteY3" fmla="*/ 14288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019175">
                    <a:moveTo>
                      <a:pt x="178118" y="1013460"/>
                    </a:moveTo>
                    <a:cubicBezTo>
                      <a:pt x="179070" y="1009650"/>
                      <a:pt x="169545" y="297180"/>
                      <a:pt x="170498" y="278130"/>
                    </a:cubicBezTo>
                    <a:cubicBezTo>
                      <a:pt x="170498" y="253365"/>
                      <a:pt x="159068" y="159068"/>
                      <a:pt x="156210" y="146685"/>
                    </a:cubicBezTo>
                    <a:cubicBezTo>
                      <a:pt x="147638" y="97155"/>
                      <a:pt x="95250" y="19050"/>
                      <a:pt x="14288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449F307-95F9-4987-9492-E07D68747FE6}"/>
                  </a:ext>
                </a:extLst>
              </p:cNvPr>
              <p:cNvSpPr/>
              <p:nvPr/>
            </p:nvSpPr>
            <p:spPr>
              <a:xfrm>
                <a:off x="6971773" y="3725582"/>
                <a:ext cx="533400" cy="847725"/>
              </a:xfrm>
              <a:custGeom>
                <a:avLst/>
                <a:gdLst>
                  <a:gd name="connsiteX0" fmla="*/ 519277 w 533400"/>
                  <a:gd name="connsiteY0" fmla="*/ 797050 h 847725"/>
                  <a:gd name="connsiteX1" fmla="*/ 326872 w 533400"/>
                  <a:gd name="connsiteY1" fmla="*/ 111250 h 847725"/>
                  <a:gd name="connsiteX2" fmla="*/ 249719 w 533400"/>
                  <a:gd name="connsiteY2" fmla="*/ 40765 h 847725"/>
                  <a:gd name="connsiteX3" fmla="*/ 83984 w 533400"/>
                  <a:gd name="connsiteY3" fmla="*/ 37908 h 847725"/>
                  <a:gd name="connsiteX4" fmla="*/ 18262 w 533400"/>
                  <a:gd name="connsiteY4" fmla="*/ 199833 h 847725"/>
                  <a:gd name="connsiteX5" fmla="*/ 160184 w 533400"/>
                  <a:gd name="connsiteY5" fmla="*/ 83991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84772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54469" y="819910"/>
                      <a:pt x="160184" y="83991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BB838452-186B-487A-8581-685CCE0007EB}"/>
                  </a:ext>
                </a:extLst>
              </p:cNvPr>
              <p:cNvSpPr/>
              <p:nvPr/>
            </p:nvSpPr>
            <p:spPr>
              <a:xfrm>
                <a:off x="7810137" y="4106390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C29D3BD9-72DD-43C9-88CB-A81135D1155E}"/>
                  </a:ext>
                </a:extLst>
              </p:cNvPr>
              <p:cNvSpPr/>
              <p:nvPr/>
            </p:nvSpPr>
            <p:spPr>
              <a:xfrm>
                <a:off x="8143512" y="4154015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CA3BE5E-345B-40ED-9EF8-AD76AF82610B}"/>
                  </a:ext>
                </a:extLst>
              </p:cNvPr>
              <p:cNvSpPr/>
              <p:nvPr/>
            </p:nvSpPr>
            <p:spPr>
              <a:xfrm>
                <a:off x="7186250" y="4922682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0F4FD1BA-C121-40B6-836F-56852BEAFD34}"/>
                  </a:ext>
                </a:extLst>
              </p:cNvPr>
              <p:cNvSpPr/>
              <p:nvPr/>
            </p:nvSpPr>
            <p:spPr>
              <a:xfrm>
                <a:off x="6980670" y="4362612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2 h 1762125"/>
                  <a:gd name="connsiteX6" fmla="*/ 42702 w 1504950"/>
                  <a:gd name="connsiteY6" fmla="*/ 402907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3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2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2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2"/>
                    </a:cubicBezTo>
                    <a:cubicBezTo>
                      <a:pt x="65562" y="322898"/>
                      <a:pt x="55084" y="362903"/>
                      <a:pt x="42702" y="402907"/>
                    </a:cubicBezTo>
                    <a:cubicBezTo>
                      <a:pt x="34129" y="432435"/>
                      <a:pt x="22699" y="511493"/>
                      <a:pt x="15079" y="560070"/>
                    </a:cubicBezTo>
                    <a:cubicBezTo>
                      <a:pt x="12222" y="583882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8"/>
                      <a:pt x="425607" y="1753553"/>
                      <a:pt x="469422" y="1753553"/>
                    </a:cubicBezTo>
                    <a:cubicBezTo>
                      <a:pt x="717072" y="1751647"/>
                      <a:pt x="974247" y="1757362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2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7"/>
                      <a:pt x="1481929" y="793432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aphic 1">
              <a:extLst>
                <a:ext uri="{FF2B5EF4-FFF2-40B4-BE49-F238E27FC236}">
                  <a16:creationId xmlns:a16="http://schemas.microsoft.com/office/drawing/2014/main" xmlns="" id="{1B47F6CD-0D73-4931-8A2F-AD70CB284C63}"/>
                </a:ext>
              </a:extLst>
            </p:cNvPr>
            <p:cNvGrpSpPr/>
            <p:nvPr/>
          </p:nvGrpSpPr>
          <p:grpSpPr>
            <a:xfrm>
              <a:off x="1101144" y="1657895"/>
              <a:ext cx="1776412" cy="2687954"/>
              <a:chOff x="6081713" y="3426067"/>
              <a:chExt cx="1776412" cy="268795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577DC1DD-0E02-4A52-B0ED-D8BD07D3BCB9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016EDD62-07B8-48E1-B2DA-68E2E8D7E886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81D37776-144E-4823-BA6B-604189F96DA1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F2F649-09FE-46E2-AD55-E4FD662C051E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1E778E96-6859-498D-AFB0-3E94DBC9D4AB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A7E41BBC-23F8-4BA4-B420-6A71D50B5D77}"/>
                  </a:ext>
                </a:extLst>
              </p:cNvPr>
              <p:cNvSpPr/>
              <p:nvPr/>
            </p:nvSpPr>
            <p:spPr>
              <a:xfrm>
                <a:off x="6529011" y="3493633"/>
                <a:ext cx="337968" cy="1054630"/>
              </a:xfrm>
              <a:custGeom>
                <a:avLst/>
                <a:gdLst>
                  <a:gd name="connsiteX0" fmla="*/ 352188 w 361950"/>
                  <a:gd name="connsiteY0" fmla="*/ 961278 h 1123950"/>
                  <a:gd name="connsiteX1" fmla="*/ 343616 w 361950"/>
                  <a:gd name="connsiteY1" fmla="*/ 277383 h 1123950"/>
                  <a:gd name="connsiteX2" fmla="*/ 329328 w 361950"/>
                  <a:gd name="connsiteY2" fmla="*/ 145938 h 1123950"/>
                  <a:gd name="connsiteX3" fmla="*/ 188358 w 361950"/>
                  <a:gd name="connsiteY3" fmla="*/ 14493 h 1123950"/>
                  <a:gd name="connsiteX4" fmla="*/ 29291 w 361950"/>
                  <a:gd name="connsiteY4" fmla="*/ 144033 h 1123950"/>
                  <a:gd name="connsiteX5" fmla="*/ 15956 w 361950"/>
                  <a:gd name="connsiteY5" fmla="*/ 1113678 h 1123950"/>
                  <a:gd name="connsiteX0" fmla="*/ 337901 w 337968"/>
                  <a:gd name="connsiteY0" fmla="*/ 946991 h 1054630"/>
                  <a:gd name="connsiteX1" fmla="*/ 329329 w 337968"/>
                  <a:gd name="connsiteY1" fmla="*/ 263096 h 1054630"/>
                  <a:gd name="connsiteX2" fmla="*/ 315041 w 337968"/>
                  <a:gd name="connsiteY2" fmla="*/ 131651 h 1054630"/>
                  <a:gd name="connsiteX3" fmla="*/ 174071 w 337968"/>
                  <a:gd name="connsiteY3" fmla="*/ 206 h 1054630"/>
                  <a:gd name="connsiteX4" fmla="*/ 15004 w 337968"/>
                  <a:gd name="connsiteY4" fmla="*/ 129746 h 1054630"/>
                  <a:gd name="connsiteX5" fmla="*/ 1669 w 337968"/>
                  <a:gd name="connsiteY5" fmla="*/ 1054630 h 105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968" h="1054630">
                    <a:moveTo>
                      <a:pt x="337901" y="946991"/>
                    </a:moveTo>
                    <a:cubicBezTo>
                      <a:pt x="338854" y="943181"/>
                      <a:pt x="329329" y="283099"/>
                      <a:pt x="329329" y="263096"/>
                    </a:cubicBezTo>
                    <a:cubicBezTo>
                      <a:pt x="329329" y="238331"/>
                      <a:pt x="317899" y="144033"/>
                      <a:pt x="315041" y="131651"/>
                    </a:cubicBezTo>
                    <a:cubicBezTo>
                      <a:pt x="307421" y="83073"/>
                      <a:pt x="255034" y="4968"/>
                      <a:pt x="174071" y="206"/>
                    </a:cubicBezTo>
                    <a:cubicBezTo>
                      <a:pt x="88346" y="-4557"/>
                      <a:pt x="18814" y="74501"/>
                      <a:pt x="15004" y="129746"/>
                    </a:cubicBezTo>
                    <a:cubicBezTo>
                      <a:pt x="15004" y="130698"/>
                      <a:pt x="-5951" y="500275"/>
                      <a:pt x="1669" y="1054630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63FDC85D-AA28-42C8-8D71-5BEEBD693CA8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E899604E-7C9E-465E-B2D6-81029D0A358D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AFF98CF5-D317-45D5-B684-4481F27783C8}"/>
                  </a:ext>
                </a:extLst>
              </p:cNvPr>
              <p:cNvSpPr/>
              <p:nvPr/>
            </p:nvSpPr>
            <p:spPr>
              <a:xfrm>
                <a:off x="6854190" y="4090912"/>
                <a:ext cx="342900" cy="523875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C6879184-D933-4F95-A102-3A1B43F26064}"/>
                  </a:ext>
                </a:extLst>
              </p:cNvPr>
              <p:cNvSpPr/>
              <p:nvPr/>
            </p:nvSpPr>
            <p:spPr>
              <a:xfrm>
                <a:off x="7181850" y="4095674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D6ECD6-E6B9-4432-9CCA-C0A012B6E999}"/>
                  </a:ext>
                </a:extLst>
              </p:cNvPr>
              <p:cNvSpPr/>
              <p:nvPr/>
            </p:nvSpPr>
            <p:spPr>
              <a:xfrm>
                <a:off x="7515225" y="4143299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247764CB-6A6A-47DF-B421-5D243640D610}"/>
                  </a:ext>
                </a:extLst>
              </p:cNvPr>
              <p:cNvSpPr/>
              <p:nvPr/>
            </p:nvSpPr>
            <p:spPr>
              <a:xfrm>
                <a:off x="6557963" y="4911967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9062C0F8-1968-4A1A-87E8-044545C85F51}"/>
                  </a:ext>
                </a:extLst>
              </p:cNvPr>
              <p:cNvSpPr/>
              <p:nvPr/>
            </p:nvSpPr>
            <p:spPr>
              <a:xfrm>
                <a:off x="6352383" y="4351896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3 h 1762125"/>
                  <a:gd name="connsiteX6" fmla="*/ 42702 w 1504950"/>
                  <a:gd name="connsiteY6" fmla="*/ 402908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2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3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3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3"/>
                    </a:cubicBezTo>
                    <a:cubicBezTo>
                      <a:pt x="65562" y="322898"/>
                      <a:pt x="55084" y="362903"/>
                      <a:pt x="42702" y="402908"/>
                    </a:cubicBezTo>
                    <a:cubicBezTo>
                      <a:pt x="34129" y="432435"/>
                      <a:pt x="22699" y="511492"/>
                      <a:pt x="15079" y="560070"/>
                    </a:cubicBezTo>
                    <a:cubicBezTo>
                      <a:pt x="12222" y="583883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7"/>
                      <a:pt x="425607" y="1753552"/>
                      <a:pt x="469422" y="1753552"/>
                    </a:cubicBezTo>
                    <a:cubicBezTo>
                      <a:pt x="717072" y="1751648"/>
                      <a:pt x="974247" y="1757363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3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8"/>
                      <a:pt x="1481929" y="793433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aphic 73">
              <a:extLst>
                <a:ext uri="{FF2B5EF4-FFF2-40B4-BE49-F238E27FC236}">
                  <a16:creationId xmlns:a16="http://schemas.microsoft.com/office/drawing/2014/main" xmlns="" id="{47469787-73F2-4914-A87B-3EFB38765F74}"/>
                </a:ext>
              </a:extLst>
            </p:cNvPr>
            <p:cNvGrpSpPr/>
            <p:nvPr/>
          </p:nvGrpSpPr>
          <p:grpSpPr>
            <a:xfrm>
              <a:off x="9051609" y="1726474"/>
              <a:ext cx="1771650" cy="2619375"/>
              <a:chOff x="5210175" y="2119312"/>
              <a:chExt cx="1771650" cy="2619375"/>
            </a:xfrm>
            <a:solidFill>
              <a:schemeClr val="bg1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7FCE649-99E8-4FD2-BAF0-3575E25F1057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050D37DA-1C11-42EA-88FE-95EE530EFEFE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22381700-19FC-411E-9C8E-949F3E7D511A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C1B9372A-7717-40DA-BF63-C2353B0AA29C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48658F0-CF63-4645-A8E6-0B23364F4621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2EBFAEE8-4597-4DBE-8FF1-0E4AFB037093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5F25AEA4-0C32-4115-88F3-E79F16DB654F}"/>
                  </a:ext>
                </a:extLst>
              </p:cNvPr>
              <p:cNvSpPr/>
              <p:nvPr/>
            </p:nvSpPr>
            <p:spPr>
              <a:xfrm>
                <a:off x="5466558" y="2539892"/>
                <a:ext cx="1495425" cy="2190750"/>
              </a:xfrm>
              <a:custGeom>
                <a:avLst/>
                <a:gdLst>
                  <a:gd name="connsiteX0" fmla="*/ 623727 w 1495425"/>
                  <a:gd name="connsiteY0" fmla="*/ 1020553 h 2190750"/>
                  <a:gd name="connsiteX1" fmla="*/ 668494 w 1495425"/>
                  <a:gd name="connsiteY1" fmla="*/ 997693 h 2190750"/>
                  <a:gd name="connsiteX2" fmla="*/ 758029 w 1495425"/>
                  <a:gd name="connsiteY2" fmla="*/ 961498 h 2190750"/>
                  <a:gd name="connsiteX3" fmla="*/ 862804 w 1495425"/>
                  <a:gd name="connsiteY3" fmla="*/ 694798 h 2190750"/>
                  <a:gd name="connsiteX4" fmla="*/ 237012 w 1495425"/>
                  <a:gd name="connsiteY4" fmla="*/ 612883 h 2190750"/>
                  <a:gd name="connsiteX5" fmla="*/ 77944 w 1495425"/>
                  <a:gd name="connsiteY5" fmla="*/ 709085 h 2190750"/>
                  <a:gd name="connsiteX6" fmla="*/ 42702 w 1495425"/>
                  <a:gd name="connsiteY6" fmla="*/ 829100 h 2190750"/>
                  <a:gd name="connsiteX7" fmla="*/ 15079 w 1495425"/>
                  <a:gd name="connsiteY7" fmla="*/ 986263 h 2190750"/>
                  <a:gd name="connsiteX8" fmla="*/ 31272 w 1495425"/>
                  <a:gd name="connsiteY8" fmla="*/ 1053890 h 2190750"/>
                  <a:gd name="connsiteX9" fmla="*/ 299877 w 1495425"/>
                  <a:gd name="connsiteY9" fmla="*/ 1476800 h 2190750"/>
                  <a:gd name="connsiteX10" fmla="*/ 385602 w 1495425"/>
                  <a:gd name="connsiteY10" fmla="*/ 1559668 h 2190750"/>
                  <a:gd name="connsiteX11" fmla="*/ 406557 w 1495425"/>
                  <a:gd name="connsiteY11" fmla="*/ 1607293 h 2190750"/>
                  <a:gd name="connsiteX12" fmla="*/ 415129 w 1495425"/>
                  <a:gd name="connsiteY12" fmla="*/ 2129263 h 2190750"/>
                  <a:gd name="connsiteX13" fmla="*/ 469422 w 1495425"/>
                  <a:gd name="connsiteY13" fmla="*/ 2179745 h 2190750"/>
                  <a:gd name="connsiteX14" fmla="*/ 1221897 w 1495425"/>
                  <a:gd name="connsiteY14" fmla="*/ 2181650 h 2190750"/>
                  <a:gd name="connsiteX15" fmla="*/ 1268569 w 1495425"/>
                  <a:gd name="connsiteY15" fmla="*/ 2134978 h 2190750"/>
                  <a:gd name="connsiteX16" fmla="*/ 1259997 w 1495425"/>
                  <a:gd name="connsiteY16" fmla="*/ 1587290 h 2190750"/>
                  <a:gd name="connsiteX17" fmla="*/ 1290477 w 1495425"/>
                  <a:gd name="connsiteY17" fmla="*/ 1532998 h 2190750"/>
                  <a:gd name="connsiteX18" fmla="*/ 1466689 w 1495425"/>
                  <a:gd name="connsiteY18" fmla="*/ 1302493 h 2190750"/>
                  <a:gd name="connsiteX19" fmla="*/ 1481929 w 1495425"/>
                  <a:gd name="connsiteY19" fmla="*/ 1219625 h 2190750"/>
                  <a:gd name="connsiteX20" fmla="*/ 1478119 w 1495425"/>
                  <a:gd name="connsiteY20" fmla="*/ 139490 h 2190750"/>
                  <a:gd name="connsiteX21" fmla="*/ 1416207 w 1495425"/>
                  <a:gd name="connsiteY21" fmla="*/ 34715 h 2190750"/>
                  <a:gd name="connsiteX22" fmla="*/ 1286667 w 1495425"/>
                  <a:gd name="connsiteY22" fmla="*/ 31858 h 2190750"/>
                  <a:gd name="connsiteX23" fmla="*/ 1244757 w 1495425"/>
                  <a:gd name="connsiteY23" fmla="*/ 77578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5425" h="2190750">
                    <a:moveTo>
                      <a:pt x="623727" y="1020553"/>
                    </a:moveTo>
                    <a:cubicBezTo>
                      <a:pt x="636109" y="1008170"/>
                      <a:pt x="651349" y="1001503"/>
                      <a:pt x="668494" y="997693"/>
                    </a:cubicBezTo>
                    <a:cubicBezTo>
                      <a:pt x="700879" y="991025"/>
                      <a:pt x="731359" y="979595"/>
                      <a:pt x="758029" y="961498"/>
                    </a:cubicBezTo>
                    <a:cubicBezTo>
                      <a:pt x="834229" y="910063"/>
                      <a:pt x="859947" y="788143"/>
                      <a:pt x="862804" y="694798"/>
                    </a:cubicBezTo>
                    <a:cubicBezTo>
                      <a:pt x="863757" y="678605"/>
                      <a:pt x="321784" y="616693"/>
                      <a:pt x="237012" y="612883"/>
                    </a:cubicBezTo>
                    <a:cubicBezTo>
                      <a:pt x="166527" y="609073"/>
                      <a:pt x="98899" y="643363"/>
                      <a:pt x="77944" y="709085"/>
                    </a:cubicBezTo>
                    <a:cubicBezTo>
                      <a:pt x="65562" y="749090"/>
                      <a:pt x="55084" y="789095"/>
                      <a:pt x="42702" y="829100"/>
                    </a:cubicBezTo>
                    <a:cubicBezTo>
                      <a:pt x="34129" y="858628"/>
                      <a:pt x="22699" y="937685"/>
                      <a:pt x="15079" y="986263"/>
                    </a:cubicBezTo>
                    <a:cubicBezTo>
                      <a:pt x="12222" y="1010075"/>
                      <a:pt x="16984" y="1033888"/>
                      <a:pt x="31272" y="1053890"/>
                    </a:cubicBezTo>
                    <a:cubicBezTo>
                      <a:pt x="89374" y="1138663"/>
                      <a:pt x="240822" y="1380598"/>
                      <a:pt x="299877" y="1476800"/>
                    </a:cubicBezTo>
                    <a:cubicBezTo>
                      <a:pt x="311307" y="1495850"/>
                      <a:pt x="365599" y="1547285"/>
                      <a:pt x="385602" y="1559668"/>
                    </a:cubicBezTo>
                    <a:cubicBezTo>
                      <a:pt x="396079" y="1566335"/>
                      <a:pt x="406557" y="1587290"/>
                      <a:pt x="406557" y="1607293"/>
                    </a:cubicBezTo>
                    <a:cubicBezTo>
                      <a:pt x="401794" y="1778743"/>
                      <a:pt x="407509" y="1956860"/>
                      <a:pt x="415129" y="2129263"/>
                    </a:cubicBezTo>
                    <a:cubicBezTo>
                      <a:pt x="417034" y="2170220"/>
                      <a:pt x="425607" y="2179745"/>
                      <a:pt x="469422" y="2179745"/>
                    </a:cubicBezTo>
                    <a:cubicBezTo>
                      <a:pt x="717072" y="2177840"/>
                      <a:pt x="974247" y="2183555"/>
                      <a:pt x="1221897" y="2181650"/>
                    </a:cubicBezTo>
                    <a:cubicBezTo>
                      <a:pt x="1263807" y="2181650"/>
                      <a:pt x="1268569" y="2175935"/>
                      <a:pt x="1268569" y="2134978"/>
                    </a:cubicBezTo>
                    <a:cubicBezTo>
                      <a:pt x="1266664" y="1954955"/>
                      <a:pt x="1258092" y="1768265"/>
                      <a:pt x="1259997" y="1587290"/>
                    </a:cubicBezTo>
                    <a:cubicBezTo>
                      <a:pt x="1259997" y="1561573"/>
                      <a:pt x="1268569" y="1547285"/>
                      <a:pt x="1290477" y="1532998"/>
                    </a:cubicBezTo>
                    <a:cubicBezTo>
                      <a:pt x="1378107" y="1473943"/>
                      <a:pt x="1434304" y="1403458"/>
                      <a:pt x="1466689" y="1302493"/>
                    </a:cubicBezTo>
                    <a:cubicBezTo>
                      <a:pt x="1475262" y="1274870"/>
                      <a:pt x="1480977" y="1248200"/>
                      <a:pt x="1481929" y="1219625"/>
                    </a:cubicBezTo>
                    <a:cubicBezTo>
                      <a:pt x="1490502" y="968165"/>
                      <a:pt x="1478119" y="139490"/>
                      <a:pt x="1478119" y="139490"/>
                    </a:cubicBezTo>
                    <a:cubicBezTo>
                      <a:pt x="1478119" y="90913"/>
                      <a:pt x="1455259" y="54718"/>
                      <a:pt x="1416207" y="34715"/>
                    </a:cubicBezTo>
                    <a:cubicBezTo>
                      <a:pt x="1379059" y="14713"/>
                      <a:pt x="1323814" y="2330"/>
                      <a:pt x="1286667" y="31858"/>
                    </a:cubicBezTo>
                    <a:cubicBezTo>
                      <a:pt x="1273332" y="42335"/>
                      <a:pt x="1263807" y="50908"/>
                      <a:pt x="1244757" y="77578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53F9EB4D-A7D9-4037-A54C-572FBAFCCBDE}"/>
                  </a:ext>
                </a:extLst>
              </p:cNvPr>
              <p:cNvSpPr/>
              <p:nvPr/>
            </p:nvSpPr>
            <p:spPr>
              <a:xfrm>
                <a:off x="5738813" y="2238693"/>
                <a:ext cx="333375" cy="923925"/>
              </a:xfrm>
              <a:custGeom>
                <a:avLst/>
                <a:gdLst>
                  <a:gd name="connsiteX0" fmla="*/ 321945 w 333375"/>
                  <a:gd name="connsiteY0" fmla="*/ 102551 h 923925"/>
                  <a:gd name="connsiteX1" fmla="*/ 278130 w 333375"/>
                  <a:gd name="connsiteY1" fmla="*/ 61594 h 923925"/>
                  <a:gd name="connsiteX2" fmla="*/ 112395 w 333375"/>
                  <a:gd name="connsiteY2" fmla="*/ 24446 h 923925"/>
                  <a:gd name="connsiteX3" fmla="*/ 14288 w 333375"/>
                  <a:gd name="connsiteY3" fmla="*/ 168274 h 923925"/>
                  <a:gd name="connsiteX4" fmla="*/ 14288 w 333375"/>
                  <a:gd name="connsiteY4" fmla="*/ 917891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923925">
                    <a:moveTo>
                      <a:pt x="321945" y="102551"/>
                    </a:moveTo>
                    <a:cubicBezTo>
                      <a:pt x="309563" y="87311"/>
                      <a:pt x="290513" y="73976"/>
                      <a:pt x="278130" y="61594"/>
                    </a:cubicBezTo>
                    <a:cubicBezTo>
                      <a:pt x="236220" y="18731"/>
                      <a:pt x="164783" y="1586"/>
                      <a:pt x="112395" y="24446"/>
                    </a:cubicBezTo>
                    <a:cubicBezTo>
                      <a:pt x="50482" y="50164"/>
                      <a:pt x="14288" y="102551"/>
                      <a:pt x="14288" y="168274"/>
                    </a:cubicBezTo>
                    <a:cubicBezTo>
                      <a:pt x="14288" y="470216"/>
                      <a:pt x="14288" y="615949"/>
                      <a:pt x="14288" y="917891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1316436C-80F3-4D1B-BBB1-C75F59716D62}"/>
                  </a:ext>
                </a:extLst>
              </p:cNvPr>
              <p:cNvSpPr/>
              <p:nvPr/>
            </p:nvSpPr>
            <p:spPr>
              <a:xfrm>
                <a:off x="6053138" y="2140069"/>
                <a:ext cx="342900" cy="1009650"/>
              </a:xfrm>
              <a:custGeom>
                <a:avLst/>
                <a:gdLst>
                  <a:gd name="connsiteX0" fmla="*/ 337185 w 342900"/>
                  <a:gd name="connsiteY0" fmla="*/ 997466 h 1009650"/>
                  <a:gd name="connsiteX1" fmla="*/ 325755 w 342900"/>
                  <a:gd name="connsiteY1" fmla="*/ 146883 h 1009650"/>
                  <a:gd name="connsiteX2" fmla="*/ 183833 w 342900"/>
                  <a:gd name="connsiteY2" fmla="*/ 14486 h 1009650"/>
                  <a:gd name="connsiteX3" fmla="*/ 14288 w 342900"/>
                  <a:gd name="connsiteY3" fmla="*/ 135453 h 1009650"/>
                  <a:gd name="connsiteX4" fmla="*/ 14288 w 342900"/>
                  <a:gd name="connsiteY4" fmla="*/ 996514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1009650">
                    <a:moveTo>
                      <a:pt x="337185" y="997466"/>
                    </a:moveTo>
                    <a:cubicBezTo>
                      <a:pt x="337185" y="770771"/>
                      <a:pt x="328613" y="167838"/>
                      <a:pt x="325755" y="146883"/>
                    </a:cubicBezTo>
                    <a:cubicBezTo>
                      <a:pt x="317183" y="70683"/>
                      <a:pt x="249555" y="18296"/>
                      <a:pt x="183833" y="14486"/>
                    </a:cubicBezTo>
                    <a:cubicBezTo>
                      <a:pt x="101917" y="10676"/>
                      <a:pt x="24765" y="62111"/>
                      <a:pt x="14288" y="135453"/>
                    </a:cubicBezTo>
                    <a:cubicBezTo>
                      <a:pt x="14288" y="137358"/>
                      <a:pt x="14288" y="751721"/>
                      <a:pt x="14288" y="996514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127C23CC-2312-400D-BDCD-59874FD133EA}"/>
                  </a:ext>
                </a:extLst>
              </p:cNvPr>
              <p:cNvSpPr/>
              <p:nvPr/>
            </p:nvSpPr>
            <p:spPr>
              <a:xfrm>
                <a:off x="6376035" y="2281520"/>
                <a:ext cx="342900" cy="876300"/>
              </a:xfrm>
              <a:custGeom>
                <a:avLst/>
                <a:gdLst>
                  <a:gd name="connsiteX0" fmla="*/ 14288 w 342900"/>
                  <a:gd name="connsiteY0" fmla="*/ 97824 h 876300"/>
                  <a:gd name="connsiteX1" fmla="*/ 64770 w 342900"/>
                  <a:gd name="connsiteY1" fmla="*/ 53057 h 876300"/>
                  <a:gd name="connsiteX2" fmla="*/ 227648 w 342900"/>
                  <a:gd name="connsiteY2" fmla="*/ 27339 h 876300"/>
                  <a:gd name="connsiteX3" fmla="*/ 329565 w 342900"/>
                  <a:gd name="connsiteY3" fmla="*/ 176882 h 876300"/>
                  <a:gd name="connsiteX4" fmla="*/ 329565 w 342900"/>
                  <a:gd name="connsiteY4" fmla="*/ 274989 h 876300"/>
                  <a:gd name="connsiteX5" fmla="*/ 337185 w 342900"/>
                  <a:gd name="connsiteY5" fmla="*/ 86268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876300">
                    <a:moveTo>
                      <a:pt x="14288" y="97824"/>
                    </a:moveTo>
                    <a:cubicBezTo>
                      <a:pt x="38100" y="74012"/>
                      <a:pt x="52388" y="65439"/>
                      <a:pt x="64770" y="53057"/>
                    </a:cubicBezTo>
                    <a:cubicBezTo>
                      <a:pt x="111443" y="9242"/>
                      <a:pt x="167640" y="5432"/>
                      <a:pt x="227648" y="27339"/>
                    </a:cubicBezTo>
                    <a:cubicBezTo>
                      <a:pt x="298132" y="54009"/>
                      <a:pt x="329565" y="111159"/>
                      <a:pt x="329565" y="176882"/>
                    </a:cubicBezTo>
                    <a:cubicBezTo>
                      <a:pt x="329565" y="209267"/>
                      <a:pt x="329565" y="242604"/>
                      <a:pt x="329565" y="274989"/>
                    </a:cubicBezTo>
                    <a:cubicBezTo>
                      <a:pt x="329565" y="283562"/>
                      <a:pt x="337185" y="731237"/>
                      <a:pt x="337185" y="862682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C648CCEF-8F1C-4677-A7FA-4BCEDCC9AA27}"/>
                  </a:ext>
                </a:extLst>
              </p:cNvPr>
              <p:cNvSpPr/>
              <p:nvPr/>
            </p:nvSpPr>
            <p:spPr>
              <a:xfrm>
                <a:off x="5672138" y="3526154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04230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9092" y="245392"/>
            <a:ext cx="9487634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3505F014-CDEF-4058-AE04-756173FA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>
            <a:off x="-1" y="540644"/>
            <a:ext cx="5161085" cy="63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06D2CB6E-CCD5-4A83-802D-EF3B399D2557}"/>
              </a:ext>
            </a:extLst>
          </p:cNvPr>
          <p:cNvSpPr txBox="1">
            <a:spLocks/>
          </p:cNvSpPr>
          <p:nvPr/>
        </p:nvSpPr>
        <p:spPr>
          <a:xfrm>
            <a:off x="2270722" y="1056033"/>
            <a:ext cx="2359899" cy="3713461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</a:rPr>
              <a:t>Your Picture Here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761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313758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212682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733330" y="2320959"/>
            <a:ext cx="3844191" cy="261317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/>
          <p:cNvSpPr/>
          <p:nvPr/>
        </p:nvSpPr>
        <p:spPr>
          <a:xfrm>
            <a:off x="4876800" y="2299581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BACKGROUND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Predictive marketing</a:t>
            </a:r>
            <a:r>
              <a:rPr lang="en-US" sz="2000" dirty="0" smtClean="0"/>
              <a:t> provides </a:t>
            </a:r>
            <a:r>
              <a:rPr lang="en-US" sz="2000" dirty="0" smtClean="0"/>
              <a:t>more efficient resource </a:t>
            </a:r>
            <a:r>
              <a:rPr lang="en-US" sz="2000" dirty="0" smtClean="0"/>
              <a:t>spend especially for marketers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COVID-19 pandemic</a:t>
            </a:r>
            <a:r>
              <a:rPr lang="en-US" sz="2000" dirty="0" smtClean="0"/>
              <a:t> drives e-commerce upward</a:t>
            </a:r>
          </a:p>
        </p:txBody>
      </p:sp>
      <p:sp>
        <p:nvSpPr>
          <p:cNvPr id="5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2463418" y="2785245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733330" y="2320959"/>
            <a:ext cx="3844191" cy="261317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/>
          <p:cNvSpPr/>
          <p:nvPr/>
        </p:nvSpPr>
        <p:spPr>
          <a:xfrm>
            <a:off x="4876800" y="2299581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/>
              <a:t>INSIGHTS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Helps </a:t>
            </a:r>
            <a:r>
              <a:rPr lang="en-US" sz="2000" b="1" dirty="0" smtClean="0"/>
              <a:t>decision making</a:t>
            </a:r>
            <a:r>
              <a:rPr lang="en-US" sz="2000" dirty="0" smtClean="0"/>
              <a:t> not only for marketers but also engineers, developers, UX/UI designers, content creators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Evaluate</a:t>
            </a:r>
            <a:r>
              <a:rPr lang="en-US" sz="2000" dirty="0" smtClean="0"/>
              <a:t> success of marketing efforts/ strategies/investments</a:t>
            </a:r>
          </a:p>
        </p:txBody>
      </p:sp>
      <p:sp>
        <p:nvSpPr>
          <p:cNvPr id="5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2463418" y="2785246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032000" y="8645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495201" y="1028241"/>
            <a:ext cx="690104" cy="148893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9EAFACB-BCC3-402D-81D5-60C97268936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1180655" y="4665219"/>
            <a:ext cx="302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7FA6525-63C4-4D91-8301-DD3F20FBB5D4}"/>
              </a:ext>
            </a:extLst>
          </p:cNvPr>
          <p:cNvCxnSpPr>
            <a:cxnSpLocks/>
          </p:cNvCxnSpPr>
          <p:nvPr/>
        </p:nvCxnSpPr>
        <p:spPr>
          <a:xfrm flipV="1">
            <a:off x="6096000" y="2755355"/>
            <a:ext cx="5324272" cy="8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786F522-14FA-471A-803F-323F503E6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Workflow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483C542-A85F-4A49-AF4F-2548BC46CD2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4536090" y="2895278"/>
            <a:ext cx="1432663" cy="163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3AAC47C-AB89-41CF-8334-1D17B9F13D40}"/>
              </a:ext>
            </a:extLst>
          </p:cNvPr>
          <p:cNvSpPr/>
          <p:nvPr/>
        </p:nvSpPr>
        <p:spPr>
          <a:xfrm>
            <a:off x="641663" y="4395723"/>
            <a:ext cx="538992" cy="5389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BA466A2-3A83-4654-8CA4-F62DBF1CF340}"/>
              </a:ext>
            </a:extLst>
          </p:cNvPr>
          <p:cNvSpPr/>
          <p:nvPr/>
        </p:nvSpPr>
        <p:spPr>
          <a:xfrm>
            <a:off x="2500088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448AC8F-3EBB-41CB-8622-D89159D87615}"/>
              </a:ext>
            </a:extLst>
          </p:cNvPr>
          <p:cNvSpPr/>
          <p:nvPr/>
        </p:nvSpPr>
        <p:spPr>
          <a:xfrm>
            <a:off x="4206113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494DD80-34DA-4991-9D25-875AC8EED322}"/>
              </a:ext>
            </a:extLst>
          </p:cNvPr>
          <p:cNvSpPr/>
          <p:nvPr/>
        </p:nvSpPr>
        <p:spPr>
          <a:xfrm>
            <a:off x="591213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4AE0902-129B-4670-B809-35AFD71CB19B}"/>
              </a:ext>
            </a:extLst>
          </p:cNvPr>
          <p:cNvSpPr/>
          <p:nvPr/>
        </p:nvSpPr>
        <p:spPr>
          <a:xfrm>
            <a:off x="7618163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796FD18-A092-4A75-82A5-E572F7A0B75C}"/>
              </a:ext>
            </a:extLst>
          </p:cNvPr>
          <p:cNvSpPr/>
          <p:nvPr/>
        </p:nvSpPr>
        <p:spPr>
          <a:xfrm>
            <a:off x="932418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8FFD67-3E82-4704-ABFC-21197EC8349C}"/>
              </a:ext>
            </a:extLst>
          </p:cNvPr>
          <p:cNvSpPr/>
          <p:nvPr/>
        </p:nvSpPr>
        <p:spPr>
          <a:xfrm>
            <a:off x="11030210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94EDD37-ABA7-4359-95D9-0ABFC15F7833}"/>
              </a:ext>
            </a:extLst>
          </p:cNvPr>
          <p:cNvSpPr/>
          <p:nvPr/>
        </p:nvSpPr>
        <p:spPr>
          <a:xfrm>
            <a:off x="5059125" y="3518612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024FB74-6871-4D7F-A13B-6A9985AFB382}"/>
              </a:ext>
            </a:extLst>
          </p:cNvPr>
          <p:cNvGrpSpPr/>
          <p:nvPr/>
        </p:nvGrpSpPr>
        <p:grpSpPr>
          <a:xfrm>
            <a:off x="641663" y="5128011"/>
            <a:ext cx="1984805" cy="889547"/>
            <a:chOff x="1109958" y="5132809"/>
            <a:chExt cx="1720208" cy="889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8B2C881-9367-4E52-8D62-0CE3D57DE0F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F09A392-4AC9-4F59-9580-5A819995DDE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8C80DF2-6024-43EF-B48B-42EDC3F3427B}"/>
              </a:ext>
            </a:extLst>
          </p:cNvPr>
          <p:cNvSpPr txBox="1"/>
          <p:nvPr/>
        </p:nvSpPr>
        <p:spPr>
          <a:xfrm>
            <a:off x="2399775" y="4073316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2013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BB4BE6-F2C8-4611-9B69-A1D4179CECCE}"/>
              </a:ext>
            </a:extLst>
          </p:cNvPr>
          <p:cNvSpPr txBox="1"/>
          <p:nvPr/>
        </p:nvSpPr>
        <p:spPr>
          <a:xfrm>
            <a:off x="5514279" y="3628205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2015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891DAD2-1BCC-4A26-8E88-33070ACC6017}"/>
              </a:ext>
            </a:extLst>
          </p:cNvPr>
          <p:cNvSpPr txBox="1"/>
          <p:nvPr/>
        </p:nvSpPr>
        <p:spPr>
          <a:xfrm>
            <a:off x="7497113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2017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D732DAA-0E1E-4722-9F29-A9DF875FAA70}"/>
              </a:ext>
            </a:extLst>
          </p:cNvPr>
          <p:cNvSpPr txBox="1"/>
          <p:nvPr/>
        </p:nvSpPr>
        <p:spPr>
          <a:xfrm>
            <a:off x="4049185" y="4050799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2014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EBC917-6E40-4E63-9C30-D68DA1E82524}"/>
              </a:ext>
            </a:extLst>
          </p:cNvPr>
          <p:cNvSpPr txBox="1"/>
          <p:nvPr/>
        </p:nvSpPr>
        <p:spPr>
          <a:xfrm>
            <a:off x="6097397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2016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115A67-AFDD-4045-B72D-BFC6A0309A6F}"/>
              </a:ext>
            </a:extLst>
          </p:cNvPr>
          <p:cNvSpPr txBox="1"/>
          <p:nvPr/>
        </p:nvSpPr>
        <p:spPr>
          <a:xfrm>
            <a:off x="9186914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2018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8930C9-DB3A-426A-98E0-408B35156394}"/>
              </a:ext>
            </a:extLst>
          </p:cNvPr>
          <p:cNvSpPr txBox="1"/>
          <p:nvPr/>
        </p:nvSpPr>
        <p:spPr>
          <a:xfrm>
            <a:off x="10752992" y="3034990"/>
            <a:ext cx="94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</a:rPr>
              <a:t>2019</a:t>
            </a:r>
            <a:endParaRPr lang="ko-KR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10E2501-808B-4AA4-B511-89D8A2E6670F}"/>
              </a:ext>
            </a:extLst>
          </p:cNvPr>
          <p:cNvSpPr txBox="1"/>
          <p:nvPr/>
        </p:nvSpPr>
        <p:spPr>
          <a:xfrm>
            <a:off x="594029" y="3961272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E806139-36C0-4E0B-80DB-AE4361833E30}"/>
              </a:ext>
            </a:extLst>
          </p:cNvPr>
          <p:cNvGrpSpPr/>
          <p:nvPr/>
        </p:nvGrpSpPr>
        <p:grpSpPr>
          <a:xfrm>
            <a:off x="4813850" y="4493430"/>
            <a:ext cx="3075726" cy="704881"/>
            <a:chOff x="1109958" y="5132809"/>
            <a:chExt cx="1720208" cy="70488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CE096E4-0761-4103-A0A6-2EB73A25B9B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AB07560-F095-44BF-AF92-FB9088A77F5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2CC76F3-F469-4BF0-A69E-A77471C938C3}"/>
              </a:ext>
            </a:extLst>
          </p:cNvPr>
          <p:cNvGrpSpPr/>
          <p:nvPr/>
        </p:nvGrpSpPr>
        <p:grpSpPr>
          <a:xfrm>
            <a:off x="3521262" y="1709627"/>
            <a:ext cx="3075726" cy="704881"/>
            <a:chOff x="1109958" y="5132809"/>
            <a:chExt cx="1720208" cy="70488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DDC6BAB-D7CE-4A7C-BCA7-B141D4447AA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2A7030C-1907-4BD8-BB0B-9FE17593E60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1DCEF69-F206-4D74-8371-2523E74C8194}"/>
              </a:ext>
            </a:extLst>
          </p:cNvPr>
          <p:cNvGrpSpPr/>
          <p:nvPr/>
        </p:nvGrpSpPr>
        <p:grpSpPr>
          <a:xfrm>
            <a:off x="2521991" y="2529788"/>
            <a:ext cx="3075726" cy="704881"/>
            <a:chOff x="1109958" y="5132809"/>
            <a:chExt cx="1720208" cy="7048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C7DFB47-B322-46F7-AB8E-490D8AC0556F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9EC50C5-E53A-4FF1-9AE7-2A4DF0C1309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2E3F90A-4E80-4E50-AEA8-AB4EC29253A5}"/>
              </a:ext>
            </a:extLst>
          </p:cNvPr>
          <p:cNvGrpSpPr/>
          <p:nvPr/>
        </p:nvGrpSpPr>
        <p:grpSpPr>
          <a:xfrm>
            <a:off x="1522719" y="3349950"/>
            <a:ext cx="3075726" cy="704881"/>
            <a:chOff x="1109958" y="5132809"/>
            <a:chExt cx="1720208" cy="70488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8AFAF8B-9162-473D-918D-654CE20EF82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8893BDE-B50E-42EF-8950-E066775D722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D5A25C1-3939-4B83-845B-AAAD59957706}"/>
              </a:ext>
            </a:extLst>
          </p:cNvPr>
          <p:cNvGrpSpPr/>
          <p:nvPr/>
        </p:nvGrpSpPr>
        <p:grpSpPr>
          <a:xfrm>
            <a:off x="2829045" y="5128011"/>
            <a:ext cx="1984805" cy="889547"/>
            <a:chOff x="1109958" y="5132809"/>
            <a:chExt cx="1720208" cy="8895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3A31ABE-1745-4BAA-935A-815B58AF86CE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2C625E5-3955-4031-8C27-996D80F7C7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52922999-6253-4D00-A9F8-79D15A46CBE4}"/>
              </a:ext>
            </a:extLst>
          </p:cNvPr>
          <p:cNvGrpSpPr/>
          <p:nvPr/>
        </p:nvGrpSpPr>
        <p:grpSpPr>
          <a:xfrm>
            <a:off x="7123743" y="3520729"/>
            <a:ext cx="1984805" cy="889547"/>
            <a:chOff x="1109958" y="5132809"/>
            <a:chExt cx="1720208" cy="88954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23931CB-F247-4336-8B27-D14D307BCF55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1441971-9846-4649-A77C-8E2B737ACD5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5C3A18E6-BF78-463B-860D-E42795FF1EEC}"/>
              </a:ext>
            </a:extLst>
          </p:cNvPr>
          <p:cNvGrpSpPr/>
          <p:nvPr/>
        </p:nvGrpSpPr>
        <p:grpSpPr>
          <a:xfrm>
            <a:off x="9238701" y="3520729"/>
            <a:ext cx="1984805" cy="889547"/>
            <a:chOff x="1109958" y="5132809"/>
            <a:chExt cx="1720208" cy="88954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A7F20FC-36EC-4F9F-B925-36E53A0EF59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29054CF-63C0-4EE8-A03F-A433D9EE8061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ED61CF30-E013-4884-9676-FF269708FB31}"/>
              </a:ext>
            </a:extLst>
          </p:cNvPr>
          <p:cNvGrpSpPr/>
          <p:nvPr/>
        </p:nvGrpSpPr>
        <p:grpSpPr>
          <a:xfrm>
            <a:off x="8512993" y="1603475"/>
            <a:ext cx="3065610" cy="704881"/>
            <a:chOff x="1115616" y="5132809"/>
            <a:chExt cx="1714550" cy="70488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7440C23-092F-4799-99BE-091649ED7286}"/>
                </a:ext>
              </a:extLst>
            </p:cNvPr>
            <p:cNvSpPr txBox="1"/>
            <p:nvPr/>
          </p:nvSpPr>
          <p:spPr>
            <a:xfrm>
              <a:off x="1120699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AA0C967D-5F0A-4F92-B352-D2BEB3AE55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697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5070</Words>
  <Application>Microsoft Office PowerPoint</Application>
  <PresentationFormat>Custom</PresentationFormat>
  <Paragraphs>611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Gabriella Tanubrata</cp:lastModifiedBy>
  <cp:revision>119</cp:revision>
  <dcterms:created xsi:type="dcterms:W3CDTF">2019-01-14T06:35:35Z</dcterms:created>
  <dcterms:modified xsi:type="dcterms:W3CDTF">2020-06-14T18:36:35Z</dcterms:modified>
</cp:coreProperties>
</file>