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/>
              <a:t>Score-a-Stock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Giselle Taraboletti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Create an easy to use application that would grade stocks and make predictions to help investors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Goal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2D98-B8CE-4B54-A3DA-4C32D7C0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1B78-EA39-4F2A-8431-27CB577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 Criteria (24 points)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Financial Ratios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Good: 2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Average: 1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Bad: 0 points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6943D-E759-429E-8481-C8DD04869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51413"/>
            <a:ext cx="1670685" cy="166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2F986-CA9F-46BC-A497-A9F8EEDA0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52" y="4451413"/>
            <a:ext cx="1695055" cy="166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9B198E-245B-480E-BDF3-79FE23251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70" y="4451413"/>
            <a:ext cx="1674810" cy="16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DA13-5A5F-4D6E-8ABD-3922A4CE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891B-2A63-4C15-BA95-133D1E6E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TD Ameritrade API</a:t>
            </a:r>
            <a:br>
              <a:rPr lang="en-US" dirty="0"/>
            </a:br>
            <a:r>
              <a:rPr lang="en-US" dirty="0"/>
              <a:t>Alpaca API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Monte Carlo Simulation Forecasting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requests, json, datetime, </a:t>
            </a:r>
            <a:r>
              <a:rPr lang="en-US" dirty="0" err="1"/>
              <a:t>plotly</a:t>
            </a:r>
            <a:r>
              <a:rPr lang="en-US" dirty="0"/>
              <a:t> (</a:t>
            </a:r>
            <a:r>
              <a:rPr lang="en-US" dirty="0" err="1"/>
              <a:t>graph_objects</a:t>
            </a:r>
            <a:r>
              <a:rPr lang="en-US" dirty="0"/>
              <a:t> and express)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5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98B6-0F1E-42F3-99BE-7339A2A2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1A96-2588-439E-950C-04ACE7BC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st.input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st.markdown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st.write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st.button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st.sidebar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st.image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st.spinner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st.error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st.experimental_memo.clear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49103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247E-1269-4108-9759-E7A9816E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149D-E964-454F-86D0-600C3A8F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using stock market “game”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Tweak rating scale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criteria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MC Simulation to predict different numbers of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Comparing stocks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hosting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“connect to portfolio” functionality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810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{5BC2E7B5-F072-49CA-953C-9CC88E1C032F}tf56160789_win32</Template>
  <TotalTime>19</TotalTime>
  <Words>150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Score-a-Stock</vt:lpstr>
      <vt:lpstr>Create an easy to use application that would grade stocks and make predictions to help investors</vt:lpstr>
      <vt:lpstr>Grading</vt:lpstr>
      <vt:lpstr>Behind the Scenes</vt:lpstr>
      <vt:lpstr>Streamlit Features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Grader</dc:title>
  <dc:creator>Giselle Taraboletti</dc:creator>
  <cp:lastModifiedBy>Giselle Taraboletti</cp:lastModifiedBy>
  <cp:revision>2</cp:revision>
  <dcterms:created xsi:type="dcterms:W3CDTF">2022-02-11T00:24:58Z</dcterms:created>
  <dcterms:modified xsi:type="dcterms:W3CDTF">2022-02-11T01:16:50Z</dcterms:modified>
</cp:coreProperties>
</file>