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3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6C2C-280B-80F5-9C19-AB4E76E87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F209EA-3991-363F-8363-2729D6C88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C852C3-B626-D42F-3074-CDBED02C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89819-B021-C9F4-9D2C-AC04DC02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75AD4-7F1B-B68E-CE6F-18DACC73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4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6FAB-075C-F48D-A3DA-D26C2F75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950392-083F-98FB-6D55-DBFE3A6B8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26756-C8B8-C28A-3A74-BA1360FFE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7CE3F-755D-31CD-5AEB-6872763E3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CA985-C2F2-3F8B-F230-42FA870E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9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CA094B-3F36-0171-536C-2BFC82C04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00D0CE-A936-DA75-B78B-EBE410745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1CDE3-8FB0-8840-5905-3CAAA2B1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3F01E7-7FA4-9D2F-C59D-6E27C7CE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E8C65-64F7-1948-196F-2DB2741C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3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BE021-0862-6362-2E27-D717D42C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4F165-FBDA-C9EE-9196-9F7122F27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586B0-1911-AB95-6A08-9C77630A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F10B94-D3D9-3F12-FCD7-068351B9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DF566-BBAF-85B4-AC0B-E2D872DA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65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8499C-9BA5-C47C-B673-FC0F96D53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60DC72-D1D7-D6AA-9848-A38E70039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1506F0-7D58-80E1-8EBC-AC1A025E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CA0A09-5DDB-EEB7-9436-ABA7053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F4807-56EE-DEC5-C829-97C2AC53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28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20352-3A9C-B619-DA4D-780FAD6E7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1E853A-67D4-A214-3176-AFF970E75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697F79-8F20-A2A8-9FFB-C13061D8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A9C87C-9D11-3EA4-D8F4-065286A3A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983D82-65AA-D9EA-BF82-4A54425C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B3DD5F-591D-E2F2-DD8F-B052C79B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18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8C625D-8C48-EC0E-A8AD-6B24CA496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2A4B6E-5DD0-D25E-CDC1-DBE0A26EF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82E0CB-ED97-F3AF-3B23-7DC2D46AE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F8709C-2287-08E0-197D-251A5913A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5D10D2-1F7F-95E4-F5E8-41785BCD3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72719A-0D56-1011-E263-BAFC6F94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2355A6-508E-FB76-6F78-2C019C1DE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5DA928-1C4C-2E82-CE27-B864D0E9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6BE58-7C00-44E7-28B1-6DE83D5B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5363EF-23CF-8965-8B3E-33CD7505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815210-017D-A3D7-9EDD-A8E359FD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ED23EA-60B2-222B-4B52-56CEFE48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8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BAAC3C-174F-2F9C-674C-3BD40D80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CEB600-3586-EA08-5A60-747743BA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891221-A1F2-053E-99DD-EFA2EE0F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8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88345-B315-63C7-8DD2-03B22191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343787-18E7-69D7-5A88-A7D2C11F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1C2D5-EFA0-F983-B0F7-AFCCCD493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0AE5B-D970-EE17-863C-9DAE7D2C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59CE3F-D6C7-23A4-5245-F1C7DB26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4818F4-B335-6F6C-A1BF-9707D719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702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ABDD4-DB04-DBEE-EC61-276DF592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B2EC31-2E57-4BC6-2C35-EDF6A9501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DB77FC-72D5-165D-E7C1-1A87F15FA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D50262-A286-561F-E47C-2CE5362E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674AE-ACDF-0D6F-2889-6D49E930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84146F-01F5-ECF7-FB08-94086786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0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B008AB-DC51-66A4-099E-975DD1FB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0979A6-0958-B63E-AEB6-C9B7ABCF7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84FEA-0862-EB52-C6D9-A5C3657A6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F0B6B-0E55-4B66-9042-5657054160E3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ED029E-4F07-9782-6F80-9DE71E39F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276DB9-E6BC-A023-579D-973D0D873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F56BA-F4F7-42D5-8412-EB036B5C2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6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5083A3C-D17F-2C46-2259-70460408E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/>
              <a:t>[Class]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목적</a:t>
            </a:r>
            <a:r>
              <a:rPr lang="en-US" altLang="ko-KR" dirty="0"/>
              <a:t>(</a:t>
            </a:r>
            <a:r>
              <a:rPr lang="ko-KR" altLang="en-US" dirty="0"/>
              <a:t>한 줄</a:t>
            </a:r>
            <a:r>
              <a:rPr lang="en-US" altLang="ko-KR" dirty="0"/>
              <a:t>): </a:t>
            </a:r>
            <a:r>
              <a:rPr lang="ko-KR" altLang="en-US" dirty="0"/>
              <a:t>이 클래스가 존재해야 하는 이유</a:t>
            </a:r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[Responsibilities]</a:t>
            </a:r>
          </a:p>
          <a:p>
            <a:pPr marL="0" indent="0">
              <a:buNone/>
            </a:pPr>
            <a:r>
              <a:rPr lang="en-US" altLang="ko-KR" dirty="0"/>
              <a:t>- Doing:</a:t>
            </a:r>
          </a:p>
          <a:p>
            <a:pPr marL="0" indent="0">
              <a:buNone/>
            </a:pPr>
            <a:r>
              <a:rPr lang="en-US" altLang="ko-KR" dirty="0"/>
              <a:t>  - …</a:t>
            </a:r>
          </a:p>
          <a:p>
            <a:pPr marL="0" indent="0">
              <a:buNone/>
            </a:pPr>
            <a:r>
              <a:rPr lang="en-US" altLang="ko-KR" dirty="0"/>
              <a:t>  - …</a:t>
            </a:r>
          </a:p>
          <a:p>
            <a:pPr marL="0" indent="0">
              <a:buNone/>
            </a:pPr>
            <a:r>
              <a:rPr lang="en-US" altLang="ko-KR" dirty="0"/>
              <a:t>- Knowing:</a:t>
            </a:r>
          </a:p>
          <a:p>
            <a:pPr marL="0" indent="0">
              <a:buNone/>
            </a:pPr>
            <a:r>
              <a:rPr lang="en-US" altLang="ko-KR" dirty="0"/>
              <a:t>  - …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[Collaborators]</a:t>
            </a:r>
          </a:p>
          <a:p>
            <a:pPr marL="0" indent="0">
              <a:buNone/>
            </a:pPr>
            <a:r>
              <a:rPr lang="en-US" altLang="ko-KR" dirty="0"/>
              <a:t>- … (</a:t>
            </a:r>
            <a:r>
              <a:rPr lang="ko-KR" altLang="en-US" dirty="0"/>
              <a:t>어떤 메시지를 주고받는지 간단히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82BEB4C2-A1C3-4038-73EE-5D7FE9AB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CRC </a:t>
            </a:r>
            <a:r>
              <a:rPr lang="ko-KR" altLang="en-US" dirty="0"/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358548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3226E-E48C-333E-26D9-E1171791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연습장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559C09-0AB0-A642-F70E-A82B21973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0721"/>
          </a:xfrm>
        </p:spPr>
        <p:txBody>
          <a:bodyPr/>
          <a:lstStyle/>
          <a:p>
            <a:r>
              <a:rPr lang="en-US" altLang="ko-KR" dirty="0"/>
              <a:t>MVC</a:t>
            </a:r>
            <a:r>
              <a:rPr lang="ko-KR" altLang="en-US" dirty="0"/>
              <a:t> 패턴을 이용</a:t>
            </a:r>
            <a:endParaRPr lang="en-US" altLang="ko-KR" dirty="0"/>
          </a:p>
          <a:p>
            <a:r>
              <a:rPr lang="en-US" altLang="ko-KR" dirty="0"/>
              <a:t>VC</a:t>
            </a:r>
            <a:r>
              <a:rPr lang="ko-KR" altLang="en-US" dirty="0"/>
              <a:t>는 내가 </a:t>
            </a:r>
            <a:r>
              <a:rPr lang="ko-KR" altLang="en-US" dirty="0" err="1"/>
              <a:t>신경쓸</a:t>
            </a:r>
            <a:r>
              <a:rPr lang="ko-KR" altLang="en-US" dirty="0"/>
              <a:t> 필요 없음 </a:t>
            </a:r>
            <a:r>
              <a:rPr lang="en-US" altLang="ko-KR" dirty="0"/>
              <a:t>-&gt; </a:t>
            </a:r>
            <a:r>
              <a:rPr lang="ko-KR" altLang="en-US" dirty="0"/>
              <a:t>단순 입력</a:t>
            </a:r>
            <a:r>
              <a:rPr lang="en-US" altLang="ko-KR" dirty="0"/>
              <a:t>/</a:t>
            </a:r>
            <a:r>
              <a:rPr lang="ko-KR" altLang="en-US" dirty="0"/>
              <a:t>출력 책임만 담당</a:t>
            </a:r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에 집중</a:t>
            </a:r>
            <a:endParaRPr lang="en-US" altLang="ko-KR" dirty="0"/>
          </a:p>
          <a:p>
            <a:pPr lvl="1"/>
            <a:r>
              <a:rPr lang="ko-KR" altLang="en-US" dirty="0"/>
              <a:t>비즈니스 로직을 책임지는 계층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677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4BB4E-F0A2-038B-27F3-C8F77E9FD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B198A-CBEF-4584-3E12-5157349D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연습장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857975-CBC4-29F5-A08B-3245D638C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0721"/>
          </a:xfrm>
        </p:spPr>
        <p:txBody>
          <a:bodyPr/>
          <a:lstStyle/>
          <a:p>
            <a:r>
              <a:rPr lang="ko-KR" altLang="en-US" dirty="0"/>
              <a:t>가격등록</a:t>
            </a:r>
            <a:endParaRPr lang="en-US" altLang="ko-KR" dirty="0"/>
          </a:p>
          <a:p>
            <a:pPr lvl="1"/>
            <a:r>
              <a:rPr lang="ko-KR" altLang="en-US" dirty="0"/>
              <a:t>책임</a:t>
            </a:r>
            <a:r>
              <a:rPr lang="en-US" altLang="ko-KR" dirty="0"/>
              <a:t>: </a:t>
            </a:r>
            <a:r>
              <a:rPr lang="ko-KR" altLang="en-US" dirty="0"/>
              <a:t>가격등록</a:t>
            </a:r>
            <a:endParaRPr lang="en-US" altLang="ko-KR" dirty="0"/>
          </a:p>
          <a:p>
            <a:pPr lvl="1"/>
            <a:r>
              <a:rPr lang="ko-KR" altLang="en-US" dirty="0"/>
              <a:t>책임을 수행할 객체</a:t>
            </a:r>
            <a:r>
              <a:rPr lang="en-US" altLang="ko-KR" dirty="0"/>
              <a:t>: Product, </a:t>
            </a:r>
            <a:r>
              <a:rPr lang="en-US" altLang="ko-KR" dirty="0" err="1"/>
              <a:t>ProductService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4450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2E8AE8F-D6E2-CCA3-42B1-EA9BBE44A97D}"/>
              </a:ext>
            </a:extLst>
          </p:cNvPr>
          <p:cNvSpPr/>
          <p:nvPr/>
        </p:nvSpPr>
        <p:spPr>
          <a:xfrm>
            <a:off x="1441174" y="2993333"/>
            <a:ext cx="1411356" cy="126227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USER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956CE3-3C3E-D8B0-C8EE-16334EF340DD}"/>
              </a:ext>
            </a:extLst>
          </p:cNvPr>
          <p:cNvSpPr/>
          <p:nvPr/>
        </p:nvSpPr>
        <p:spPr>
          <a:xfrm>
            <a:off x="8332304" y="2993333"/>
            <a:ext cx="1411356" cy="1262270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DATABASE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EB8573-24C0-ED43-F78B-022403B31293}"/>
              </a:ext>
            </a:extLst>
          </p:cNvPr>
          <p:cNvSpPr/>
          <p:nvPr/>
        </p:nvSpPr>
        <p:spPr>
          <a:xfrm>
            <a:off x="4456043" y="2498034"/>
            <a:ext cx="2272748" cy="2252869"/>
          </a:xfrm>
          <a:prstGeom prst="rect">
            <a:avLst/>
          </a:prstGeom>
          <a:noFill/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SPRING BOOT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(+</a:t>
            </a:r>
            <a:r>
              <a:rPr lang="en-US" altLang="ko-KR" b="1" dirty="0" err="1">
                <a:solidFill>
                  <a:schemeClr val="tx1"/>
                </a:solidFill>
              </a:rPr>
              <a:t>Thymeleaf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69734-FBDB-5ACB-E827-2116FD81D6ED}"/>
              </a:ext>
            </a:extLst>
          </p:cNvPr>
          <p:cNvSpPr txBox="1"/>
          <p:nvPr/>
        </p:nvSpPr>
        <p:spPr>
          <a:xfrm>
            <a:off x="4456043" y="1997801"/>
            <a:ext cx="22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WEB APPLICATION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D4BEAD-68E9-4F15-6BB2-8BA4E799DF61}"/>
              </a:ext>
            </a:extLst>
          </p:cNvPr>
          <p:cNvSpPr txBox="1"/>
          <p:nvPr/>
        </p:nvSpPr>
        <p:spPr>
          <a:xfrm>
            <a:off x="3382417" y="32315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요청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E643047-E104-A6B6-806D-9A4FA8FF20CF}"/>
              </a:ext>
            </a:extLst>
          </p:cNvPr>
          <p:cNvCxnSpPr>
            <a:cxnSpLocks/>
          </p:cNvCxnSpPr>
          <p:nvPr/>
        </p:nvCxnSpPr>
        <p:spPr>
          <a:xfrm>
            <a:off x="2852530" y="3525078"/>
            <a:ext cx="1603513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CAC3CA8-CF6F-52B3-6E18-EBA97D91350E}"/>
              </a:ext>
            </a:extLst>
          </p:cNvPr>
          <p:cNvCxnSpPr>
            <a:cxnSpLocks/>
          </p:cNvCxnSpPr>
          <p:nvPr/>
        </p:nvCxnSpPr>
        <p:spPr>
          <a:xfrm flipH="1">
            <a:off x="2852530" y="3697356"/>
            <a:ext cx="160351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74A842-ECB5-64F0-CFA2-21B043D99F23}"/>
              </a:ext>
            </a:extLst>
          </p:cNvPr>
          <p:cNvSpPr txBox="1"/>
          <p:nvPr/>
        </p:nvSpPr>
        <p:spPr>
          <a:xfrm>
            <a:off x="6979606" y="321730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처리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B41283F-3780-1660-D602-DF32DAF05B2C}"/>
              </a:ext>
            </a:extLst>
          </p:cNvPr>
          <p:cNvCxnSpPr>
            <a:cxnSpLocks/>
          </p:cNvCxnSpPr>
          <p:nvPr/>
        </p:nvCxnSpPr>
        <p:spPr>
          <a:xfrm>
            <a:off x="6728012" y="3510832"/>
            <a:ext cx="1603513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91BE387-A09B-68CF-793E-BA154C29052E}"/>
              </a:ext>
            </a:extLst>
          </p:cNvPr>
          <p:cNvCxnSpPr>
            <a:cxnSpLocks/>
          </p:cNvCxnSpPr>
          <p:nvPr/>
        </p:nvCxnSpPr>
        <p:spPr>
          <a:xfrm flipH="1">
            <a:off x="6728012" y="3683110"/>
            <a:ext cx="160351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9566CE4-76DF-0D5C-BA41-F1F71D1A6063}"/>
              </a:ext>
            </a:extLst>
          </p:cNvPr>
          <p:cNvSpPr txBox="1"/>
          <p:nvPr/>
        </p:nvSpPr>
        <p:spPr>
          <a:xfrm>
            <a:off x="6979606" y="3701499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데이터 반환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1F7B63-AD92-87CB-D091-256609F63335}"/>
              </a:ext>
            </a:extLst>
          </p:cNvPr>
          <p:cNvSpPr txBox="1"/>
          <p:nvPr/>
        </p:nvSpPr>
        <p:spPr>
          <a:xfrm>
            <a:off x="3375491" y="36831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28395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98</Words>
  <Application>Microsoft Office PowerPoint</Application>
  <PresentationFormat>와이드스크린</PresentationFormat>
  <Paragraphs>31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CRC 템플릿</vt:lpstr>
      <vt:lpstr>개발 연습장</vt:lpstr>
      <vt:lpstr>개발 연습장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Nam</dc:creator>
  <cp:lastModifiedBy>Jake Nam</cp:lastModifiedBy>
  <cp:revision>2</cp:revision>
  <dcterms:created xsi:type="dcterms:W3CDTF">2025-08-30T07:35:47Z</dcterms:created>
  <dcterms:modified xsi:type="dcterms:W3CDTF">2025-08-30T09:52:44Z</dcterms:modified>
</cp:coreProperties>
</file>