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7FB6-DB92-48B0-8709-A69F1CFEBE0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7485-585C-4FEF-ACAF-38459814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02" y="0"/>
            <a:ext cx="8472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45" y="1825625"/>
            <a:ext cx="4940737" cy="3999103"/>
          </a:xfrm>
        </p:spPr>
      </p:pic>
    </p:spTree>
    <p:extLst>
      <p:ext uri="{BB962C8B-B14F-4D97-AF65-F5344CB8AC3E}">
        <p14:creationId xmlns:p14="http://schemas.microsoft.com/office/powerpoint/2010/main" val="28570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ServiceDesk 高天成 (vend.msz.pcsrv7)</dc:creator>
  <cp:lastModifiedBy>ServiceDesk 高天成 (vend.msz.pcsrv7)</cp:lastModifiedBy>
  <cp:revision>9</cp:revision>
  <dcterms:created xsi:type="dcterms:W3CDTF">2020-05-27T08:58:31Z</dcterms:created>
  <dcterms:modified xsi:type="dcterms:W3CDTF">2020-05-27T09:03:48Z</dcterms:modified>
</cp:coreProperties>
</file>