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EBFA-1987-4EB6-9418-326DE3A12D6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42-FE76-41B5-980B-BE947844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2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EBFA-1987-4EB6-9418-326DE3A12D6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42-FE76-41B5-980B-BE947844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EBFA-1987-4EB6-9418-326DE3A12D6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42-FE76-41B5-980B-BE947844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6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EBFA-1987-4EB6-9418-326DE3A12D6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42-FE76-41B5-980B-BE947844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EBFA-1987-4EB6-9418-326DE3A12D6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42-FE76-41B5-980B-BE947844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EBFA-1987-4EB6-9418-326DE3A12D6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42-FE76-41B5-980B-BE947844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1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EBFA-1987-4EB6-9418-326DE3A12D6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42-FE76-41B5-980B-BE947844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EBFA-1987-4EB6-9418-326DE3A12D6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42-FE76-41B5-980B-BE947844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5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EBFA-1987-4EB6-9418-326DE3A12D6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42-FE76-41B5-980B-BE947844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1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EBFA-1987-4EB6-9418-326DE3A12D6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42-FE76-41B5-980B-BE947844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EBFA-1987-4EB6-9418-326DE3A12D6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42-FE76-41B5-980B-BE947844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8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AEBFA-1987-4EB6-9418-326DE3A12D6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BE42-FE76-41B5-980B-BE9478445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2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471737" y="1243013"/>
            <a:ext cx="2007393" cy="5186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28210" y="1243013"/>
            <a:ext cx="2043112" cy="3343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93218" y="1635919"/>
            <a:ext cx="1164431" cy="72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3218" y="2572941"/>
            <a:ext cx="1164431" cy="7215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3217" y="3509963"/>
            <a:ext cx="1164431" cy="72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 flipH="1">
            <a:off x="2893216" y="1996679"/>
            <a:ext cx="1" cy="187404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93217" y="5289947"/>
            <a:ext cx="1164431" cy="7215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2"/>
            <a:endCxn id="17" idx="0"/>
          </p:cNvCxnSpPr>
          <p:nvPr/>
        </p:nvCxnSpPr>
        <p:spPr>
          <a:xfrm>
            <a:off x="3475433" y="4231482"/>
            <a:ext cx="0" cy="1058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86147" y="4352925"/>
            <a:ext cx="11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 iteration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28784" y="2572941"/>
            <a:ext cx="11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 iteration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594934" y="2572941"/>
            <a:ext cx="1164431" cy="7215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SPMV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94934" y="1617375"/>
            <a:ext cx="1164431" cy="72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Sparse Matrix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594933" y="3509962"/>
            <a:ext cx="1164431" cy="72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Vertex Cache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88334" y="82510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8354" y="824300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Accelerator</a:t>
            </a:r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0578" y="2357438"/>
            <a:ext cx="1325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610101" y="2716237"/>
            <a:ext cx="1315643" cy="7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643596" y="3246036"/>
            <a:ext cx="1289374" cy="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625737" y="3615368"/>
            <a:ext cx="1307233" cy="8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01936" y="2039245"/>
            <a:ext cx="123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01936" y="2386906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</a:t>
            </a:r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88822" y="2913789"/>
            <a:ext cx="12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81688" y="330770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  <a:r>
              <a:rPr lang="en-US" dirty="0" smtClean="0"/>
              <a:t>mask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3475432" y="2357438"/>
            <a:ext cx="2" cy="215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 flipH="1">
            <a:off x="3475433" y="3294460"/>
            <a:ext cx="1" cy="215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3" idx="2"/>
            <a:endCxn id="22" idx="0"/>
          </p:cNvCxnSpPr>
          <p:nvPr/>
        </p:nvCxnSpPr>
        <p:spPr>
          <a:xfrm>
            <a:off x="7177150" y="2338894"/>
            <a:ext cx="0" cy="234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2" idx="2"/>
            <a:endCxn id="24" idx="0"/>
          </p:cNvCxnSpPr>
          <p:nvPr/>
        </p:nvCxnSpPr>
        <p:spPr>
          <a:xfrm flipH="1">
            <a:off x="7177149" y="3294460"/>
            <a:ext cx="1" cy="215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640917" y="1444549"/>
            <a:ext cx="1325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99411" y="1126356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7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86673"/>
              </p:ext>
            </p:extLst>
          </p:nvPr>
        </p:nvGraphicFramePr>
        <p:xfrm>
          <a:off x="1971674" y="741097"/>
          <a:ext cx="83740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16">
                  <a:extLst>
                    <a:ext uri="{9D8B030D-6E8A-4147-A177-3AD203B41FA5}">
                      <a16:colId xmlns:a16="http://schemas.microsoft.com/office/drawing/2014/main" val="1207763169"/>
                    </a:ext>
                  </a:extLst>
                </a:gridCol>
                <a:gridCol w="797649">
                  <a:extLst>
                    <a:ext uri="{9D8B030D-6E8A-4147-A177-3AD203B41FA5}">
                      <a16:colId xmlns:a16="http://schemas.microsoft.com/office/drawing/2014/main" val="3946433671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3276737391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1156231262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4260374409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3465184080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2684952609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4197909387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2305289561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226734596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507702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Cols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3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3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8996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flipH="1">
            <a:off x="1374457" y="1112691"/>
            <a:ext cx="81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CSC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84906"/>
              </p:ext>
            </p:extLst>
          </p:nvPr>
        </p:nvGraphicFramePr>
        <p:xfrm>
          <a:off x="1971674" y="2225211"/>
          <a:ext cx="83740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16">
                  <a:extLst>
                    <a:ext uri="{9D8B030D-6E8A-4147-A177-3AD203B41FA5}">
                      <a16:colId xmlns:a16="http://schemas.microsoft.com/office/drawing/2014/main" val="1207763169"/>
                    </a:ext>
                  </a:extLst>
                </a:gridCol>
                <a:gridCol w="797649">
                  <a:extLst>
                    <a:ext uri="{9D8B030D-6E8A-4147-A177-3AD203B41FA5}">
                      <a16:colId xmlns:a16="http://schemas.microsoft.com/office/drawing/2014/main" val="3946433671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3276737391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1156231262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4260374409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3465184080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2684952609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4197909387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2305289561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226734596"/>
                    </a:ext>
                  </a:extLst>
                </a:gridCol>
                <a:gridCol w="743889">
                  <a:extLst>
                    <a:ext uri="{9D8B030D-6E8A-4147-A177-3AD203B41FA5}">
                      <a16:colId xmlns:a16="http://schemas.microsoft.com/office/drawing/2014/main" val="507702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Aux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3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Cols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Starty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3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8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25057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flipH="1">
            <a:off x="1300162" y="259680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DCSC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86314" y="2194906"/>
            <a:ext cx="1664492" cy="24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00688" y="2210059"/>
            <a:ext cx="950118" cy="942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1147" y="1868769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sentinels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1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83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72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Blaise Tine</dc:creator>
  <cp:lastModifiedBy>Blaise Tine</cp:lastModifiedBy>
  <cp:revision>11</cp:revision>
  <dcterms:created xsi:type="dcterms:W3CDTF">2016-10-31T15:53:26Z</dcterms:created>
  <dcterms:modified xsi:type="dcterms:W3CDTF">2016-10-31T21:53:43Z</dcterms:modified>
</cp:coreProperties>
</file>