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66" r:id="rId3"/>
    <p:sldId id="267" r:id="rId4"/>
    <p:sldId id="258" r:id="rId5"/>
  </p:sldIdLst>
  <p:sldSz cx="12192000" cy="6858000"/>
  <p:notesSz cx="6858000" cy="1190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33427-32A4-8D57-74CB-49FADF64B47E}" v="2" dt="2018-10-11T05:26:01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4E2C-51D0-40B9-B8DD-CED859A93469}" type="datetimeFigureOut">
              <a:rPr lang="en-US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88A7-4318-4125-B3DC-83FD305242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RocketChip Core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Week 6 – Complete RV32I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F102-4F91-4719-8777-CCEE9628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4" y="670"/>
            <a:ext cx="10772775" cy="71529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Steps to simulate the core: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4742-16FB-4FB9-A6B3-DD98C24A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8" y="602801"/>
            <a:ext cx="2782875" cy="75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cs typeface="Calibri Light"/>
              </a:rPr>
              <a:t>1. </a:t>
            </a:r>
            <a:r>
              <a:rPr lang="en-US" sz="1600" dirty="0" err="1">
                <a:cs typeface="Calibri Light"/>
              </a:rPr>
              <a:t>program_name.c</a:t>
            </a:r>
            <a:r>
              <a:rPr lang="en-US" sz="1600" dirty="0">
                <a:cs typeface="Calibri Light"/>
              </a:rPr>
              <a:t> saved inside "traces" folder</a:t>
            </a:r>
          </a:p>
        </p:txBody>
      </p:sp>
      <p:pic>
        <p:nvPicPr>
          <p:cNvPr id="6" name="Picture 6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4BB99B42-A68F-41F0-B1A2-5BF75D70C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6" y="1285567"/>
            <a:ext cx="1819275" cy="21050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8337FFC-1174-4C48-B154-9DA2EA3688B5}"/>
              </a:ext>
            </a:extLst>
          </p:cNvPr>
          <p:cNvSpPr/>
          <p:nvPr/>
        </p:nvSpPr>
        <p:spPr>
          <a:xfrm>
            <a:off x="2427228" y="17586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EFFA0F-B490-465F-A458-D9C11D718E7F}"/>
              </a:ext>
            </a:extLst>
          </p:cNvPr>
          <p:cNvSpPr txBox="1">
            <a:spLocks/>
          </p:cNvSpPr>
          <p:nvPr/>
        </p:nvSpPr>
        <p:spPr>
          <a:xfrm>
            <a:off x="5181775" y="788094"/>
            <a:ext cx="4537120" cy="378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 Light"/>
              </a:rPr>
              <a:t>2. Give file name as argument to the core</a:t>
            </a:r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1955AD-C597-4C87-9772-60C979AD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01" y="1351730"/>
            <a:ext cx="6997243" cy="1194251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5E6D70A-F6E0-4CA5-B570-DA48462145FB}"/>
              </a:ext>
            </a:extLst>
          </p:cNvPr>
          <p:cNvSpPr/>
          <p:nvPr/>
        </p:nvSpPr>
        <p:spPr>
          <a:xfrm>
            <a:off x="7004907" y="272873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936571F-7877-4DF5-BF69-0F1A3545CCA7}"/>
              </a:ext>
            </a:extLst>
          </p:cNvPr>
          <p:cNvSpPr txBox="1">
            <a:spLocks/>
          </p:cNvSpPr>
          <p:nvPr/>
        </p:nvSpPr>
        <p:spPr>
          <a:xfrm>
            <a:off x="3542652" y="3748381"/>
            <a:ext cx="7409694" cy="378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 Light"/>
              </a:rPr>
              <a:t>3. Get stats on program (Can also add # of loads, adds, </a:t>
            </a:r>
            <a:r>
              <a:rPr lang="en-US" sz="1600" dirty="0" err="1">
                <a:cs typeface="Calibri Light"/>
              </a:rPr>
              <a:t>addi</a:t>
            </a:r>
            <a:r>
              <a:rPr lang="en-US" sz="1600" dirty="0">
                <a:cs typeface="Calibri Light"/>
              </a:rPr>
              <a:t>, and # of stalls and flushes.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371DAF9-4687-4D4F-A082-81FC9269F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31" y="4301762"/>
            <a:ext cx="6219824" cy="14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Pipeline Setup: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EA6-3F7A-4C9A-92D5-99C41EDF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98035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70915" lvl="5" indent="0" algn="ctr">
              <a:buNone/>
            </a:pPr>
            <a:endParaRPr lang="en-US" sz="1400" dirty="0">
              <a:cs typeface="Calibri Light"/>
            </a:endParaRPr>
          </a:p>
          <a:p>
            <a:pPr>
              <a:buChar char="•"/>
            </a:pPr>
            <a:r>
              <a:rPr lang="en-US" sz="2000" dirty="0">
                <a:cs typeface="Calibri Light"/>
              </a:rPr>
              <a:t> Branches cause 1 stall (No speculation)</a:t>
            </a:r>
          </a:p>
          <a:p>
            <a:pPr>
              <a:buChar char="•"/>
            </a:pPr>
            <a:r>
              <a:rPr lang="en-US" sz="2000" dirty="0">
                <a:cs typeface="Calibri Light"/>
              </a:rPr>
              <a:t> Read after load causes 1 stall:</a:t>
            </a:r>
          </a:p>
          <a:p>
            <a:pPr marL="1199515" lvl="5">
              <a:buChar char="•"/>
            </a:pPr>
            <a:r>
              <a:rPr lang="en-US" sz="1600" b="1" dirty="0">
                <a:cs typeface="Calibri Light"/>
              </a:rPr>
              <a:t>Load </a:t>
            </a:r>
            <a:r>
              <a:rPr lang="en-US" sz="1600" b="1" dirty="0">
                <a:solidFill>
                  <a:srgbClr val="7030A0"/>
                </a:solidFill>
                <a:cs typeface="Calibri Light"/>
              </a:rPr>
              <a:t>$3</a:t>
            </a:r>
            <a:r>
              <a:rPr lang="en-US" sz="1600" dirty="0">
                <a:cs typeface="Calibri Light"/>
              </a:rPr>
              <a:t>, 24($5)</a:t>
            </a:r>
          </a:p>
          <a:p>
            <a:pPr marL="1199515" lvl="5">
              <a:buChar char="•"/>
            </a:pPr>
            <a:r>
              <a:rPr lang="en-US" sz="1600" dirty="0">
                <a:cs typeface="Calibri Light"/>
              </a:rPr>
              <a:t>Add $6,</a:t>
            </a:r>
            <a:r>
              <a:rPr lang="en-US" sz="1600" dirty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sz="1600" b="1" dirty="0">
                <a:solidFill>
                  <a:srgbClr val="7030A0"/>
                </a:solidFill>
                <a:cs typeface="Calibri Light"/>
              </a:rPr>
              <a:t>$3</a:t>
            </a:r>
            <a:r>
              <a:rPr lang="en-US" sz="1600" dirty="0">
                <a:cs typeface="Calibri Light"/>
              </a:rPr>
              <a:t>, $7</a:t>
            </a:r>
          </a:p>
          <a:p>
            <a:pPr>
              <a:buChar char="•"/>
            </a:pPr>
            <a:r>
              <a:rPr lang="en-US" sz="2200" dirty="0">
                <a:cs typeface="Calibri Light"/>
              </a:rPr>
              <a:t> Loads and Stores take 1 cycle</a:t>
            </a:r>
          </a:p>
          <a:p>
            <a:pPr>
              <a:buChar char="•"/>
            </a:pPr>
            <a:r>
              <a:rPr lang="en-US" sz="2200" dirty="0">
                <a:cs typeface="Calibri Light"/>
              </a:rPr>
              <a:t> Forwarding takes care of the rest of the data dependencies</a:t>
            </a:r>
          </a:p>
          <a:p>
            <a:pPr>
              <a:buChar char="•"/>
            </a:pPr>
            <a:r>
              <a:rPr lang="en-US" sz="2200" dirty="0">
                <a:cs typeface="Calibri Light"/>
              </a:rPr>
              <a:t> Pipeline stops after 5 cycles of the last instruction entering. </a:t>
            </a:r>
          </a:p>
        </p:txBody>
      </p:sp>
    </p:spTree>
    <p:extLst>
      <p:ext uri="{BB962C8B-B14F-4D97-AF65-F5344CB8AC3E}">
        <p14:creationId xmlns:p14="http://schemas.microsoft.com/office/powerpoint/2010/main" val="97932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EA6-3F7A-4C9A-92D5-99C41EDF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98035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70915" lvl="5" indent="0" algn="ctr">
              <a:buNone/>
            </a:pPr>
            <a:endParaRPr lang="en-US" sz="1400" dirty="0">
              <a:cs typeface="Calibri Light"/>
            </a:endParaRPr>
          </a:p>
          <a:p>
            <a:pPr>
              <a:buChar char="•"/>
            </a:pPr>
            <a:r>
              <a:rPr lang="en-US" sz="2000" dirty="0">
                <a:cs typeface="Calibri Light"/>
              </a:rPr>
              <a:t>  CASH memory is causing a weird bug while simulating</a:t>
            </a:r>
          </a:p>
          <a:p>
            <a:pPr marL="1199515" lvl="5">
              <a:buFont typeface="Arial" pitchFamily="34" charset="0"/>
              <a:buChar char="•"/>
            </a:pPr>
            <a:r>
              <a:rPr lang="en-US" sz="1400" dirty="0">
                <a:cs typeface="Calibri Light"/>
              </a:rPr>
              <a:t>Some Memory addresses change value without any code running that changes it.</a:t>
            </a:r>
          </a:p>
          <a:p>
            <a:pPr marL="1199515" lvl="5">
              <a:buFont typeface="Arial" pitchFamily="34" charset="0"/>
              <a:buChar char="•"/>
            </a:pPr>
            <a:r>
              <a:rPr lang="en-US" sz="1400" dirty="0">
                <a:cs typeface="Calibri Light"/>
              </a:rPr>
              <a:t>Will discuss with Blaise regarding the issue.</a:t>
            </a:r>
          </a:p>
          <a:p>
            <a:pPr marL="1199515" lvl="5">
              <a:buFont typeface="Arial" pitchFamily="34" charset="0"/>
              <a:buChar char="•"/>
            </a:pPr>
            <a:r>
              <a:rPr lang="en-US" sz="1400" dirty="0">
                <a:cs typeface="Calibri Light"/>
              </a:rPr>
              <a:t>Only problem standing to run any kind of applications.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cs typeface="Calibri Light"/>
              </a:rPr>
              <a:t> How to present the output.</a:t>
            </a:r>
          </a:p>
          <a:p>
            <a:pPr marL="1199515" lvl="5">
              <a:buFont typeface="Arial" pitchFamily="34" charset="0"/>
              <a:buChar char="•"/>
            </a:pPr>
            <a:r>
              <a:rPr lang="en-US" sz="1400" dirty="0">
                <a:cs typeface="Calibri Light"/>
              </a:rPr>
              <a:t>Program results are stored in memory </a:t>
            </a:r>
            <a:r>
              <a:rPr lang="en-US" sz="1400" dirty="0" err="1">
                <a:cs typeface="Calibri Light"/>
              </a:rPr>
              <a:t>realtive</a:t>
            </a:r>
            <a:r>
              <a:rPr lang="en-US" sz="1400" dirty="0">
                <a:cs typeface="Calibri Light"/>
              </a:rPr>
              <a:t> to the activation frame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404734915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Metropolitan</vt:lpstr>
      <vt:lpstr>RocketChip Core</vt:lpstr>
      <vt:lpstr>Steps to simulate the core:</vt:lpstr>
      <vt:lpstr>Pipeline Setup:</vt:lpstr>
      <vt:lpstr>Challenges: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832</cp:revision>
  <dcterms:created xsi:type="dcterms:W3CDTF">2013-07-15T20:26:40Z</dcterms:created>
  <dcterms:modified xsi:type="dcterms:W3CDTF">2018-10-11T16:08:28Z</dcterms:modified>
</cp:coreProperties>
</file>