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72472-CAD8-4274-DB27-9D0F832D5446}" v="2" dt="2018-09-04T16:30:30.813"/>
    <p1510:client id="{C5DD5C17-C245-C2C1-0633-2CE4DC50036F}" v="1" dt="2018-09-05T19:49:48.918"/>
    <p1510:client id="{63E0E2B2-B096-7906-823C-C148C8FE7B64}" v="4" dt="2018-09-05T22:20:0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http://www-inst.eecs.berkeley.edu/~cs250/fa13/handouts/lab2-riscv.pdf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688A7-4318-4125-B3DC-83FD3052422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Pipeline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" y="-271875"/>
            <a:ext cx="11374849" cy="1658198"/>
          </a:xfrm>
        </p:spPr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Current Pipeline: Only implements RISC-V R-Type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627218-85F9-4D58-860A-A80EBDD5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987027"/>
            <a:ext cx="12047124" cy="55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2000">
                <a:cs typeface="Calibri Light"/>
              </a:rPr>
              <a:t>  Download and use riscv-gcc compiler</a:t>
            </a:r>
          </a:p>
          <a:p>
            <a:pPr>
              <a:buChar char="•"/>
            </a:pPr>
            <a:r>
              <a:rPr lang="en-US" sz="2000">
                <a:cs typeface="Calibri Light"/>
              </a:rPr>
              <a:t>  Write C++ function to feed the pipeline with instructions from a file</a:t>
            </a:r>
          </a:p>
          <a:p>
            <a:pPr>
              <a:buChar char="•"/>
            </a:pPr>
            <a:r>
              <a:rPr lang="en-US" sz="2000">
                <a:cs typeface="Calibri Light"/>
              </a:rPr>
              <a:t>  Write tests for all R-Type instructions</a:t>
            </a:r>
            <a:endParaRPr lang="en-US" sz="2000" dirty="0">
              <a:cs typeface="Calibri Light"/>
            </a:endParaRPr>
          </a:p>
          <a:p>
            <a:pPr>
              <a:buChar char="•"/>
            </a:pPr>
            <a:r>
              <a:rPr lang="en-US" sz="2000">
                <a:cs typeface="Calibri Light"/>
              </a:rPr>
              <a:t>  Extend pipeline to fully model RocketChip RISC-V core</a:t>
            </a:r>
            <a:endParaRPr lang="en-US" sz="2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371-1BB0-4BC5-8E60-AC87E955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66" y="-492505"/>
            <a:ext cx="10772775" cy="1658198"/>
          </a:xfrm>
        </p:spPr>
        <p:txBody>
          <a:bodyPr/>
          <a:lstStyle/>
          <a:p>
            <a:r>
              <a:rPr lang="en-US">
                <a:cs typeface="Calibri Light"/>
              </a:rPr>
              <a:t>RocketChip Micro-architecture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69E28B6-84DF-42BF-9EEA-64A4DD5F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5400000">
            <a:off x="2810193" y="-1482017"/>
            <a:ext cx="6659181" cy="110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45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Metropolitan</vt:lpstr>
      <vt:lpstr>Pipeline Module</vt:lpstr>
      <vt:lpstr>Current Pipeline: Only implements RISC-V R-Type</vt:lpstr>
      <vt:lpstr>Next steps:</vt:lpstr>
      <vt:lpstr>RocketChip Micro-architecture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324</cp:revision>
  <dcterms:created xsi:type="dcterms:W3CDTF">2013-07-15T20:26:40Z</dcterms:created>
  <dcterms:modified xsi:type="dcterms:W3CDTF">2018-09-14T15:53:19Z</dcterms:modified>
</cp:coreProperties>
</file>