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3" r:id="rId3"/>
    <p:sldId id="264" r:id="rId4"/>
    <p:sldId id="258" r:id="rId5"/>
    <p:sldId id="262" r:id="rId6"/>
  </p:sldIdLst>
  <p:sldSz cx="12192000" cy="6858000"/>
  <p:notesSz cx="6858000" cy="11906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94E2C-51D0-40B9-B8DD-CED859A93469}" type="datetimeFigureOut">
              <a:rPr lang="en-US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688A7-4318-4125-B3DC-83FD3052422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8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7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RocketChip Core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Week 4 – Implementing RV32I (2/3)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8E4E-2BA7-45B5-B60F-B717FCF9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1" y="-271875"/>
            <a:ext cx="11374849" cy="1658198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Current Pipeline: RV32I Progress (No Dependency Checking Yet)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255FB3-9ECB-48D6-A7AF-628579B82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" y="796102"/>
            <a:ext cx="12179181" cy="58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38E4E-2BA7-45B5-B60F-B717FCF9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080" y="1032478"/>
            <a:ext cx="6263149" cy="38692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</a:rPr>
              <a:t>60% of RV32I is currently supported.</a:t>
            </a: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90119B7-26F6-41DF-AD78-3A9AF619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" y="73835"/>
            <a:ext cx="5454098" cy="67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3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C366-A4BD-4219-A2D8-7C3B7AA7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Challenges: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0EA6-3F7A-4C9A-92D5-99C41EDF1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98035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70915" lvl="5" indent="0" algn="ctr">
              <a:buNone/>
            </a:pPr>
            <a:endParaRPr lang="en-US" sz="1400" dirty="0">
              <a:cs typeface="Calibri Light"/>
            </a:endParaRPr>
          </a:p>
          <a:p>
            <a:pPr>
              <a:buChar char="•"/>
            </a:pPr>
            <a:r>
              <a:rPr lang="en-US" sz="2000" dirty="0">
                <a:cs typeface="Calibri Light"/>
              </a:rPr>
              <a:t>  Initializing ROM from a file produces an error. </a:t>
            </a:r>
          </a:p>
          <a:p>
            <a:pPr>
              <a:buChar char="•"/>
            </a:pPr>
            <a:r>
              <a:rPr lang="en-US" sz="2000" dirty="0">
                <a:cs typeface="Calibri Light"/>
              </a:rPr>
              <a:t>  Restructuring my code to be able to have cleaner code in the future. </a:t>
            </a:r>
          </a:p>
        </p:txBody>
      </p:sp>
    </p:spTree>
    <p:extLst>
      <p:ext uri="{BB962C8B-B14F-4D97-AF65-F5344CB8AC3E}">
        <p14:creationId xmlns:p14="http://schemas.microsoft.com/office/powerpoint/2010/main" val="404734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C7F0-7FE6-4F52-BB12-3ED7EE70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Milestones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E3813A-E53D-4003-9F25-7300D7C4A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32697"/>
              </p:ext>
            </p:extLst>
          </p:nvPr>
        </p:nvGraphicFramePr>
        <p:xfrm>
          <a:off x="263228" y="2160914"/>
          <a:ext cx="11756035" cy="23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38">
                  <a:extLst>
                    <a:ext uri="{9D8B030D-6E8A-4147-A177-3AD203B41FA5}">
                      <a16:colId xmlns:a16="http://schemas.microsoft.com/office/drawing/2014/main" val="4255326352"/>
                    </a:ext>
                  </a:extLst>
                </a:gridCol>
                <a:gridCol w="5792250">
                  <a:extLst>
                    <a:ext uri="{9D8B030D-6E8A-4147-A177-3AD203B41FA5}">
                      <a16:colId xmlns:a16="http://schemas.microsoft.com/office/drawing/2014/main" val="2830823567"/>
                    </a:ext>
                  </a:extLst>
                </a:gridCol>
                <a:gridCol w="1930749">
                  <a:extLst>
                    <a:ext uri="{9D8B030D-6E8A-4147-A177-3AD203B41FA5}">
                      <a16:colId xmlns:a16="http://schemas.microsoft.com/office/drawing/2014/main" val="4148998938"/>
                    </a:ext>
                  </a:extLst>
                </a:gridCol>
                <a:gridCol w="1495514">
                  <a:extLst>
                    <a:ext uri="{9D8B030D-6E8A-4147-A177-3AD203B41FA5}">
                      <a16:colId xmlns:a16="http://schemas.microsoft.com/office/drawing/2014/main" val="4000607192"/>
                    </a:ext>
                  </a:extLst>
                </a:gridCol>
                <a:gridCol w="1217884">
                  <a:extLst>
                    <a:ext uri="{9D8B030D-6E8A-4147-A177-3AD203B41FA5}">
                      <a16:colId xmlns:a16="http://schemas.microsoft.com/office/drawing/2014/main" val="3644729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60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RV32I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Core supports all integer computations and handles all control and data dependencies appropriately.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14/09/2018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03/10/2018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8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RV32IM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Core supports integer multiplication and division.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 Light"/>
                        </a:rPr>
                        <a:t>03/10/2018</a:t>
                      </a:r>
                      <a:endParaRPr lang="en-US" sz="1800" b="0" i="0" u="none" strike="noStrike" noProof="0" dirty="0">
                        <a:latin typeface="Calibri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 Light"/>
                        </a:rPr>
                        <a:t>04/10/2018</a:t>
                      </a:r>
                      <a:endParaRPr lang="en-US" sz="1800" b="0" i="0" u="none" strike="noStrike" noProof="0" dirty="0">
                        <a:latin typeface="Calibri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RV32IMFD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Core supports floating point registers, and both single and double precision loads and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 Light"/>
                        </a:rPr>
                        <a:t>04/10/2018</a:t>
                      </a:r>
                      <a:endParaRPr lang="en-US" sz="1800" b="0" i="0" u="none" strike="noStrike" noProof="0" dirty="0">
                        <a:latin typeface="Calibri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11/10/2018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142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RV32G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Core supports general-purpose scalar instruction 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 Light"/>
                        </a:rPr>
                        <a:t>11/10/2018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18/10/2018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004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7226E1-2B19-4116-97A6-426B26087576}"/>
              </a:ext>
            </a:extLst>
          </p:cNvPr>
          <p:cNvSpPr txBox="1"/>
          <p:nvPr/>
        </p:nvSpPr>
        <p:spPr>
          <a:xfrm>
            <a:off x="660400" y="5645150"/>
            <a:ext cx="10246783" cy="61555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 Light"/>
              </a:rPr>
              <a:t>Note:</a:t>
            </a:r>
            <a:r>
              <a:rPr lang="en-US" dirty="0">
                <a:cs typeface="Calibri Light"/>
              </a:rPr>
              <a:t> </a:t>
            </a:r>
            <a:r>
              <a:rPr lang="en-US" sz="1600" dirty="0" err="1">
                <a:cs typeface="Calibri Light"/>
              </a:rPr>
              <a:t>riscv-gcc</a:t>
            </a:r>
            <a:r>
              <a:rPr lang="en-US" sz="1600" dirty="0">
                <a:cs typeface="Calibri Light"/>
              </a:rPr>
              <a:t> compiler allows program compilation for a specific RV32X which will be used for testing and pipeline verification throughout the process. </a:t>
            </a:r>
          </a:p>
        </p:txBody>
      </p:sp>
    </p:spTree>
    <p:extLst>
      <p:ext uri="{BB962C8B-B14F-4D97-AF65-F5344CB8AC3E}">
        <p14:creationId xmlns:p14="http://schemas.microsoft.com/office/powerpoint/2010/main" val="271463338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Metropolitan</vt:lpstr>
      <vt:lpstr>RocketChip Core</vt:lpstr>
      <vt:lpstr>Current Pipeline: RV32I Progress (No Dependency Checking Yet)</vt:lpstr>
      <vt:lpstr>60% of RV32I is currently supported.</vt:lpstr>
      <vt:lpstr>Challenges:</vt:lpstr>
      <vt:lpstr>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525</cp:revision>
  <dcterms:created xsi:type="dcterms:W3CDTF">2013-07-15T20:26:40Z</dcterms:created>
  <dcterms:modified xsi:type="dcterms:W3CDTF">2018-10-11T15:40:26Z</dcterms:modified>
</cp:coreProperties>
</file>