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3" r:id="rId3"/>
    <p:sldId id="264" r:id="rId4"/>
    <p:sldId id="258" r:id="rId5"/>
    <p:sldId id="265" r:id="rId6"/>
  </p:sldIdLst>
  <p:sldSz cx="12192000" cy="6858000"/>
  <p:notesSz cx="6858000" cy="11906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94E2C-51D0-40B9-B8DD-CED859A93469}" type="datetimeFigureOut">
              <a:rPr lang="en-US"/>
              <a:t>10/11/2018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88A7-4318-4125-B3DC-83FD3052422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2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8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5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1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7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RocketChip Core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 Light"/>
              </a:rPr>
              <a:t>Week 5 – Implementing RV32I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" y="-435161"/>
            <a:ext cx="11374849" cy="1658198"/>
          </a:xfrm>
        </p:spPr>
        <p:txBody>
          <a:bodyPr>
            <a:normAutofit/>
          </a:bodyPr>
          <a:lstStyle/>
          <a:p>
            <a:r>
              <a:rPr lang="en-US" sz="3600" dirty="0">
                <a:cs typeface="Calibri Light"/>
              </a:rPr>
              <a:t>Current Pipeline: RV32I Progress</a:t>
            </a:r>
          </a:p>
        </p:txBody>
      </p:sp>
      <p:pic>
        <p:nvPicPr>
          <p:cNvPr id="3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101AF99-4CEE-40BB-9BD4-533D41BCD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29" y="-101733"/>
            <a:ext cx="12257314" cy="70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2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080" y="1032478"/>
            <a:ext cx="6263149" cy="386920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800" dirty="0">
                <a:solidFill>
                  <a:srgbClr val="FFFFFF"/>
                </a:solidFill>
              </a:rPr>
              <a:t>80% of RV32I is currently supported.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14B4DD6-0089-4A8B-86A2-BAF83928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60" y="48985"/>
            <a:ext cx="4829824" cy="67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3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C366-A4BD-4219-A2D8-7C3B7AA7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0EA6-3F7A-4C9A-92D5-99C41EDF1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1798035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70915" lvl="5" indent="0" algn="ctr">
              <a:buNone/>
            </a:pPr>
            <a:endParaRPr lang="en-US" sz="1400" dirty="0">
              <a:cs typeface="Calibri Light"/>
            </a:endParaRPr>
          </a:p>
          <a:p>
            <a:pPr>
              <a:buChar char="•"/>
            </a:pPr>
            <a:r>
              <a:rPr lang="en-US" sz="2000">
                <a:cs typeface="Calibri Light"/>
              </a:rPr>
              <a:t>  RISC-V gcc compiler is resolving branches and jump instructions to weird addresses. (Including the startup code)</a:t>
            </a:r>
            <a:endParaRPr lang="en-US" sz="2000" dirty="0">
              <a:cs typeface="Calibri Light"/>
            </a:endParaRPr>
          </a:p>
          <a:p>
            <a:pPr marL="1199515" lvl="5">
              <a:buFont typeface="Wingdings" pitchFamily="34" charset="0"/>
              <a:buChar char="Ø"/>
            </a:pPr>
            <a:r>
              <a:rPr lang="en-US" sz="1400">
                <a:cs typeface="Calibri Light"/>
              </a:rPr>
              <a:t>Will have to write my own test cases until I figure out how RISV-V gcc expects the instruction structure in memory to be. </a:t>
            </a:r>
            <a:endParaRPr lang="en-US" sz="1400" i="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73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38E4E-2BA7-45B5-B60F-B717FCF9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04" y="30992"/>
            <a:ext cx="12261177" cy="67865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>
                <a:solidFill>
                  <a:srgbClr val="FFFFFF"/>
                </a:solidFill>
              </a:rPr>
              <a:t>CODE</a:t>
            </a:r>
            <a:r>
              <a:rPr lang="en-US" sz="8800">
                <a:solidFill>
                  <a:srgbClr val="FFFFFF"/>
                </a:solidFill>
                <a:cs typeface="Calibri Light"/>
              </a:rPr>
              <a:t> DEMO</a:t>
            </a:r>
            <a:br>
              <a:rPr lang="en-US" sz="8800" dirty="0">
                <a:solidFill>
                  <a:srgbClr val="FFFFFF"/>
                </a:solidFill>
                <a:cs typeface="Calibri Light"/>
              </a:rPr>
            </a:br>
            <a:br>
              <a:rPr lang="en-US" sz="8800" dirty="0">
                <a:solidFill>
                  <a:srgbClr val="FFFFFF"/>
                </a:solidFill>
                <a:cs typeface="Calibri Light"/>
              </a:rPr>
            </a:br>
            <a:br>
              <a:rPr lang="en-US" sz="8800" dirty="0">
                <a:solidFill>
                  <a:srgbClr val="FFFFFF"/>
                </a:solidFill>
                <a:cs typeface="Calibri Light"/>
              </a:rPr>
            </a:br>
            <a:endParaRPr lang="en-US" sz="8800" dirty="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91167830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Metropolitan</vt:lpstr>
      <vt:lpstr>RocketChip Core</vt:lpstr>
      <vt:lpstr>Current Pipeline: RV32I Progress</vt:lpstr>
      <vt:lpstr>80% of RV32I is currently supported.</vt:lpstr>
      <vt:lpstr>Challenges:</vt:lpstr>
      <vt:lpstr>CODE DEMO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589</cp:revision>
  <dcterms:created xsi:type="dcterms:W3CDTF">2013-07-15T20:26:40Z</dcterms:created>
  <dcterms:modified xsi:type="dcterms:W3CDTF">2018-10-11T15:41:15Z</dcterms:modified>
</cp:coreProperties>
</file>