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E9A-B331-464B-8CE5-7DEB0187A4C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23EE-591D-4210-A38D-97A92AD8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E9A-B331-464B-8CE5-7DEB0187A4C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23EE-591D-4210-A38D-97A92AD8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E9A-B331-464B-8CE5-7DEB0187A4C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23EE-591D-4210-A38D-97A92AD8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E9A-B331-464B-8CE5-7DEB0187A4C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23EE-591D-4210-A38D-97A92AD8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9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E9A-B331-464B-8CE5-7DEB0187A4C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23EE-591D-4210-A38D-97A92AD8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E9A-B331-464B-8CE5-7DEB0187A4C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23EE-591D-4210-A38D-97A92AD8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7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E9A-B331-464B-8CE5-7DEB0187A4C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23EE-591D-4210-A38D-97A92AD8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E9A-B331-464B-8CE5-7DEB0187A4C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23EE-591D-4210-A38D-97A92AD8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E9A-B331-464B-8CE5-7DEB0187A4C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23EE-591D-4210-A38D-97A92AD8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E9A-B331-464B-8CE5-7DEB0187A4C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23EE-591D-4210-A38D-97A92AD8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E9A-B331-464B-8CE5-7DEB0187A4C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23EE-591D-4210-A38D-97A92AD8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3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63E9A-B331-464B-8CE5-7DEB0187A4C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A23EE-591D-4210-A38D-97A92AD8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0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8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8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15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8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0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2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5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7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9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4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0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7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4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6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2023-03-20T16:11:11Z</dcterms:created>
  <dcterms:modified xsi:type="dcterms:W3CDTF">2023-03-21T04:11:34Z</dcterms:modified>
</cp:coreProperties>
</file>