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0" d="0"/>
          <a:sy n="0" d="0"/>
        </p:scale>
        <p:origin x="-3396" y="-1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50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5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5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0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5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6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7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486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UI/UX 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en-US" dirty="0"/>
              <a:t>Present by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772343" y="560701"/>
            <a:ext cx="5670990" cy="1162967"/>
          </a:xfrm>
        </p:spPr>
        <p:txBody>
          <a:bodyPr/>
          <a:lstStyle/>
          <a:p>
            <a:r>
              <a:rPr lang="en-US" dirty="0"/>
              <a:t>What is hook model?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25" y="1978799"/>
            <a:ext cx="6344312" cy="4488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3227388" cy="963613"/>
          </a:xfrm>
        </p:spPr>
        <p:txBody>
          <a:bodyPr/>
          <a:lstStyle/>
          <a:p>
            <a:r>
              <a:rPr lang="en-US" dirty="0"/>
              <a:t>Trigger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84" y="1783207"/>
            <a:ext cx="5545232" cy="4292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3"/>
          <p:cNvSpPr>
            <a:spLocks noGrp="1"/>
          </p:cNvSpPr>
          <p:nvPr>
            <p:ph type="title"/>
          </p:nvPr>
        </p:nvSpPr>
        <p:spPr>
          <a:xfrm>
            <a:off x="4935918" y="0"/>
            <a:ext cx="2537353" cy="1593167"/>
          </a:xfrm>
        </p:spPr>
        <p:txBody>
          <a:bodyPr/>
          <a:lstStyle/>
          <a:p>
            <a:r>
              <a:rPr lang="en-US" dirty="0"/>
              <a:t>Trigger </a:t>
            </a:r>
          </a:p>
        </p:txBody>
      </p:sp>
      <p:cxnSp>
        <p:nvCxnSpPr>
          <p:cNvPr id="3145728" name="Straight Arrow Connector 4"/>
          <p:cNvCxnSpPr>
            <a:cxnSpLocks/>
          </p:cNvCxnSpPr>
          <p:nvPr/>
        </p:nvCxnSpPr>
        <p:spPr>
          <a:xfrm>
            <a:off x="5821965" y="1182119"/>
            <a:ext cx="0" cy="143394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TextBox 64"/>
          <p:cNvSpPr txBox="1"/>
          <p:nvPr/>
        </p:nvSpPr>
        <p:spPr>
          <a:xfrm>
            <a:off x="1723258" y="4410422"/>
            <a:ext cx="321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Paid</a:t>
            </a:r>
          </a:p>
        </p:txBody>
      </p:sp>
      <p:sp>
        <p:nvSpPr>
          <p:cNvPr id="1048599" name="TextBox 65"/>
          <p:cNvSpPr txBox="1"/>
          <p:nvPr/>
        </p:nvSpPr>
        <p:spPr>
          <a:xfrm>
            <a:off x="2024499" y="4968543"/>
            <a:ext cx="29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Earned </a:t>
            </a:r>
          </a:p>
        </p:txBody>
      </p:sp>
      <p:sp>
        <p:nvSpPr>
          <p:cNvPr id="1048600" name="TextBox 66"/>
          <p:cNvSpPr txBox="1"/>
          <p:nvPr/>
        </p:nvSpPr>
        <p:spPr>
          <a:xfrm>
            <a:off x="2970478" y="5350487"/>
            <a:ext cx="203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Relationship </a:t>
            </a:r>
          </a:p>
        </p:txBody>
      </p:sp>
      <p:sp>
        <p:nvSpPr>
          <p:cNvPr id="1048601" name="TextBox 67"/>
          <p:cNvSpPr txBox="1"/>
          <p:nvPr/>
        </p:nvSpPr>
        <p:spPr>
          <a:xfrm>
            <a:off x="4283295" y="4955647"/>
            <a:ext cx="19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Owned</a:t>
            </a:r>
          </a:p>
        </p:txBody>
      </p:sp>
      <p:cxnSp>
        <p:nvCxnSpPr>
          <p:cNvPr id="3145729" name="Straight Arrow Connector 68"/>
          <p:cNvCxnSpPr>
            <a:cxnSpLocks/>
          </p:cNvCxnSpPr>
          <p:nvPr/>
        </p:nvCxnSpPr>
        <p:spPr>
          <a:xfrm>
            <a:off x="3913094" y="2636845"/>
            <a:ext cx="431406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72"/>
          <p:cNvCxnSpPr>
            <a:cxnSpLocks/>
          </p:cNvCxnSpPr>
          <p:nvPr/>
        </p:nvCxnSpPr>
        <p:spPr>
          <a:xfrm>
            <a:off x="3913094" y="2657627"/>
            <a:ext cx="0" cy="11931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74"/>
          <p:cNvCxnSpPr>
            <a:cxnSpLocks/>
          </p:cNvCxnSpPr>
          <p:nvPr/>
        </p:nvCxnSpPr>
        <p:spPr>
          <a:xfrm>
            <a:off x="8227155" y="2616064"/>
            <a:ext cx="0" cy="123468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TextBox 82"/>
          <p:cNvSpPr txBox="1"/>
          <p:nvPr/>
        </p:nvSpPr>
        <p:spPr>
          <a:xfrm>
            <a:off x="3332830" y="3858268"/>
            <a:ext cx="19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External </a:t>
            </a:r>
          </a:p>
        </p:txBody>
      </p:sp>
      <p:cxnSp>
        <p:nvCxnSpPr>
          <p:cNvPr id="3145732" name="Straight Arrow Connector 83"/>
          <p:cNvCxnSpPr>
            <a:cxnSpLocks/>
          </p:cNvCxnSpPr>
          <p:nvPr/>
        </p:nvCxnSpPr>
        <p:spPr>
          <a:xfrm>
            <a:off x="3942433" y="4179332"/>
            <a:ext cx="681724" cy="7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85"/>
          <p:cNvCxnSpPr>
            <a:cxnSpLocks/>
          </p:cNvCxnSpPr>
          <p:nvPr/>
        </p:nvCxnSpPr>
        <p:spPr>
          <a:xfrm flipH="1">
            <a:off x="3761101" y="4187518"/>
            <a:ext cx="151993" cy="1112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Arrow Connector 89"/>
          <p:cNvCxnSpPr>
            <a:cxnSpLocks/>
          </p:cNvCxnSpPr>
          <p:nvPr/>
        </p:nvCxnSpPr>
        <p:spPr>
          <a:xfrm flipH="1">
            <a:off x="2347123" y="4198446"/>
            <a:ext cx="1541318" cy="380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Arrow Connector 92"/>
          <p:cNvCxnSpPr>
            <a:cxnSpLocks/>
          </p:cNvCxnSpPr>
          <p:nvPr/>
        </p:nvCxnSpPr>
        <p:spPr>
          <a:xfrm flipH="1">
            <a:off x="2911391" y="4179332"/>
            <a:ext cx="1001703" cy="89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TextBox 95"/>
          <p:cNvSpPr txBox="1"/>
          <p:nvPr/>
        </p:nvSpPr>
        <p:spPr>
          <a:xfrm>
            <a:off x="7722277" y="3810000"/>
            <a:ext cx="283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Internal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5069132" y="328435"/>
            <a:ext cx="2249326" cy="979596"/>
          </a:xfrm>
        </p:spPr>
        <p:txBody>
          <a:bodyPr/>
          <a:lstStyle/>
          <a:p>
            <a:r>
              <a:rPr lang="en-US" dirty="0"/>
              <a:t>Action </a:t>
            </a:r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13" y="1772610"/>
            <a:ext cx="4683965" cy="4475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059791" y="340659"/>
            <a:ext cx="3983995" cy="942924"/>
          </a:xfrm>
        </p:spPr>
        <p:txBody>
          <a:bodyPr>
            <a:normAutofit fontScale="94444"/>
          </a:bodyPr>
          <a:lstStyle/>
          <a:p>
            <a:r>
              <a:rPr lang="en-US" dirty="0"/>
              <a:t>Variable reward </a:t>
            </a:r>
          </a:p>
        </p:txBody>
      </p:sp>
      <p:cxnSp>
        <p:nvCxnSpPr>
          <p:cNvPr id="3145736" name="Straight Arrow Connector 3"/>
          <p:cNvCxnSpPr>
            <a:cxnSpLocks/>
          </p:cNvCxnSpPr>
          <p:nvPr/>
        </p:nvCxnSpPr>
        <p:spPr>
          <a:xfrm flipH="1">
            <a:off x="2554941" y="1072097"/>
            <a:ext cx="2991359" cy="150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Arrow Connector 5"/>
          <p:cNvCxnSpPr>
            <a:cxnSpLocks/>
          </p:cNvCxnSpPr>
          <p:nvPr/>
        </p:nvCxnSpPr>
        <p:spPr>
          <a:xfrm>
            <a:off x="5546300" y="1056205"/>
            <a:ext cx="0" cy="220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Arrow Connector 8"/>
          <p:cNvCxnSpPr>
            <a:cxnSpLocks/>
          </p:cNvCxnSpPr>
          <p:nvPr/>
        </p:nvCxnSpPr>
        <p:spPr>
          <a:xfrm>
            <a:off x="5604967" y="1072097"/>
            <a:ext cx="3746851" cy="165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6" name="TextBox 11"/>
          <p:cNvSpPr txBox="1"/>
          <p:nvPr/>
        </p:nvSpPr>
        <p:spPr>
          <a:xfrm rot="10800000" flipV="1">
            <a:off x="1082074" y="2838400"/>
            <a:ext cx="576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Rewards of the  Tribe</a:t>
            </a:r>
          </a:p>
        </p:txBody>
      </p:sp>
      <p:sp>
        <p:nvSpPr>
          <p:cNvPr id="1048607" name="TextBox 12"/>
          <p:cNvSpPr txBox="1"/>
          <p:nvPr/>
        </p:nvSpPr>
        <p:spPr>
          <a:xfrm rot="10800000" flipV="1">
            <a:off x="4468702" y="3393474"/>
            <a:ext cx="596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Rewards of the Hunt</a:t>
            </a:r>
          </a:p>
        </p:txBody>
      </p:sp>
      <p:sp>
        <p:nvSpPr>
          <p:cNvPr id="1048608" name="TextBox 13"/>
          <p:cNvSpPr txBox="1"/>
          <p:nvPr/>
        </p:nvSpPr>
        <p:spPr>
          <a:xfrm rot="10800000" flipV="1">
            <a:off x="8673751" y="2774723"/>
            <a:ext cx="621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Rewards of the self </a:t>
            </a:r>
          </a:p>
        </p:txBody>
      </p:sp>
      <p:pic>
        <p:nvPicPr>
          <p:cNvPr id="2097158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47" y="3393473"/>
            <a:ext cx="2705960" cy="1513333"/>
          </a:xfrm>
          <a:prstGeom prst="rect">
            <a:avLst/>
          </a:prstGeom>
        </p:spPr>
      </p:pic>
      <p:pic>
        <p:nvPicPr>
          <p:cNvPr id="2097159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64" y="3876419"/>
            <a:ext cx="3240423" cy="1710223"/>
          </a:xfrm>
          <a:prstGeom prst="rect">
            <a:avLst/>
          </a:prstGeom>
        </p:spPr>
      </p:pic>
      <p:pic>
        <p:nvPicPr>
          <p:cNvPr id="2097160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49" y="3384737"/>
            <a:ext cx="2914286" cy="2201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756593" y="0"/>
            <a:ext cx="3727280" cy="1444130"/>
          </a:xfrm>
        </p:spPr>
        <p:txBody>
          <a:bodyPr/>
          <a:lstStyle/>
          <a:p>
            <a:r>
              <a:rPr lang="en-US" dirty="0"/>
              <a:t>Investment </a:t>
            </a: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96" y="1444130"/>
            <a:ext cx="4825208" cy="4512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UI/UX </vt:lpstr>
      <vt:lpstr>What is hook model?</vt:lpstr>
      <vt:lpstr>Trigger</vt:lpstr>
      <vt:lpstr>Trigger </vt:lpstr>
      <vt:lpstr>Action </vt:lpstr>
      <vt:lpstr>Variable reward </vt:lpstr>
      <vt:lpstr>Investment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</dc:title>
  <dc:creator>eih3.lonelone@gmail.com</dc:creator>
  <cp:lastModifiedBy>Windows User</cp:lastModifiedBy>
  <cp:revision>1</cp:revision>
  <dcterms:created xsi:type="dcterms:W3CDTF">2023-03-08T18:28:45Z</dcterms:created>
  <dcterms:modified xsi:type="dcterms:W3CDTF">2023-03-22T03:23:04Z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d133e9aeab994685a59ffa67b1f7dff0</vt:lpwstr>
  </property>
</Properties>
</file>