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3" r:id="rId2"/>
    <p:sldId id="257" r:id="rId3"/>
    <p:sldId id="268" r:id="rId4"/>
    <p:sldId id="270" r:id="rId5"/>
    <p:sldId id="263" r:id="rId6"/>
    <p:sldId id="266" r:id="rId7"/>
    <p:sldId id="267"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in Ma Ma" initials="KMM" lastIdx="1" clrIdx="0">
    <p:extLst>
      <p:ext uri="{19B8F6BF-5375-455C-9EA6-DF929625EA0E}">
        <p15:presenceInfo xmlns:p15="http://schemas.microsoft.com/office/powerpoint/2012/main" userId="Khin Ma 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8435" autoAdjust="0"/>
  </p:normalViewPr>
  <p:slideViewPr>
    <p:cSldViewPr snapToGrid="0">
      <p:cViewPr varScale="1">
        <p:scale>
          <a:sx n="35" d="100"/>
          <a:sy n="35" d="100"/>
        </p:scale>
        <p:origin x="2100" y="48"/>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F5A76-F4AD-4B56-B8C6-70C037D56BD6}"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EBEC7-A837-4F34-B3AB-820174BDF30D}" type="slidenum">
              <a:rPr lang="en-US" smtClean="0"/>
              <a:t>‹#›</a:t>
            </a:fld>
            <a:endParaRPr lang="en-US"/>
          </a:p>
        </p:txBody>
      </p:sp>
    </p:spTree>
    <p:extLst>
      <p:ext uri="{BB962C8B-B14F-4D97-AF65-F5344CB8AC3E}">
        <p14:creationId xmlns:p14="http://schemas.microsoft.com/office/powerpoint/2010/main" val="398139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y-MM" dirty="0"/>
              <a:t>AI </a:t>
            </a:r>
            <a:r>
              <a:rPr lang="en-US" dirty="0"/>
              <a:t>surveillance(</a:t>
            </a:r>
            <a:r>
              <a:rPr lang="my-MM" dirty="0"/>
              <a:t>စောင့်ကြည့်ခြင်</a:t>
            </a:r>
            <a:r>
              <a:rPr lang="en-US" dirty="0"/>
              <a:t>း)</a:t>
            </a:r>
            <a:r>
              <a:rPr lang="my-MM" dirty="0"/>
              <a:t>ဆိုသည်မှာ လူ</a:t>
            </a:r>
            <a:r>
              <a:rPr lang="en-US" dirty="0" err="1"/>
              <a:t>တွေ</a:t>
            </a:r>
            <a:r>
              <a:rPr lang="my-MM" dirty="0"/>
              <a:t>ရ</a:t>
            </a:r>
            <a:r>
              <a:rPr lang="en-US" dirty="0"/>
              <a:t>ဲ</a:t>
            </a:r>
            <a:r>
              <a:rPr lang="my-MM" dirty="0"/>
              <a:t>့လှုပ်ရှားမှုများ၊ အပြုအမူများနှင့် အပြန်အလှန်တုံ့ပြန်မှုများကို စောင့်ကြည့်ခွဲခြမ်းစိတ်ဖြာရန် ဉာဏ်ရည်တု (AI) နည်းပညာများကို အသုံးပြုခြင်းကို ရည်ညွှန်းသည်။ ဤထောက်လှမ်းရေးအမျိုးအစားတွင် ကင်မရာများ၊ အာရုံခံကိရိယာများနှင့် အခြာ</a:t>
            </a:r>
            <a:r>
              <a:rPr lang="en-US" dirty="0" err="1"/>
              <a:t>းtools</a:t>
            </a:r>
            <a:r>
              <a:rPr lang="en-US" dirty="0"/>
              <a:t> </a:t>
            </a:r>
            <a:r>
              <a:rPr lang="en-US" dirty="0" err="1"/>
              <a:t>တွေလ</a:t>
            </a:r>
            <a:r>
              <a:rPr lang="my-MM" dirty="0"/>
              <a:t>ိ</a:t>
            </a:r>
            <a:r>
              <a:rPr lang="en-US" dirty="0"/>
              <a:t>ု</a:t>
            </a:r>
            <a:r>
              <a:rPr lang="my-MM" dirty="0"/>
              <a:t>မ</a:t>
            </a:r>
            <a:r>
              <a:rPr lang="en-US" dirty="0"/>
              <a:t>ျ</a:t>
            </a:r>
            <a:r>
              <a:rPr lang="my-MM" dirty="0"/>
              <a:t>ိ</a:t>
            </a:r>
            <a:r>
              <a:rPr lang="en-US" dirty="0"/>
              <a:t>ု</a:t>
            </a:r>
            <a:r>
              <a:rPr lang="my-MM" dirty="0"/>
              <a:t>း ဒေတာအများအပြားကို စုဆောင်းခြင်း၊ လုပ်ဆောင်ခြင်</a:t>
            </a:r>
            <a:r>
              <a:rPr lang="en-US" dirty="0"/>
              <a:t>း</a:t>
            </a:r>
            <a:r>
              <a:rPr lang="my-MM" dirty="0"/>
              <a:t>တ</a:t>
            </a:r>
            <a:r>
              <a:rPr lang="en-US" dirty="0"/>
              <a:t>ွေ</a:t>
            </a:r>
            <a:r>
              <a:rPr lang="my-MM" dirty="0"/>
              <a:t> ပါဝင်</a:t>
            </a:r>
            <a:r>
              <a:rPr lang="en-US" dirty="0"/>
              <a:t>ပ</a:t>
            </a:r>
            <a:r>
              <a:rPr lang="my-MM" dirty="0"/>
              <a:t>ါ</a:t>
            </a:r>
            <a:r>
              <a:rPr lang="en-US" dirty="0" err="1"/>
              <a:t>သည</a:t>
            </a:r>
            <a:r>
              <a:rPr lang="en-US" dirty="0"/>
              <a:t>်။</a:t>
            </a:r>
          </a:p>
          <a:p>
            <a:r>
              <a:rPr lang="my-MM" dirty="0"/>
              <a:t>ဒေတာစုဆောင်းခြင်း- </a:t>
            </a:r>
            <a:r>
              <a:rPr lang="en-US" dirty="0"/>
              <a:t>Data is gathered from various sources, such as cameras, microphones, sensors, or social media feeds.</a:t>
            </a:r>
            <a:r>
              <a:rPr lang="my-MM" dirty="0"/>
              <a:t> ဤဒေတာသည် ဗီဒီယို၊ အသံ သို့မဟုတ် စာသားကဲ့သို့ ဖော်မက်အမျိုးမျိုးဖြင့် ဖြစ်နိုင်သည်။</a:t>
            </a:r>
            <a:endParaRPr lang="en-US" dirty="0"/>
          </a:p>
          <a:p>
            <a:r>
              <a:rPr lang="my-MM" dirty="0"/>
              <a:t>ဒေတာလုပ်ဆောင်ခြင်း- </a:t>
            </a:r>
            <a:r>
              <a:rPr lang="en-US" dirty="0"/>
              <a:t> The data is preprocessed to remove noise, enhance features, and convert it to a format that can be easily analyzed by AI algorithms.(</a:t>
            </a:r>
            <a:r>
              <a:rPr lang="my-MM" dirty="0"/>
              <a:t>AI အယ်လဂိုရီသမ်များဖြင့် အလွယ်တကူ ခွဲခြမ်းစိတ်ဖြာနိုင်သည့် ဖော်မတ်သို့ ပြောင်းလဲရန်အတွက် ဒေတာကို ကြိုတင်လုပ်ဆောင်ထားသည်။</a:t>
            </a:r>
            <a:r>
              <a:rPr lang="en-US" dirty="0"/>
              <a:t>)</a:t>
            </a:r>
          </a:p>
          <a:p>
            <a:r>
              <a:rPr lang="en-US" dirty="0"/>
              <a:t>Feature Extraction-</a:t>
            </a:r>
            <a:r>
              <a:rPr lang="my-MM" dirty="0"/>
              <a:t>AI အယ်လဂိုရီသမ်များကို ကြိုတင်လုပ်ဆောင်ပြီးသားဒေတာများမှ သက်ဆိုင်ရာအင်္ဂါရပ်များကို ထုတ်ယူရန် အသုံးပြုသည်။ ဥပမာအားဖြင့်၊ ဗီဒီယိုဖိဒ်တစ်ခုရှိ သီးခြားလူတစ်ဦးချင်းစီကို ခွဲခြားသတ်မှတ်ရန် </a:t>
            </a:r>
            <a:r>
              <a:rPr lang="en-US" dirty="0"/>
              <a:t>facial recognition algorithms</a:t>
            </a:r>
            <a:r>
              <a:rPr lang="my-MM" dirty="0"/>
              <a:t>အယ်လဂိုရီသမ်ကို သုံးနိုင်သည်၊ သို့မဟုတ် ရုပ်ပုံရှိ အရာဝတ္ထုအမျိုးအစားများကို ခွဲခြားသတ်မှတ်ရန် </a:t>
            </a:r>
            <a:r>
              <a:rPr lang="en-US" dirty="0"/>
              <a:t>object detection algorithms </a:t>
            </a:r>
            <a:r>
              <a:rPr lang="my-MM" dirty="0"/>
              <a:t>အယ်လဂိုရီသမ်ကို အသုံးပြုနိုင်သည်။</a:t>
            </a:r>
            <a:endParaRPr lang="en-US" dirty="0"/>
          </a:p>
          <a:p>
            <a:r>
              <a:rPr lang="en-US" dirty="0"/>
              <a:t>Pattern recognition-The extracted features are analyzed using AI algorithms to detect patterns or anomalies(</a:t>
            </a:r>
            <a:r>
              <a:rPr lang="my-MM" dirty="0"/>
              <a:t>ကွဲလွဲချက်</a:t>
            </a:r>
            <a:r>
              <a:rPr lang="en-US" dirty="0"/>
              <a:t>). </a:t>
            </a:r>
            <a:r>
              <a:rPr lang="my-MM" dirty="0"/>
              <a:t>၎င်းတွင် သံသယဖြစ်ဖွယ်အပြုအမူများကို ရှာဖွေခြင်း၊ ဖြစ်နိုင်ချေရှိသော လုံခြုံရေးခြိမ်းခြောက်မှုများကို ဖော်ထုတ်ခြင်း သို့မဟုတ် စည်းမျဉ်းများ သို့မဟုတ် မူဝါဒများနှင့်အညီ စောင့်ကြည့်ခြင်း ပါဝင်သည်။</a:t>
            </a:r>
            <a:endParaRPr lang="en-US" dirty="0"/>
          </a:p>
          <a:p>
            <a:endParaRPr lang="en-US" dirty="0"/>
          </a:p>
          <a:p>
            <a:r>
              <a:rPr lang="en-US" dirty="0"/>
              <a:t>Alerting-</a:t>
            </a:r>
            <a:r>
              <a:rPr lang="my-MM" dirty="0"/>
              <a:t>ဖြစ်နိုင်ချေရှိသော ခြိမ်းခြောက်မှု သို့မဟုတ် စိတ်ဝင်စားဖွယ်ဖြစ်ရပ်ကို တွေ့ရှိသောအခါ AI စနစ်သည် လူသားအော်ပရေတာများထံ သတိပေးချက်ပေးပို့ခြင်း သို့မဟုတ် အချက်ပေးသံမြည်ခြင်း</a:t>
            </a:r>
            <a:r>
              <a:rPr lang="en-US" dirty="0"/>
              <a:t>။</a:t>
            </a:r>
          </a:p>
          <a:p>
            <a:r>
              <a:rPr lang="my-MM" dirty="0"/>
              <a:t>AI ထောက်လှမ်းရေးသည် လုံခြုံရေးနှင့် အများသူငှာ ဘေးကင်းရေးကို မြှင့်တင်ရန် အစွမ်းထက်သည့်ကိရိယာတစ်ခုဖြစ်သော်လည်း၊</a:t>
            </a:r>
            <a:endParaRPr lang="en-US" dirty="0"/>
          </a:p>
          <a:p>
            <a:r>
              <a:rPr lang="my-MM" dirty="0"/>
              <a:t>၎င်းတို့တွင် ဘက်လိုက်မှုနှင့် ခွဲခြားဆက်ဆံခြင်းအတွက် အလားအလာ၊ စောင့်ကြည့်ရေးနည်းပညာများကို အလွဲသုံးစားလုပ်ခြင်း သို့မဟုတ် အလွဲသုံးစားလုပ်ခြင်းအန္တရာယ်နှင့် တစ်ဦးချင်းကိုယ်ရေးကိုယ်တာအခွင့်အရေးများကို ချိုးဖောက်ခံရနိုင်သည့် အလားအလာများ ပါဝင်သည်။</a:t>
            </a:r>
            <a:endParaRPr lang="en-US" dirty="0"/>
          </a:p>
          <a:p>
            <a:endParaRPr lang="en-US" dirty="0"/>
          </a:p>
        </p:txBody>
      </p:sp>
      <p:sp>
        <p:nvSpPr>
          <p:cNvPr id="4" name="Slide Number Placeholder 3"/>
          <p:cNvSpPr>
            <a:spLocks noGrp="1"/>
          </p:cNvSpPr>
          <p:nvPr>
            <p:ph type="sldNum" sz="quarter" idx="5"/>
          </p:nvPr>
        </p:nvSpPr>
        <p:spPr/>
        <p:txBody>
          <a:bodyPr/>
          <a:lstStyle/>
          <a:p>
            <a:fld id="{E50EBEC7-A837-4F34-B3AB-820174BDF30D}" type="slidenum">
              <a:rPr lang="en-US" smtClean="0"/>
              <a:t>3</a:t>
            </a:fld>
            <a:endParaRPr lang="en-US"/>
          </a:p>
        </p:txBody>
      </p:sp>
    </p:spTree>
    <p:extLst>
      <p:ext uri="{BB962C8B-B14F-4D97-AF65-F5344CB8AC3E}">
        <p14:creationId xmlns:p14="http://schemas.microsoft.com/office/powerpoint/2010/main" val="3569251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algorithms analyze user behavior, such as their past searches, clicks, and likes, to recommend relevant content to users(</a:t>
            </a:r>
            <a:r>
              <a:rPr lang="my-MM" dirty="0"/>
              <a:t>အသုံးပြုသူများအတွက် သက်ဆိုင်ရာ အကြောင်းအရာကို အကြံပြုရန်။</a:t>
            </a:r>
            <a:r>
              <a:rPr lang="en-US" dirty="0"/>
              <a:t>). This is often seen in social media feeds where the platform suggests posts, articles, or videos based on the user's interests and activity.</a:t>
            </a:r>
          </a:p>
          <a:p>
            <a:endParaRPr lang="en-US" dirty="0"/>
          </a:p>
          <a:p>
            <a:endParaRPr lang="en-US" dirty="0"/>
          </a:p>
          <a:p>
            <a:r>
              <a:rPr lang="my-MM" dirty="0"/>
              <a:t>- သတင်းအတုများ၊ လိမ်လည်မှုများကို ရှာဖွေပြီး ဖယ်ရှားရန် AI ကို အသုံးပြုပါသည်</a:t>
            </a:r>
            <a:endParaRPr lang="en-US" dirty="0"/>
          </a:p>
          <a:p>
            <a:r>
              <a:rPr lang="my-MM" dirty="0"/>
              <a:t>ယေဘုယျအားဖြင့် AI သည် သုံးစွဲသူအတွေ့အကြုံကို မြှင့်တင်ရန်နှင့် ပုဂ္ဂိုလ်ရေးသီးသန့်ပြုသုံးစွဲသူများအား အန္တရာယ်ရှိသော အကြောင်းအရာများမှ ကာကွယ်ပေးပြီး</a:t>
            </a:r>
            <a:endParaRPr lang="en-US" dirty="0"/>
          </a:p>
          <a:p>
            <a:endParaRPr lang="en-US" dirty="0"/>
          </a:p>
          <a:p>
            <a:r>
              <a:rPr lang="my-MM" dirty="0"/>
              <a:t>လုပ်ထားသော အကြောင်းအရာများ၊ ထိရောက်သော ဖောက်သည်ပံ့ပိုးမှုနှင့် ပိုမိုသက်ဆိုင်သော ကြော်ငြာများကို ပံ့ပိုးပေးခြင်းဖြင့် လူမှုမီဒီယာပလပ်ဖောင်းများတွင် ထိတွေ့ဆက်ဆံမှုကို တိုးမြှင့်ရန် အလားအလာရှိသည်။ သို့သော် ဆိုရှယ်မီဒီယာတွင် AI ကို တာဝန်သိစွာအသုံးပြုမှုသေချာစေရန် ဂရုတစိုက်ကိုင်တွယ်ဖြေရှင်းရမည့် လျှို့ဝှက်ရေး၊ ဘက်လိုက်မှုနှင့် ကျင့်ဝတ်ဆိုင်ရာ ထည့်သွင်းစဉ်းစားမှုများနှင့် ပတ်သက်၍ စိုးရိမ်မှုများလည်း ရှိပါသည်။</a:t>
            </a:r>
            <a:endParaRPr lang="en-US" dirty="0"/>
          </a:p>
        </p:txBody>
      </p:sp>
      <p:sp>
        <p:nvSpPr>
          <p:cNvPr id="4" name="Slide Number Placeholder 3"/>
          <p:cNvSpPr>
            <a:spLocks noGrp="1"/>
          </p:cNvSpPr>
          <p:nvPr>
            <p:ph type="sldNum" sz="quarter" idx="5"/>
          </p:nvPr>
        </p:nvSpPr>
        <p:spPr/>
        <p:txBody>
          <a:bodyPr/>
          <a:lstStyle/>
          <a:p>
            <a:fld id="{E50EBEC7-A837-4F34-B3AB-820174BDF30D}" type="slidenum">
              <a:rPr lang="en-US" smtClean="0"/>
              <a:t>4</a:t>
            </a:fld>
            <a:endParaRPr lang="en-US"/>
          </a:p>
        </p:txBody>
      </p:sp>
    </p:spTree>
    <p:extLst>
      <p:ext uri="{BB962C8B-B14F-4D97-AF65-F5344CB8AC3E}">
        <p14:creationId xmlns:p14="http://schemas.microsoft.com/office/powerpoint/2010/main" val="409332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အကြောင်းအရာဖန်တီးမှု- </a:t>
            </a:r>
            <a:r>
              <a:rPr lang="en-US" dirty="0"/>
              <a:t>music, film scripts, and video games</a:t>
            </a:r>
            <a:r>
              <a:rPr lang="my-MM" dirty="0"/>
              <a:t>ဖန်တီးရန် သို့မဟုတ် မြှင့်တင်ရန် AI ကို အသုံးပြုနိုင်သည်။</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ထုတ်လုပ်မှုထိရောက်မှု- ဗီဒီယိုတည်းဖြတ်ခြင်း၊ အသံဒီဇိုင်းကဲ့သို့သော အလိုအလျောက်လုပ်ဆောင်ရန်နှင့် ချောမွေ့စေရန် AI ကို အသုံးပြုနိုင်သည်။ ၎င်းသည် ထုတ်လုပ်မှုနောက်ပိုင်းတွင် လိုအပ်သည့် အချိန်နှင့် ကုန်ကျစရိတ်ကို လျှော့ချနိုင်ပြီး </a:t>
            </a:r>
            <a:r>
              <a:rPr lang="en-US" dirty="0"/>
              <a:t>improve the overall quality of the final 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စိတ်ကြိုက်ပြင်ဆင်ထားသော အတွေ့အကြုံများ-</a:t>
            </a:r>
            <a:r>
              <a:rPr lang="en-US" dirty="0"/>
              <a:t>user</a:t>
            </a:r>
            <a:r>
              <a:rPr lang="my-MM" dirty="0"/>
              <a:t> စိတ်ကြိုက်သတ်မှတ်ထားသော </a:t>
            </a:r>
            <a:r>
              <a:rPr lang="en-US" dirty="0"/>
              <a:t>such as personalized playlists, movie or TV show recommendations, or customized game experiences</a:t>
            </a:r>
            <a:r>
              <a:rPr lang="my-MM" dirty="0"/>
              <a:t>ကို ပေးဆောင်ရန် AI ကို အသုံးပြုနိုင်ပါသည်။ </a:t>
            </a:r>
            <a:r>
              <a:rPr lang="en-US" dirty="0"/>
              <a:t>. This can improve </a:t>
            </a:r>
            <a:r>
              <a:rPr lang="en-US" dirty="0" err="1"/>
              <a:t>audienc</a:t>
            </a:r>
            <a:r>
              <a:rPr lang="my-MM" dirty="0"/>
              <a:t>စိတ်ကျေနပ်မှုကို တိုးတက်စေနိုင်သည်။ </a:t>
            </a:r>
            <a:endParaRPr lang="en-US" dirty="0"/>
          </a:p>
          <a:p>
            <a:endParaRPr lang="en-US" dirty="0"/>
          </a:p>
        </p:txBody>
      </p:sp>
      <p:sp>
        <p:nvSpPr>
          <p:cNvPr id="4" name="Slide Number Placeholder 3"/>
          <p:cNvSpPr>
            <a:spLocks noGrp="1"/>
          </p:cNvSpPr>
          <p:nvPr>
            <p:ph type="sldNum" sz="quarter" idx="5"/>
          </p:nvPr>
        </p:nvSpPr>
        <p:spPr/>
        <p:txBody>
          <a:bodyPr/>
          <a:lstStyle/>
          <a:p>
            <a:fld id="{E50EBEC7-A837-4F34-B3AB-820174BDF30D}" type="slidenum">
              <a:rPr lang="en-US" smtClean="0"/>
              <a:t>5</a:t>
            </a:fld>
            <a:endParaRPr lang="en-US"/>
          </a:p>
        </p:txBody>
      </p:sp>
    </p:spTree>
    <p:extLst>
      <p:ext uri="{BB962C8B-B14F-4D97-AF65-F5344CB8AC3E}">
        <p14:creationId xmlns:p14="http://schemas.microsoft.com/office/powerpoint/2010/main" val="375803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Personalized learning: AI can be used to create personalized learning paths for students based on their individual needs, strengths, and weaknesses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ဉာဏ်ရည်ဉာဏ်သွေး ကျူရှင်သင်ကြားခြင်း- မေးခွန်းများဖြေဆိုခြင်းနှင့် ရှင်းလင်းချက်ပေးခြင်း၊ ကျောင်းသား၏ သင်ယူမှုပုံစံနှင့် အရှိန်အဟုန်တို့နှင့်အညီ လိုက်လျောညီထွေဖြစ်စေရန် AI ကို အသုံးပြုနိုင်ပါသည်။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အလိုအလျောက် အဆင့်သတ်မှတ်ခြင်း- AI သည် တာဝန်များနှင့် စာမေးပွဲများကို အဆင့်သတ်မှတ်ရန်၊ ဆရာများ လိုအပ်သည့် အချိန်နှင့် ကြိုးစားအားထုတ်မှုကို လျှော့ချရန်နှင့် ကျောင်းသားများကို ပိုမိုမြန်ဆန်သော တုံ့ပြန်ချက်ပေးရန်အတွက် AI ကို အသုံးပြုနိုင်သည်။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သဘာဝဘာသာစကားဖြင့် လုပ်ဆောင်ခြင်း- AI ကို ကျောင်းသားများ၏ အရေးအသားနှင့် အပြောအဆိုတို့ကို ခွဲခြမ်းစိတ်ဖြာနားလည်ရန်၊ သဒ္ဒါ၊ ဝေါဟာရနှင့် ပေါင်းစပ်မှုဆိုင်ရာ တုံ့ပြန်ချက်များကို ပံ့ပိုးပေးနိုင်သည်။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my-MM" dirty="0"/>
              <a:t>ပညာရေးဆိုင်ရာ သုတေသန- AI သည် ပညာရေးဆိုင်ရာ သုတေသန၏ ကြီးမားသော ဒေတာအတွဲများကို ခွဲခြမ်းစိတ်ဖြာရန်၊ သင်ကြားမှုပုံစံနှင့် သင်ရိုးညွှန်းတမ်း ဖွံ့ဖြိုးတိုးတက်မှုကို အသိပေးနိုင်သည့် ပုံစံများနှင့် ထိုးထွင်းသိမြင်မှုများကို ခွဲခြားသတ်မှတ်ရန် အသုံးပြုနိုင်သည်။ AI သည် ပညာရေးကို အသွင်ပြောင်းရန် အလားအလာရှိသော်လည်း၊ ၎င်းသည် အရေးကြီးသော ကျင့်ဝတ်နှင့် ကိုယ်ရေးကိုယ်တာဆိုင်ရာ ကိစ္စရပ်များကိုလည်း မြှင့်တင်ပေးပါသည်။ ၎င်းတို့တွင် အယ်လဂိုရီသမ်သမ်မာဆုံးဖြတ်ချက်ချရာတွင် ပွင့်လင်းမြင်သာမှုနှင့် တရားမျှတမှုရှိစေရေး၊ ကျောင်းသားဒေတာကိုယ်ရေးကိုယ်တာအား ကာကွယ်ပေးခြင်းနှင့် လူသားဆရာများကို အစားထိုးမည့်အစား ပံ့ပိုးပေးသည့်နည်းလမ်းများတွင် AI ကို အသုံးပြုကြောင်း သေချာစေခြင်းတို့ ပါဝင်သည်။</a:t>
            </a:r>
            <a:endParaRPr lang="en-US" dirty="0"/>
          </a:p>
          <a:p>
            <a:endParaRPr lang="en-US" dirty="0"/>
          </a:p>
        </p:txBody>
      </p:sp>
      <p:sp>
        <p:nvSpPr>
          <p:cNvPr id="4" name="Slide Number Placeholder 3"/>
          <p:cNvSpPr>
            <a:spLocks noGrp="1"/>
          </p:cNvSpPr>
          <p:nvPr>
            <p:ph type="sldNum" sz="quarter" idx="5"/>
          </p:nvPr>
        </p:nvSpPr>
        <p:spPr/>
        <p:txBody>
          <a:bodyPr/>
          <a:lstStyle/>
          <a:p>
            <a:fld id="{E50EBEC7-A837-4F34-B3AB-820174BDF30D}" type="slidenum">
              <a:rPr lang="en-US" smtClean="0"/>
              <a:t>6</a:t>
            </a:fld>
            <a:endParaRPr lang="en-US"/>
          </a:p>
        </p:txBody>
      </p:sp>
    </p:spTree>
    <p:extLst>
      <p:ext uri="{BB962C8B-B14F-4D97-AF65-F5344CB8AC3E}">
        <p14:creationId xmlns:p14="http://schemas.microsoft.com/office/powerpoint/2010/main" val="428801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y-MM" dirty="0"/>
              <a:t>ကစားသူမဟုတ်သော ဇာတ်ကောင်များ (NPCs)- ဂိမ်းများတွင် NPC များကို ထိန်းချုပ်ရန် AI algorithms များကို အသုံးပြုနိုင်ပြီး ကစားသမားများနှင့် အပြန်အလှန်တုံ့ပြန်နိုင်ပြီး ပိုမိုလက်တွေ့ကျပြီး </a:t>
            </a:r>
            <a:r>
              <a:rPr lang="en-US" dirty="0"/>
              <a:t>challenging </a:t>
            </a:r>
            <a:r>
              <a:rPr lang="en-US" dirty="0" err="1"/>
              <a:t>ဖြစ</a:t>
            </a:r>
            <a:r>
              <a:rPr lang="en-US" dirty="0"/>
              <a:t>်</a:t>
            </a:r>
            <a:r>
              <a:rPr lang="my-MM" dirty="0"/>
              <a:t>တ</a:t>
            </a:r>
            <a:r>
              <a:rPr lang="en-US" dirty="0"/>
              <a:t>ဲ</a:t>
            </a:r>
            <a:r>
              <a:rPr lang="my-MM" dirty="0"/>
              <a:t>့</a:t>
            </a:r>
            <a:r>
              <a:rPr lang="en-US" dirty="0"/>
              <a:t>game experience</a:t>
            </a:r>
            <a:r>
              <a:rPr lang="my-MM" dirty="0"/>
              <a:t>တ</a:t>
            </a:r>
            <a:r>
              <a:rPr lang="en-US" dirty="0"/>
              <a:t>ွေ</a:t>
            </a:r>
            <a:r>
              <a:rPr lang="my-MM" dirty="0"/>
              <a:t>ကို ပေးစွမ်းနိုင်သည်။ </a:t>
            </a:r>
            <a:r>
              <a:rPr lang="en-US" dirty="0"/>
              <a:t>NPCs can be programmed to exhibit human-like behavior and decision-making</a:t>
            </a:r>
            <a:r>
              <a:rPr lang="my-MM" dirty="0"/>
              <a:t>ပြုလုပ်နိုင်ပြီး ဂိမ်းကို ပိုမိုတက်ကြွပြီး ဆွဲဆောင်မှုရှိစေပါသည်။</a:t>
            </a:r>
            <a:endParaRPr lang="en-US" dirty="0"/>
          </a:p>
          <a:p>
            <a:r>
              <a:rPr lang="my-MM" dirty="0"/>
              <a:t>ဂိမ်းကို ပိုမိုကောင်းမွန်အောင်ပြုလုပ်ခြင်း- </a:t>
            </a:r>
            <a:r>
              <a:rPr lang="en-US" dirty="0"/>
              <a:t>player’s behavior</a:t>
            </a:r>
            <a:r>
              <a:rPr lang="my-MM" dirty="0"/>
              <a:t>နှင့် </a:t>
            </a:r>
            <a:r>
              <a:rPr lang="en-US" dirty="0"/>
              <a:t>device</a:t>
            </a:r>
            <a:r>
              <a:rPr lang="my-MM" dirty="0"/>
              <a:t>သတ်မှတ်ချက်များကို ခွဲခြမ်းစိတ်ဖြာခြင်းဖြင့် ဂိမ်း</a:t>
            </a:r>
            <a:r>
              <a:rPr lang="en-US" dirty="0"/>
              <a:t> </a:t>
            </a:r>
            <a:r>
              <a:rPr lang="en-US" dirty="0" err="1"/>
              <a:t>performanced</a:t>
            </a:r>
            <a:r>
              <a:rPr lang="my-MM" dirty="0"/>
              <a:t>ကို အကောင်းဆုံးဖြစ်အောင် AI algorithms ကို အသုံးပြုနိုင်သည်။ </a:t>
            </a:r>
            <a:endParaRPr lang="en-US" dirty="0"/>
          </a:p>
          <a:p>
            <a:r>
              <a:rPr lang="en-US" dirty="0"/>
              <a:t>Overall,</a:t>
            </a:r>
            <a:r>
              <a:rPr lang="my-MM" dirty="0"/>
              <a:t> AI သည် </a:t>
            </a:r>
            <a:r>
              <a:rPr lang="en-US" dirty="0"/>
              <a:t>gamer </a:t>
            </a:r>
            <a:r>
              <a:rPr lang="my-MM" dirty="0"/>
              <a:t>ပိုမိုစွဲမက်ဖွယ်ကောင်းသော ဂိမ်းကစားခြင်းကို ပေးဆောင်ရာတွင် အရေးပါသောအခန်းကဏ္ဍမှ ပါဝင်ပါသည်။ AI နည်းပညာ တိုးတက်လာသည်နှင့်အမျှ ဂိမ်းစက်လုပ်ငန်းတွင် AI ကို ပိုမိုဆန်းသစ်သော အသုံးပြုမှုများကို မြင်တွေ့ရဖွယ်ရှိသည်။</a:t>
            </a:r>
            <a:endParaRPr lang="en-US" dirty="0"/>
          </a:p>
        </p:txBody>
      </p:sp>
      <p:sp>
        <p:nvSpPr>
          <p:cNvPr id="4" name="Slide Number Placeholder 3"/>
          <p:cNvSpPr>
            <a:spLocks noGrp="1"/>
          </p:cNvSpPr>
          <p:nvPr>
            <p:ph type="sldNum" sz="quarter" idx="5"/>
          </p:nvPr>
        </p:nvSpPr>
        <p:spPr/>
        <p:txBody>
          <a:bodyPr/>
          <a:lstStyle/>
          <a:p>
            <a:fld id="{E50EBEC7-A837-4F34-B3AB-820174BDF30D}" type="slidenum">
              <a:rPr lang="en-US" smtClean="0"/>
              <a:t>7</a:t>
            </a:fld>
            <a:endParaRPr lang="en-US"/>
          </a:p>
        </p:txBody>
      </p:sp>
    </p:spTree>
    <p:extLst>
      <p:ext uri="{BB962C8B-B14F-4D97-AF65-F5344CB8AC3E}">
        <p14:creationId xmlns:p14="http://schemas.microsoft.com/office/powerpoint/2010/main" val="92754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A011-2112-473A-B40C-017B51D37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A7130E-F35C-4E72-BFA3-F5F3A9AB2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E717E3-1109-45C7-B217-19D0DDAC6D96}"/>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5" name="Footer Placeholder 4">
            <a:extLst>
              <a:ext uri="{FF2B5EF4-FFF2-40B4-BE49-F238E27FC236}">
                <a16:creationId xmlns:a16="http://schemas.microsoft.com/office/drawing/2014/main" id="{9A5C0097-5A26-410E-B1E8-4D4EA317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30804-6745-4A29-B7DE-1393CE5ECD14}"/>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220934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9878-B721-4D7A-95FA-819E5D994F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4AE160-4ED3-43FA-83E9-1FD002D8EF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2259C-41B7-4350-B72D-6FDFE60465A6}"/>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5" name="Footer Placeholder 4">
            <a:extLst>
              <a:ext uri="{FF2B5EF4-FFF2-40B4-BE49-F238E27FC236}">
                <a16:creationId xmlns:a16="http://schemas.microsoft.com/office/drawing/2014/main" id="{4617531C-7F1E-485B-A8F4-EA69ECE63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11225-C673-4242-AFCE-F4CDA570E112}"/>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381425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7EC27-0CB8-4C8B-A352-05AE1530F7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EA8CF3-14B8-46BD-A914-CDB69F2AA9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FA464-EB7A-4C4F-BB66-53FF12E34B0C}"/>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5" name="Footer Placeholder 4">
            <a:extLst>
              <a:ext uri="{FF2B5EF4-FFF2-40B4-BE49-F238E27FC236}">
                <a16:creationId xmlns:a16="http://schemas.microsoft.com/office/drawing/2014/main" id="{C61389FB-1AED-4F9B-BCEF-0F0C82A87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43FA1-D50E-43F7-90EA-181A01B534F7}"/>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190661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0861-B9F6-4396-86A8-A67C8399F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7E232-EB91-484A-A176-BADCC9B6A7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36605-A8A8-4D26-B17C-211550F17A85}"/>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5" name="Footer Placeholder 4">
            <a:extLst>
              <a:ext uri="{FF2B5EF4-FFF2-40B4-BE49-F238E27FC236}">
                <a16:creationId xmlns:a16="http://schemas.microsoft.com/office/drawing/2014/main" id="{604719AB-307B-476D-B698-2075D5FEA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670A0-7F81-4101-B501-92CB3046FBBE}"/>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13502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3C2-76A7-4C16-825C-B45D7DD5B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695793-03F3-49C4-80E7-FC18457DE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0A10B9-DCDE-46DF-B6A3-7A572356D941}"/>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5" name="Footer Placeholder 4">
            <a:extLst>
              <a:ext uri="{FF2B5EF4-FFF2-40B4-BE49-F238E27FC236}">
                <a16:creationId xmlns:a16="http://schemas.microsoft.com/office/drawing/2014/main" id="{2D9633F2-55D5-4C2E-A149-3B4BA2584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E8617-3BF8-4595-94E9-64086C130B46}"/>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50632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129B-C464-4CBC-B00B-7EDC49946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5F593-55B2-4083-9C78-B62BDD71FE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BA5101-810E-4A92-A875-B70B73142C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31568-79E8-466B-9C24-04427294FA98}"/>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6" name="Footer Placeholder 5">
            <a:extLst>
              <a:ext uri="{FF2B5EF4-FFF2-40B4-BE49-F238E27FC236}">
                <a16:creationId xmlns:a16="http://schemas.microsoft.com/office/drawing/2014/main" id="{481E1AB7-AF4A-40FF-84CC-F3C0D8877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10F09-13FE-41EE-B899-1EAB3A640C83}"/>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376410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CA56-FF94-4018-935F-2D80BE6861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7EC62A-F89E-4F82-A847-EF3EAF3E4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3ABC80-245E-4EFA-B56C-DB5B701CD4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82AF02-D709-4E73-AE8E-D30045DF0B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31F56F-D318-4E1F-B2A2-9770E28D5A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9CE19-E5A3-4EA8-8CA5-04F78C75DEF0}"/>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8" name="Footer Placeholder 7">
            <a:extLst>
              <a:ext uri="{FF2B5EF4-FFF2-40B4-BE49-F238E27FC236}">
                <a16:creationId xmlns:a16="http://schemas.microsoft.com/office/drawing/2014/main" id="{D6ACD0AF-8F3A-41EB-8646-DBAC41AEDE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8DB15C-1A9B-4FB1-A1F9-A00254E0AC93}"/>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33091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7DA7-A7B0-42F5-89BD-7BFD7C7A96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98E2BC-563A-44FA-942C-F254F0912E0E}"/>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4" name="Footer Placeholder 3">
            <a:extLst>
              <a:ext uri="{FF2B5EF4-FFF2-40B4-BE49-F238E27FC236}">
                <a16:creationId xmlns:a16="http://schemas.microsoft.com/office/drawing/2014/main" id="{B1144E82-4BBF-4EE2-AA23-9D37D1D97B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308930-E48E-4322-BB18-F523637394D1}"/>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166766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6E750-59BA-4F03-A3B9-334D1171C106}"/>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3" name="Footer Placeholder 2">
            <a:extLst>
              <a:ext uri="{FF2B5EF4-FFF2-40B4-BE49-F238E27FC236}">
                <a16:creationId xmlns:a16="http://schemas.microsoft.com/office/drawing/2014/main" id="{11F365FD-E545-48FF-823D-1394A0F36C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CE7BB8-A04E-43AC-9EA0-49FD3735786E}"/>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69668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B5EF-024A-492A-8FFC-789D348FC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6F3446-9373-4C4C-A41A-872A3C6E2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128F7-7F38-47E5-8CCF-5F4AB4083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6AF651-DBEF-4853-8B9C-B7CFAF3076E7}"/>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6" name="Footer Placeholder 5">
            <a:extLst>
              <a:ext uri="{FF2B5EF4-FFF2-40B4-BE49-F238E27FC236}">
                <a16:creationId xmlns:a16="http://schemas.microsoft.com/office/drawing/2014/main" id="{0106B066-9DBC-4A74-96FF-052E140E9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ED1AA-96A2-4405-9C9B-7BEC0372503B}"/>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401342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9402-7C75-45B6-8C61-6FF411877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499AA-1685-47DB-B9DD-FD417EA28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B293B-B4C5-4DF5-99BC-6106B007C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BD863D-5672-476B-B791-FD1EA0159F65}"/>
              </a:ext>
            </a:extLst>
          </p:cNvPr>
          <p:cNvSpPr>
            <a:spLocks noGrp="1"/>
          </p:cNvSpPr>
          <p:nvPr>
            <p:ph type="dt" sz="half" idx="10"/>
          </p:nvPr>
        </p:nvSpPr>
        <p:spPr/>
        <p:txBody>
          <a:bodyPr/>
          <a:lstStyle/>
          <a:p>
            <a:fld id="{F6F8BB9B-A24E-4A4D-B86E-8BAE3057204F}" type="datetimeFigureOut">
              <a:rPr lang="en-US" smtClean="0"/>
              <a:t>3/10/2023</a:t>
            </a:fld>
            <a:endParaRPr lang="en-US"/>
          </a:p>
        </p:txBody>
      </p:sp>
      <p:sp>
        <p:nvSpPr>
          <p:cNvPr id="6" name="Footer Placeholder 5">
            <a:extLst>
              <a:ext uri="{FF2B5EF4-FFF2-40B4-BE49-F238E27FC236}">
                <a16:creationId xmlns:a16="http://schemas.microsoft.com/office/drawing/2014/main" id="{1135827A-E651-4154-84BD-4CABEFA63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4E5D7-84EB-4208-B599-2E6FB0630B90}"/>
              </a:ext>
            </a:extLst>
          </p:cNvPr>
          <p:cNvSpPr>
            <a:spLocks noGrp="1"/>
          </p:cNvSpPr>
          <p:nvPr>
            <p:ph type="sldNum" sz="quarter" idx="12"/>
          </p:nvPr>
        </p:nvSpPr>
        <p:spPr/>
        <p:txBody>
          <a:bodyPr/>
          <a:lstStyle/>
          <a:p>
            <a:fld id="{71BE652A-89A4-4E40-87C7-D2D8D4A58C81}" type="slidenum">
              <a:rPr lang="en-US" smtClean="0"/>
              <a:t>‹#›</a:t>
            </a:fld>
            <a:endParaRPr lang="en-US"/>
          </a:p>
        </p:txBody>
      </p:sp>
    </p:spTree>
    <p:extLst>
      <p:ext uri="{BB962C8B-B14F-4D97-AF65-F5344CB8AC3E}">
        <p14:creationId xmlns:p14="http://schemas.microsoft.com/office/powerpoint/2010/main" val="11611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E833D-4DB5-4E12-A046-E58DBE32A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4B7E7-00D8-479F-95DA-F504748C5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8EADE-ABAA-42E1-A46C-F6BE733D9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8BB9B-A24E-4A4D-B86E-8BAE3057204F}" type="datetimeFigureOut">
              <a:rPr lang="en-US" smtClean="0"/>
              <a:t>3/10/2023</a:t>
            </a:fld>
            <a:endParaRPr lang="en-US"/>
          </a:p>
        </p:txBody>
      </p:sp>
      <p:sp>
        <p:nvSpPr>
          <p:cNvPr id="5" name="Footer Placeholder 4">
            <a:extLst>
              <a:ext uri="{FF2B5EF4-FFF2-40B4-BE49-F238E27FC236}">
                <a16:creationId xmlns:a16="http://schemas.microsoft.com/office/drawing/2014/main" id="{9C2E0A35-738D-448E-A275-FB0E15E91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178B40-AD08-4833-BCE8-C069E0A01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E652A-89A4-4E40-87C7-D2D8D4A58C81}" type="slidenum">
              <a:rPr lang="en-US" smtClean="0"/>
              <a:t>‹#›</a:t>
            </a:fld>
            <a:endParaRPr lang="en-US"/>
          </a:p>
        </p:txBody>
      </p:sp>
    </p:spTree>
    <p:extLst>
      <p:ext uri="{BB962C8B-B14F-4D97-AF65-F5344CB8AC3E}">
        <p14:creationId xmlns:p14="http://schemas.microsoft.com/office/powerpoint/2010/main" val="9905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A08967E0-06B7-4FDF-A05A-260AADBE9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050"/>
            <a:ext cx="12192000" cy="6838950"/>
          </a:xfrm>
        </p:spPr>
      </p:pic>
    </p:spTree>
    <p:extLst>
      <p:ext uri="{BB962C8B-B14F-4D97-AF65-F5344CB8AC3E}">
        <p14:creationId xmlns:p14="http://schemas.microsoft.com/office/powerpoint/2010/main" val="152924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D66AF5-F2BA-4CB7-944E-9EBEB3958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1839" y="657790"/>
            <a:ext cx="10508322" cy="5542419"/>
          </a:xfrm>
        </p:spPr>
      </p:pic>
      <p:pic>
        <p:nvPicPr>
          <p:cNvPr id="9" name="Graphic 8" descr="Theatre">
            <a:extLst>
              <a:ext uri="{FF2B5EF4-FFF2-40B4-BE49-F238E27FC236}">
                <a16:creationId xmlns:a16="http://schemas.microsoft.com/office/drawing/2014/main" id="{F52F3BB1-BB3E-47E6-A362-677938A371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6150" y="657790"/>
            <a:ext cx="914400" cy="914400"/>
          </a:xfrm>
          <a:prstGeom prst="rect">
            <a:avLst/>
          </a:prstGeom>
        </p:spPr>
      </p:pic>
    </p:spTree>
    <p:extLst>
      <p:ext uri="{BB962C8B-B14F-4D97-AF65-F5344CB8AC3E}">
        <p14:creationId xmlns:p14="http://schemas.microsoft.com/office/powerpoint/2010/main" val="287402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435D-499B-4D5F-A113-3C9643AE9796}"/>
              </a:ext>
            </a:extLst>
          </p:cNvPr>
          <p:cNvSpPr>
            <a:spLocks noGrp="1"/>
          </p:cNvSpPr>
          <p:nvPr>
            <p:ph type="title"/>
          </p:nvPr>
        </p:nvSpPr>
        <p:spPr/>
        <p:txBody>
          <a:bodyPr/>
          <a:lstStyle/>
          <a:p>
            <a:r>
              <a:rPr lang="en-US" dirty="0"/>
              <a:t>Surveillance</a:t>
            </a:r>
          </a:p>
        </p:txBody>
      </p:sp>
      <p:sp>
        <p:nvSpPr>
          <p:cNvPr id="3" name="Content Placeholder 2">
            <a:extLst>
              <a:ext uri="{FF2B5EF4-FFF2-40B4-BE49-F238E27FC236}">
                <a16:creationId xmlns:a16="http://schemas.microsoft.com/office/drawing/2014/main" id="{625097ED-777D-4723-A8C9-7FC196F06D7E}"/>
              </a:ext>
            </a:extLst>
          </p:cNvPr>
          <p:cNvSpPr>
            <a:spLocks noGrp="1"/>
          </p:cNvSpPr>
          <p:nvPr>
            <p:ph sz="half" idx="1"/>
          </p:nvPr>
        </p:nvSpPr>
        <p:spPr/>
        <p:txBody>
          <a:bodyPr/>
          <a:lstStyle/>
          <a:p>
            <a:pPr marL="0" indent="0">
              <a:buNone/>
            </a:pPr>
            <a:r>
              <a:rPr lang="en-US" dirty="0"/>
              <a:t>This process typically involves several steps:</a:t>
            </a:r>
          </a:p>
          <a:p>
            <a:pPr marL="0" indent="0">
              <a:buNone/>
            </a:pPr>
            <a:r>
              <a:rPr lang="en-US" dirty="0"/>
              <a:t>Data collection</a:t>
            </a:r>
          </a:p>
          <a:p>
            <a:pPr marL="0" indent="0">
              <a:buNone/>
            </a:pPr>
            <a:r>
              <a:rPr lang="en-US" dirty="0"/>
              <a:t>Data preprocessing</a:t>
            </a:r>
          </a:p>
          <a:p>
            <a:pPr marL="0" indent="0">
              <a:buNone/>
            </a:pPr>
            <a:r>
              <a:rPr lang="en-US" dirty="0"/>
              <a:t>Feature extraction</a:t>
            </a:r>
          </a:p>
          <a:p>
            <a:pPr marL="0" indent="0">
              <a:buNone/>
            </a:pPr>
            <a:r>
              <a:rPr lang="en-US" dirty="0"/>
              <a:t>Pattern recognition</a:t>
            </a:r>
          </a:p>
          <a:p>
            <a:pPr marL="0" indent="0">
              <a:buNone/>
            </a:pPr>
            <a:r>
              <a:rPr lang="en-US" dirty="0"/>
              <a:t>Alerting</a:t>
            </a:r>
          </a:p>
        </p:txBody>
      </p:sp>
      <p:pic>
        <p:nvPicPr>
          <p:cNvPr id="6" name="Content Placeholder 5">
            <a:extLst>
              <a:ext uri="{FF2B5EF4-FFF2-40B4-BE49-F238E27FC236}">
                <a16:creationId xmlns:a16="http://schemas.microsoft.com/office/drawing/2014/main" id="{E02F0D9D-6852-4846-8235-5B9C9ED1A4B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43099"/>
            <a:ext cx="5181600" cy="4233863"/>
          </a:xfrm>
        </p:spPr>
      </p:pic>
    </p:spTree>
    <p:extLst>
      <p:ext uri="{BB962C8B-B14F-4D97-AF65-F5344CB8AC3E}">
        <p14:creationId xmlns:p14="http://schemas.microsoft.com/office/powerpoint/2010/main" val="420959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E166-4196-48CB-8A6F-6CA716C33F50}"/>
              </a:ext>
            </a:extLst>
          </p:cNvPr>
          <p:cNvSpPr>
            <a:spLocks noGrp="1"/>
          </p:cNvSpPr>
          <p:nvPr>
            <p:ph type="title"/>
          </p:nvPr>
        </p:nvSpPr>
        <p:spPr>
          <a:xfrm>
            <a:off x="838200" y="178905"/>
            <a:ext cx="10515600" cy="1782417"/>
          </a:xfrm>
        </p:spPr>
        <p:txBody>
          <a:bodyPr>
            <a:normAutofit fontScale="90000"/>
          </a:bodyPr>
          <a:lstStyle/>
          <a:p>
            <a:br>
              <a:rPr lang="en-US" sz="4000" dirty="0"/>
            </a:br>
            <a:r>
              <a:rPr lang="en-US" sz="4000" dirty="0"/>
              <a:t>Social Media</a:t>
            </a:r>
            <a:br>
              <a:rPr lang="en-US" dirty="0"/>
            </a:br>
            <a:r>
              <a:rPr lang="en-US" dirty="0"/>
              <a:t>-</a:t>
            </a:r>
            <a:r>
              <a:rPr lang="en-US" sz="3100" dirty="0"/>
              <a:t>AI is widely used in social media platforms to improve user experience, better understand user behavior.</a:t>
            </a:r>
            <a:br>
              <a:rPr lang="en-US" dirty="0"/>
            </a:br>
            <a:endParaRPr lang="en-US" dirty="0"/>
          </a:p>
        </p:txBody>
      </p:sp>
      <p:pic>
        <p:nvPicPr>
          <p:cNvPr id="6" name="Content Placeholder 5">
            <a:extLst>
              <a:ext uri="{FF2B5EF4-FFF2-40B4-BE49-F238E27FC236}">
                <a16:creationId xmlns:a16="http://schemas.microsoft.com/office/drawing/2014/main" id="{DAC50731-1B31-44E7-9D34-9488CC3BD9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85885" y="2067338"/>
            <a:ext cx="9967915" cy="4611757"/>
          </a:xfrm>
        </p:spPr>
      </p:pic>
    </p:spTree>
    <p:extLst>
      <p:ext uri="{BB962C8B-B14F-4D97-AF65-F5344CB8AC3E}">
        <p14:creationId xmlns:p14="http://schemas.microsoft.com/office/powerpoint/2010/main" val="41915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2510-25E6-409F-B4D5-82F5CA269CEA}"/>
              </a:ext>
            </a:extLst>
          </p:cNvPr>
          <p:cNvSpPr>
            <a:spLocks noGrp="1"/>
          </p:cNvSpPr>
          <p:nvPr>
            <p:ph type="title"/>
          </p:nvPr>
        </p:nvSpPr>
        <p:spPr/>
        <p:txBody>
          <a:bodyPr/>
          <a:lstStyle/>
          <a:p>
            <a:r>
              <a:rPr lang="en-US" dirty="0"/>
              <a:t>Entertainment</a:t>
            </a:r>
          </a:p>
        </p:txBody>
      </p:sp>
      <p:sp>
        <p:nvSpPr>
          <p:cNvPr id="3" name="Content Placeholder 2">
            <a:extLst>
              <a:ext uri="{FF2B5EF4-FFF2-40B4-BE49-F238E27FC236}">
                <a16:creationId xmlns:a16="http://schemas.microsoft.com/office/drawing/2014/main" id="{E2104E35-B176-4A95-99A1-4A1B4C54E1D4}"/>
              </a:ext>
            </a:extLst>
          </p:cNvPr>
          <p:cNvSpPr>
            <a:spLocks noGrp="1"/>
          </p:cNvSpPr>
          <p:nvPr>
            <p:ph sz="half" idx="1"/>
          </p:nvPr>
        </p:nvSpPr>
        <p:spPr/>
        <p:txBody>
          <a:bodyPr/>
          <a:lstStyle/>
          <a:p>
            <a:r>
              <a:rPr lang="en-US" dirty="0"/>
              <a:t>Content creation(create music, film scripts, and video games)</a:t>
            </a:r>
          </a:p>
          <a:p>
            <a:r>
              <a:rPr lang="en-US" dirty="0"/>
              <a:t>video editing , sound design automatic task and sooth use AI. Reduce  time and cost</a:t>
            </a:r>
          </a:p>
          <a:p>
            <a:pPr marL="0" indent="0">
              <a:buNone/>
            </a:pPr>
            <a:endParaRPr lang="en-US" dirty="0"/>
          </a:p>
          <a:p>
            <a:endParaRPr lang="en-US" dirty="0"/>
          </a:p>
          <a:p>
            <a:endParaRPr lang="en-US" dirty="0"/>
          </a:p>
        </p:txBody>
      </p:sp>
      <p:pic>
        <p:nvPicPr>
          <p:cNvPr id="10" name="Content Placeholder 9">
            <a:extLst>
              <a:ext uri="{FF2B5EF4-FFF2-40B4-BE49-F238E27FC236}">
                <a16:creationId xmlns:a16="http://schemas.microsoft.com/office/drawing/2014/main" id="{98879AE1-1C90-4E63-938F-E0D3057CCD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44655"/>
            <a:ext cx="5181600" cy="3113278"/>
          </a:xfrm>
        </p:spPr>
      </p:pic>
    </p:spTree>
    <p:extLst>
      <p:ext uri="{BB962C8B-B14F-4D97-AF65-F5344CB8AC3E}">
        <p14:creationId xmlns:p14="http://schemas.microsoft.com/office/powerpoint/2010/main" val="144291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14F1-8135-48BC-A6B1-AFE02FA772B1}"/>
              </a:ext>
            </a:extLst>
          </p:cNvPr>
          <p:cNvSpPr>
            <a:spLocks noGrp="1"/>
          </p:cNvSpPr>
          <p:nvPr>
            <p:ph type="title"/>
          </p:nvPr>
        </p:nvSpPr>
        <p:spPr>
          <a:xfrm>
            <a:off x="838200" y="316999"/>
            <a:ext cx="10515600" cy="1325563"/>
          </a:xfrm>
        </p:spPr>
        <p:txBody>
          <a:bodyPr>
            <a:noAutofit/>
          </a:bodyPr>
          <a:lstStyle/>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Education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-AI can be used to create personalized learning paths for students based on their individual needs, strengths, and weaknesses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E5861D2-C5AC-4CEE-B62A-ED94E5E5813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00200" y="2071688"/>
            <a:ext cx="9753600" cy="4037806"/>
          </a:xfrm>
        </p:spPr>
      </p:pic>
    </p:spTree>
    <p:extLst>
      <p:ext uri="{BB962C8B-B14F-4D97-AF65-F5344CB8AC3E}">
        <p14:creationId xmlns:p14="http://schemas.microsoft.com/office/powerpoint/2010/main" val="30418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DA06-72C5-43AE-BE8B-837FD7B3C03D}"/>
              </a:ext>
            </a:extLst>
          </p:cNvPr>
          <p:cNvSpPr>
            <a:spLocks noGrp="1"/>
          </p:cNvSpPr>
          <p:nvPr>
            <p:ph type="title"/>
          </p:nvPr>
        </p:nvSpPr>
        <p:spPr/>
        <p:txBody>
          <a:bodyPr/>
          <a:lstStyle/>
          <a:p>
            <a:r>
              <a:rPr lang="en-US" dirty="0"/>
              <a:t>Gaming</a:t>
            </a:r>
          </a:p>
        </p:txBody>
      </p:sp>
      <p:sp>
        <p:nvSpPr>
          <p:cNvPr id="3" name="Content Placeholder 2">
            <a:extLst>
              <a:ext uri="{FF2B5EF4-FFF2-40B4-BE49-F238E27FC236}">
                <a16:creationId xmlns:a16="http://schemas.microsoft.com/office/drawing/2014/main" id="{F4D8E04D-34F2-4C35-8E0F-B07F116BBD13}"/>
              </a:ext>
            </a:extLst>
          </p:cNvPr>
          <p:cNvSpPr>
            <a:spLocks noGrp="1"/>
          </p:cNvSpPr>
          <p:nvPr>
            <p:ph sz="half" idx="1"/>
          </p:nvPr>
        </p:nvSpPr>
        <p:spPr/>
        <p:txBody>
          <a:bodyPr/>
          <a:lstStyle/>
          <a:p>
            <a:pPr marL="0" indent="0">
              <a:buNone/>
            </a:pPr>
            <a:endParaRPr lang="en-US" dirty="0"/>
          </a:p>
          <a:p>
            <a:r>
              <a:rPr lang="en-US" dirty="0"/>
              <a:t>Non-player characters(NPCs)</a:t>
            </a:r>
          </a:p>
          <a:p>
            <a:r>
              <a:rPr lang="en-US" dirty="0"/>
              <a:t>Game optimization</a:t>
            </a:r>
          </a:p>
        </p:txBody>
      </p:sp>
      <p:pic>
        <p:nvPicPr>
          <p:cNvPr id="10" name="Content Placeholder 9">
            <a:extLst>
              <a:ext uri="{FF2B5EF4-FFF2-40B4-BE49-F238E27FC236}">
                <a16:creationId xmlns:a16="http://schemas.microsoft.com/office/drawing/2014/main" id="{5E83BFD9-3F14-48C1-BF5B-032F400C27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181600" cy="4351338"/>
          </a:xfrm>
        </p:spPr>
      </p:pic>
    </p:spTree>
    <p:extLst>
      <p:ext uri="{BB962C8B-B14F-4D97-AF65-F5344CB8AC3E}">
        <p14:creationId xmlns:p14="http://schemas.microsoft.com/office/powerpoint/2010/main" val="372637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51F563-642A-4C5E-982E-3B7363687F0C}"/>
              </a:ext>
            </a:extLst>
          </p:cNvPr>
          <p:cNvSpPr>
            <a:spLocks noGrp="1"/>
          </p:cNvSpPr>
          <p:nvPr>
            <p:ph type="subTitle" idx="1"/>
          </p:nvPr>
        </p:nvSpPr>
        <p:spPr>
          <a:xfrm>
            <a:off x="1524000" y="728664"/>
            <a:ext cx="9144000" cy="3814762"/>
          </a:xfrm>
        </p:spPr>
        <p:txBody>
          <a:bodyPr/>
          <a:lstStyle/>
          <a:p>
            <a:endParaRPr lang="en-US" dirty="0"/>
          </a:p>
          <a:p>
            <a:endParaRPr lang="en-US" dirty="0"/>
          </a:p>
          <a:p>
            <a:endParaRPr lang="en-US" dirty="0"/>
          </a:p>
          <a:p>
            <a:r>
              <a:rPr lang="en-US" sz="5400" b="1" dirty="0">
                <a:latin typeface="Times New Roman" panose="02020603050405020304" pitchFamily="18" charset="0"/>
                <a:cs typeface="Times New Roman" panose="02020603050405020304" pitchFamily="18" charset="0"/>
              </a:rPr>
              <a:t>Thank you!</a:t>
            </a:r>
          </a:p>
          <a:p>
            <a:r>
              <a:rPr lang="en-US" sz="5400" b="1" dirty="0">
                <a:latin typeface="Times New Roman" panose="02020603050405020304" pitchFamily="18" charset="0"/>
                <a:cs typeface="Times New Roman" panose="02020603050405020304" pitchFamily="18" charset="0"/>
              </a:rPr>
              <a:t>Any Question?</a:t>
            </a:r>
          </a:p>
        </p:txBody>
      </p:sp>
      <p:pic>
        <p:nvPicPr>
          <p:cNvPr id="5" name="Graphic 4" descr="Nervous face with no fill">
            <a:extLst>
              <a:ext uri="{FF2B5EF4-FFF2-40B4-BE49-F238E27FC236}">
                <a16:creationId xmlns:a16="http://schemas.microsoft.com/office/drawing/2014/main" id="{41350693-3672-4105-81BE-0A330C9D8C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9138" y="2971800"/>
            <a:ext cx="914400" cy="914400"/>
          </a:xfrm>
          <a:prstGeom prst="rect">
            <a:avLst/>
          </a:prstGeom>
        </p:spPr>
      </p:pic>
    </p:spTree>
    <p:extLst>
      <p:ext uri="{BB962C8B-B14F-4D97-AF65-F5344CB8AC3E}">
        <p14:creationId xmlns:p14="http://schemas.microsoft.com/office/powerpoint/2010/main" val="239333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3409</Words>
  <Application>Microsoft Office PowerPoint</Application>
  <PresentationFormat>Widescreen</PresentationFormat>
  <Paragraphs>57</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Myanmar Text</vt:lpstr>
      <vt:lpstr>Times New Roman</vt:lpstr>
      <vt:lpstr>Office Theme</vt:lpstr>
      <vt:lpstr>PowerPoint Presentation</vt:lpstr>
      <vt:lpstr>PowerPoint Presentation</vt:lpstr>
      <vt:lpstr>Surveillance</vt:lpstr>
      <vt:lpstr> Social Media -AI is widely used in social media platforms to improve user experience, better understand user behavior. </vt:lpstr>
      <vt:lpstr>Entertainment</vt:lpstr>
      <vt:lpstr>  Education -AI can be used to create personalized learning paths for students based on their individual needs, strengths, and weaknesses </vt:lpstr>
      <vt:lpstr>Gaming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Khin Ma Ma</dc:creator>
  <cp:lastModifiedBy>Khin Ma Ma</cp:lastModifiedBy>
  <cp:revision>52</cp:revision>
  <dcterms:created xsi:type="dcterms:W3CDTF">2023-03-09T14:08:12Z</dcterms:created>
  <dcterms:modified xsi:type="dcterms:W3CDTF">2023-03-10T10:29:02Z</dcterms:modified>
</cp:coreProperties>
</file>