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3" r:id="rId4"/>
    <p:sldId id="258" r:id="rId5"/>
    <p:sldId id="259" r:id="rId6"/>
    <p:sldId id="264" r:id="rId7"/>
    <p:sldId id="267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AB7C-1D6D-437A-AA13-DCC63CBE1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F3F06-28DB-4136-8030-A131D908F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E063-14C0-44D2-A4B3-5470899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064B-8FEF-4F08-B066-B35B30E1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DBD-B34C-41FD-B790-78C0EA1C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6FA6-545C-463E-837D-F6A6F5A0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5C63-D45E-44B3-B347-3F34B7E28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2006-2B5B-4CEA-B628-4E1A04E2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9A95-9C6B-4CCE-A9C0-CF80CA31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243-43D4-41C5-926B-24A8EA48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FA4CB-E502-4A73-92E2-ECBEB6DCD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049AE-9374-432A-A759-CF1987BEA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5BF0-EB2F-4A1D-9E3E-DC060BA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8CF7-A22F-4DDF-B504-A8AF8EAA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0A9D-47AA-4BEE-AF00-2688B079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4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71E6-5201-488E-9EC3-649B0BAC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935D-2C3C-405D-928A-0A7B625E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35A9-E92A-4C48-B7F1-9B49C075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213-06CE-4C3E-A124-B09A42E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55CA-B11E-4500-B3F3-ACBD8DEB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423-8B8A-43E3-9527-83C982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CAD4-2250-4201-967B-966D3467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ECFC-7B6C-4F22-9560-49E14C02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DCDE-1B29-4B3E-9B7D-9142B8D8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B53-4424-4CD1-8FEF-4960481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63A1-3CFE-4828-9DAC-E4CBCE1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A181-0B7A-421B-8543-D9F6A7C9A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F6B1C-BA6B-4C55-8DD4-05CEFF93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8BAD6-B48F-41C8-9D9A-22AE5DC9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C20D-50C4-4179-9325-4FB5533E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323B-780F-4912-AC8A-C3B91B78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1E11-3347-4889-A17E-7892DC8C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CA05-95A4-4D54-8E1B-8DAF5894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C2C9-9DAD-4ED7-BBB0-8623027F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07206-693E-435C-AED6-1D2B7A397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0E90-4B5D-4894-8A00-02B3363E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F964E-C66D-4742-A8D4-2C2E833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FB4B9-31D3-4A9E-BAF6-6177C7B8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A0ED6-53BA-44F6-8FCD-B515C370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CD7A-0C61-431E-A217-D4FF673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F20D7-89C9-429F-8D65-13D7ADF5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16B3F-B6B9-48C2-A2D9-F59D5CB0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44876-90E0-480A-9214-53B394FD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9F23C-83C0-48CA-AC55-F4070764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F230B-44DE-4DE3-B3A9-68788291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E299-2282-4003-A751-71964C2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9D2D-04FE-456F-971A-80CADA6D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6FB1-037D-473D-BB08-0640B5C4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ED2E2-7872-42AA-8A77-E222C2BE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14DCB-1B9C-4D0F-AA16-168AD63E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03860-1007-49C2-9460-07B46EA9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39BE8-8949-4429-AEA0-EC16D9FD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2974-BC72-4D1D-AFCD-AEAA3495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5CF19-DBC9-4967-94B7-0D9A05468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1902-9017-4B3F-BC25-01D08AD23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8882-94BB-46A8-AE99-094C8525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9F4B-854A-4C6F-8505-20ED6667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EABB-3C15-44EE-A78B-7E304D4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34345-0BDC-487D-9F8C-A5B9B68A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7C39C-78F3-412F-A412-E0776487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BF5F-A2B7-45D4-9EA9-B76E9F505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10DF-592A-4991-A7B8-66EE6C9A3F6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8DC2-A6CA-4207-B013-16EDB3114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706C-1A5F-4CA2-82D2-8777F89C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7FF0-F151-4494-B247-0883BAFA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3561-C788-4E76-BE30-F7DD7DBC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771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What is AI?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28A73-EF56-4405-B00B-38C7501A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5" y="1814286"/>
            <a:ext cx="10149115" cy="4528457"/>
          </a:xfrm>
        </p:spPr>
      </p:pic>
    </p:spTree>
    <p:extLst>
      <p:ext uri="{BB962C8B-B14F-4D97-AF65-F5344CB8AC3E}">
        <p14:creationId xmlns:p14="http://schemas.microsoft.com/office/powerpoint/2010/main" val="370756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30EF-EE8E-4CE6-914B-ECEEECAD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3E00-CB4C-4A7A-923B-9C5E340B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AI?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Vs Machine Learning Vs deep Learning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AI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AA0C-59E7-46EE-A309-8766D577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05A7E3-599F-4C73-BD47-F6601D11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2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1950,John McCarthy named artificial intelligence.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1980 &amp; 1990s,algorithms and machine learning began to automate tasks with data</a:t>
            </a:r>
            <a:r>
              <a:rPr lang="en-US" dirty="0"/>
              <a:t>.</a:t>
            </a:r>
          </a:p>
          <a:p>
            <a:r>
              <a:rPr lang="en-US" dirty="0"/>
              <a:t>After that neuro network it has reached a stage where it can learn itself from the so-called data and then act.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DE443-DBD3-405D-A411-EC3A0478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9276"/>
            <a:ext cx="4333461" cy="3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44C68-3332-41DE-8544-044FB49A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7" y="198783"/>
            <a:ext cx="8269356" cy="6493565"/>
          </a:xfrm>
        </p:spPr>
      </p:pic>
    </p:spTree>
    <p:extLst>
      <p:ext uri="{BB962C8B-B14F-4D97-AF65-F5344CB8AC3E}">
        <p14:creationId xmlns:p14="http://schemas.microsoft.com/office/powerpoint/2010/main" val="12539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E49D-7F13-4AA8-B25B-9D84784B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Compare Machine and Deep Learning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CD7E431-6F4F-4364-9A03-21B7A13B1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6" y="2329423"/>
            <a:ext cx="6363588" cy="3343742"/>
          </a:xfrm>
        </p:spPr>
      </p:pic>
    </p:spTree>
    <p:extLst>
      <p:ext uri="{BB962C8B-B14F-4D97-AF65-F5344CB8AC3E}">
        <p14:creationId xmlns:p14="http://schemas.microsoft.com/office/powerpoint/2010/main" val="279761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3839-81B2-45D6-8B9F-CD574112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497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AI in Finance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3252B-B445-408A-B5CB-6EF953637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40" y="2451651"/>
            <a:ext cx="8327919" cy="4134679"/>
          </a:xfrm>
        </p:spPr>
      </p:pic>
    </p:spTree>
    <p:extLst>
      <p:ext uri="{BB962C8B-B14F-4D97-AF65-F5344CB8AC3E}">
        <p14:creationId xmlns:p14="http://schemas.microsoft.com/office/powerpoint/2010/main" val="858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D549-E91E-47C1-84CF-0151B1EB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AI in Healthcare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34592-7D74-44C2-82AF-EE56B124F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2096028"/>
            <a:ext cx="7373379" cy="3810532"/>
          </a:xfrm>
        </p:spPr>
      </p:pic>
    </p:spTree>
    <p:extLst>
      <p:ext uri="{BB962C8B-B14F-4D97-AF65-F5344CB8AC3E}">
        <p14:creationId xmlns:p14="http://schemas.microsoft.com/office/powerpoint/2010/main" val="253569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1EE3-A95E-4BDD-8909-D36429C4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836965" cy="233831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AI in Transport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-traffic management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from data camera and sensors , drive safety and traffic accidents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2087A1-CEB8-4171-991D-21E34D1C2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08" y="2915477"/>
            <a:ext cx="7406970" cy="3445565"/>
          </a:xfrm>
        </p:spPr>
      </p:pic>
    </p:spTree>
    <p:extLst>
      <p:ext uri="{BB962C8B-B14F-4D97-AF65-F5344CB8AC3E}">
        <p14:creationId xmlns:p14="http://schemas.microsoft.com/office/powerpoint/2010/main" val="33774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C344-9805-4990-A9E3-54E82762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29"/>
            <a:ext cx="10515600" cy="2365828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965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What is AI?</vt:lpstr>
      <vt:lpstr> Introduction</vt:lpstr>
      <vt:lpstr>About AI</vt:lpstr>
      <vt:lpstr>PowerPoint Presentation</vt:lpstr>
      <vt:lpstr>Compare Machine and Deep Learning</vt:lpstr>
      <vt:lpstr>Benefits of AI in Finance</vt:lpstr>
      <vt:lpstr>Benefits of AI in Healthcare</vt:lpstr>
      <vt:lpstr>Benefits of AI in Transport -traffic management -Learn from data camera and sensors , drive safety and traffic accidents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Khin Ma Ma</dc:creator>
  <cp:lastModifiedBy>Khin Ma Ma</cp:lastModifiedBy>
  <cp:revision>19</cp:revision>
  <dcterms:created xsi:type="dcterms:W3CDTF">2023-03-06T13:35:39Z</dcterms:created>
  <dcterms:modified xsi:type="dcterms:W3CDTF">2023-03-07T06:48:33Z</dcterms:modified>
</cp:coreProperties>
</file>