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9E6F5-EA63-450F-B732-07E34A00A062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EB2DA-8D3F-4F09-8EF4-E55D1597A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EB2DA-8D3F-4F09-8EF4-E55D1597AF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1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Column/data</a:t>
            </a:r>
            <a:r>
              <a:rPr lang="en-US" baseline="0" dirty="0" smtClean="0"/>
              <a:t> type/</a:t>
            </a:r>
            <a:r>
              <a:rPr lang="en-US" baseline="0" dirty="0" err="1" smtClean="0"/>
              <a:t>pk</a:t>
            </a:r>
            <a:r>
              <a:rPr lang="en-US" baseline="0" dirty="0" smtClean="0"/>
              <a:t>/</a:t>
            </a:r>
            <a:r>
              <a:rPr lang="en-US" baseline="0" dirty="0" err="1" smtClean="0"/>
              <a:t>fk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EB2DA-8D3F-4F09-8EF4-E55D1597AF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67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EB2DA-8D3F-4F09-8EF4-E55D1597AF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01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 index / tuning queries/optimizing table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EB2DA-8D3F-4F09-8EF4-E55D1597AF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6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r>
              <a:rPr lang="en-US" dirty="0" smtClean="0"/>
              <a:t>/</a:t>
            </a:r>
            <a:r>
              <a:rPr lang="en-US" dirty="0" err="1" smtClean="0"/>
              <a:t>postgresql</a:t>
            </a:r>
            <a:r>
              <a:rPr lang="en-US" dirty="0" smtClean="0"/>
              <a:t>/</a:t>
            </a:r>
            <a:r>
              <a:rPr lang="en-US" dirty="0" err="1" smtClean="0"/>
              <a:t>mangodb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EB2DA-8D3F-4F09-8EF4-E55D1597AF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83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Php</a:t>
            </a:r>
            <a:r>
              <a:rPr lang="en-US" dirty="0" smtClean="0"/>
              <a:t>/python/java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EB2DA-8D3F-4F09-8EF4-E55D1597AF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62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EB2DA-8D3F-4F09-8EF4-E55D1597AF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84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EB2DA-8D3F-4F09-8EF4-E55D1597AF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90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04E1-278B-4CEE-B16C-0FB370CCB4B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996E-E79E-4300-BA8B-2D47D9674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1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04E1-278B-4CEE-B16C-0FB370CCB4B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996E-E79E-4300-BA8B-2D47D9674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9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04E1-278B-4CEE-B16C-0FB370CCB4B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996E-E79E-4300-BA8B-2D47D9674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9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04E1-278B-4CEE-B16C-0FB370CCB4B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996E-E79E-4300-BA8B-2D47D9674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4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04E1-278B-4CEE-B16C-0FB370CCB4B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996E-E79E-4300-BA8B-2D47D9674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4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04E1-278B-4CEE-B16C-0FB370CCB4B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996E-E79E-4300-BA8B-2D47D9674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1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04E1-278B-4CEE-B16C-0FB370CCB4B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996E-E79E-4300-BA8B-2D47D9674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2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04E1-278B-4CEE-B16C-0FB370CCB4B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996E-E79E-4300-BA8B-2D47D9674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8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04E1-278B-4CEE-B16C-0FB370CCB4B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996E-E79E-4300-BA8B-2D47D9674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6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04E1-278B-4CEE-B16C-0FB370CCB4B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996E-E79E-4300-BA8B-2D47D9674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2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04E1-278B-4CEE-B16C-0FB370CCB4B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996E-E79E-4300-BA8B-2D47D9674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304E1-278B-4CEE-B16C-0FB370CCB4B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A996E-E79E-4300-BA8B-2D47D9674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8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7400" y="2895600"/>
            <a:ext cx="5350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To </a:t>
            </a:r>
            <a:r>
              <a:rPr lang="en-US" sz="4400" b="1" dirty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C</a:t>
            </a:r>
            <a:r>
              <a:rPr lang="en-US" sz="4400" b="1" dirty="0" smtClean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reate  Database</a:t>
            </a:r>
            <a:endParaRPr lang="en-US" sz="4400" b="1" dirty="0">
              <a:solidFill>
                <a:schemeClr val="bg1"/>
              </a:solidFill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5943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" y="2895600"/>
            <a:ext cx="9067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prstClr val="white"/>
                </a:solidFill>
                <a:latin typeface="Adobe Fan Heiti Std B" pitchFamily="34" charset="-128"/>
                <a:ea typeface="Adobe Fan Heiti Std B" pitchFamily="34" charset="-128"/>
              </a:rPr>
              <a:t>9.Understand how to use database </a:t>
            </a:r>
          </a:p>
          <a:p>
            <a:r>
              <a:rPr lang="en-US" sz="4400" b="1" dirty="0">
                <a:solidFill>
                  <a:prstClr val="white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4400" b="1" dirty="0" smtClean="0">
                <a:solidFill>
                  <a:prstClr val="white"/>
                </a:solidFill>
                <a:latin typeface="Adobe Fan Heiti Std B" pitchFamily="34" charset="-128"/>
                <a:ea typeface="Adobe Fan Heiti Std B" pitchFamily="34" charset="-128"/>
              </a:rPr>
              <a:t>   backup and recovery</a:t>
            </a:r>
            <a:endParaRPr lang="en-US" sz="4400" b="1" dirty="0">
              <a:solidFill>
                <a:prstClr val="white"/>
              </a:solidFill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742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91" b="484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2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51054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57800" y="3001649"/>
            <a:ext cx="33877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7742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2200" y="2937164"/>
            <a:ext cx="5350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prstClr val="white"/>
                </a:solidFill>
                <a:latin typeface="Adobe Fan Heiti Std B" pitchFamily="34" charset="-128"/>
                <a:ea typeface="Adobe Fan Heiti Std B" pitchFamily="34" charset="-128"/>
              </a:rPr>
              <a:t>1.Database Design</a:t>
            </a:r>
            <a:endParaRPr lang="en-US" sz="4400" b="1" dirty="0">
              <a:solidFill>
                <a:prstClr val="white"/>
              </a:solidFill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742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5600" y="3044279"/>
            <a:ext cx="5350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2.Create Table</a:t>
            </a:r>
            <a:endParaRPr lang="en-US" sz="4400" b="1" dirty="0">
              <a:solidFill>
                <a:schemeClr val="bg1"/>
              </a:solidFill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742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3044278"/>
            <a:ext cx="5884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prstClr val="white"/>
                </a:solidFill>
                <a:latin typeface="Adobe Fan Heiti Std B" pitchFamily="34" charset="-128"/>
                <a:ea typeface="Adobe Fan Heiti Std B" pitchFamily="34" charset="-128"/>
              </a:rPr>
              <a:t>3.Insert and Retrieve</a:t>
            </a:r>
            <a:endParaRPr lang="en-US" sz="4400" b="1" dirty="0">
              <a:solidFill>
                <a:prstClr val="white"/>
              </a:solidFill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742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5" y="-27709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9800" y="3044279"/>
            <a:ext cx="6112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prstClr val="white"/>
                </a:solidFill>
                <a:latin typeface="Adobe Fan Heiti Std B" pitchFamily="34" charset="-128"/>
                <a:ea typeface="Adobe Fan Heiti Std B" pitchFamily="34" charset="-128"/>
              </a:rPr>
              <a:t>4.Database Security</a:t>
            </a:r>
            <a:endParaRPr lang="en-US" sz="4400" b="1" dirty="0">
              <a:solidFill>
                <a:prstClr val="white"/>
              </a:solidFill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742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2969475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prstClr val="white"/>
                </a:solidFill>
                <a:latin typeface="Adobe Fan Heiti Std B" pitchFamily="34" charset="-128"/>
                <a:ea typeface="Adobe Fan Heiti Std B" pitchFamily="34" charset="-128"/>
              </a:rPr>
              <a:t>5.Database Performance</a:t>
            </a:r>
            <a:endParaRPr lang="en-US" sz="4400" b="1" dirty="0">
              <a:solidFill>
                <a:prstClr val="white"/>
              </a:solidFill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742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304427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prstClr val="white"/>
                </a:solidFill>
                <a:latin typeface="Adobe Fan Heiti Std B" pitchFamily="34" charset="-128"/>
                <a:ea typeface="Adobe Fan Heiti Std B" pitchFamily="34" charset="-128"/>
              </a:rPr>
              <a:t>6.Choose DBMS software</a:t>
            </a:r>
            <a:endParaRPr lang="en-US" sz="4400" b="1" dirty="0">
              <a:solidFill>
                <a:prstClr val="white"/>
              </a:solidFill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742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2923309"/>
            <a:ext cx="906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prstClr val="white"/>
                </a:solidFill>
                <a:latin typeface="Adobe Fan Heiti Std B" pitchFamily="34" charset="-128"/>
                <a:ea typeface="Adobe Fan Heiti Std B" pitchFamily="34" charset="-128"/>
              </a:rPr>
              <a:t>7.How to connect to the database?</a:t>
            </a:r>
            <a:endParaRPr lang="en-US" sz="4400" b="1" dirty="0">
              <a:solidFill>
                <a:prstClr val="white"/>
              </a:solidFill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742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16739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prstClr val="white"/>
                </a:solidFill>
                <a:latin typeface="Adobe Fan Heiti Std B" pitchFamily="34" charset="-128"/>
                <a:ea typeface="Adobe Fan Heiti Std B" pitchFamily="34" charset="-128"/>
              </a:rPr>
              <a:t>8.Know how to use </a:t>
            </a:r>
            <a:r>
              <a:rPr lang="en-US" sz="2800" b="1" dirty="0" err="1" smtClean="0">
                <a:solidFill>
                  <a:prstClr val="white"/>
                </a:solidFill>
                <a:latin typeface="Adobe Fan Heiti Std B" pitchFamily="34" charset="-128"/>
                <a:ea typeface="Adobe Fan Heiti Std B" pitchFamily="34" charset="-128"/>
              </a:rPr>
              <a:t>Object_Relational</a:t>
            </a:r>
            <a:r>
              <a:rPr lang="en-US" sz="2800" b="1" dirty="0" smtClean="0">
                <a:solidFill>
                  <a:prstClr val="white"/>
                </a:solidFill>
                <a:latin typeface="Adobe Fan Heiti Std B" pitchFamily="34" charset="-128"/>
                <a:ea typeface="Adobe Fan Heiti Std B" pitchFamily="34" charset="-128"/>
              </a:rPr>
              <a:t> Mapping(ORM)</a:t>
            </a:r>
            <a:endParaRPr lang="en-US" sz="2800" b="1" dirty="0">
              <a:solidFill>
                <a:prstClr val="white"/>
              </a:solidFill>
              <a:latin typeface="Adobe Fan Heiti Std B" pitchFamily="34" charset="-128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742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61</Words>
  <Application>Microsoft Office PowerPoint</Application>
  <PresentationFormat>On-screen Show (4:3)</PresentationFormat>
  <Paragraphs>24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15</cp:revision>
  <dcterms:created xsi:type="dcterms:W3CDTF">2023-03-20T14:40:03Z</dcterms:created>
  <dcterms:modified xsi:type="dcterms:W3CDTF">2023-03-20T16:54:03Z</dcterms:modified>
</cp:coreProperties>
</file>