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2" autoAdjust="0"/>
  </p:normalViewPr>
  <p:slideViewPr>
    <p:cSldViewPr>
      <p:cViewPr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9CB6-BAB0-4C6F-A8FB-9AA5A8B0486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B5B8-2C5C-4565-9CF5-0490E3CBA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engine data</a:t>
            </a:r>
            <a:r>
              <a:rPr lang="my-MM" baseline="0" dirty="0" smtClean="0"/>
              <a:t>တွေကို</a:t>
            </a:r>
            <a:r>
              <a:rPr lang="en-US" baseline="0" dirty="0" smtClean="0"/>
              <a:t>crud </a:t>
            </a:r>
            <a:r>
              <a:rPr lang="my-MM" baseline="0" dirty="0" smtClean="0"/>
              <a:t>လုပ်ပေးတဲ့</a:t>
            </a:r>
            <a:r>
              <a:rPr lang="en-US" baseline="0" dirty="0" err="1" smtClean="0"/>
              <a:t>mysql</a:t>
            </a:r>
            <a:r>
              <a:rPr lang="my-MM" baseline="0" dirty="0" smtClean="0"/>
              <a:t>ရဲ့အစိတ်အပိုင်းတစ်ခုြဖစ်</a:t>
            </a:r>
            <a:endParaRPr lang="en-US" baseline="0" dirty="0" smtClean="0"/>
          </a:p>
          <a:p>
            <a:r>
              <a:rPr lang="en-US" dirty="0" err="1" smtClean="0"/>
              <a:t>mysql</a:t>
            </a:r>
            <a:r>
              <a:rPr lang="my-MM" dirty="0" smtClean="0"/>
              <a:t>မှာ</a:t>
            </a:r>
            <a:r>
              <a:rPr lang="en-US" dirty="0" smtClean="0"/>
              <a:t>storage engine</a:t>
            </a:r>
            <a:r>
              <a:rPr lang="my-MM" dirty="0" smtClean="0"/>
              <a:t>အမျိုးမျိူးရှ်ပီး</a:t>
            </a:r>
            <a:r>
              <a:rPr lang="en-US" dirty="0" smtClean="0"/>
              <a:t>engine</a:t>
            </a:r>
            <a:r>
              <a:rPr lang="my-MM" dirty="0" smtClean="0"/>
              <a:t>တစ်ခုချင်းစီမှာအားသာချက်ရှိရေ</a:t>
            </a:r>
            <a:endParaRPr lang="en-US" dirty="0" smtClean="0"/>
          </a:p>
          <a:p>
            <a:r>
              <a:rPr lang="my-MM" dirty="0" smtClean="0"/>
              <a:t>ရွေးချေ အသုံးပြုလို့ရရေ</a:t>
            </a:r>
            <a:r>
              <a:rPr lang="en-US" dirty="0" smtClean="0"/>
              <a:t>engine</a:t>
            </a:r>
            <a:r>
              <a:rPr lang="my-MM" dirty="0" smtClean="0"/>
              <a:t>တွေထဲမာအတိကကျရေ</a:t>
            </a:r>
            <a:r>
              <a:rPr lang="en-US" dirty="0" smtClean="0"/>
              <a:t>engine </a:t>
            </a:r>
            <a:r>
              <a:rPr lang="my-MM" dirty="0" smtClean="0"/>
              <a:t>တိ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engine </a:t>
            </a:r>
            <a:r>
              <a:rPr lang="my-MM" dirty="0" smtClean="0"/>
              <a:t>အကြောင်း</a:t>
            </a:r>
          </a:p>
          <a:p>
            <a:r>
              <a:rPr lang="en-US" dirty="0" err="1" smtClean="0"/>
              <a:t>MyISAM</a:t>
            </a:r>
            <a:r>
              <a:rPr lang="en-US" dirty="0" smtClean="0"/>
              <a:t> </a:t>
            </a:r>
            <a:r>
              <a:rPr lang="en-US" dirty="0" err="1" smtClean="0"/>
              <a:t>InnoDb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text index </a:t>
            </a:r>
            <a:r>
              <a:rPr lang="my-MM" dirty="0" smtClean="0"/>
              <a:t>ဟာ</a:t>
            </a:r>
            <a:r>
              <a:rPr lang="en-US" dirty="0" err="1" smtClean="0"/>
              <a:t>mysiam</a:t>
            </a:r>
            <a:r>
              <a:rPr lang="en-US" dirty="0" smtClean="0"/>
              <a:t> </a:t>
            </a:r>
            <a:r>
              <a:rPr lang="my-MM" dirty="0" smtClean="0"/>
              <a:t>တစ်ခုမှာဘဲပါ၀င်ခဲ့ဘေမဲ့နောက်ပိုင်း</a:t>
            </a:r>
            <a:r>
              <a:rPr lang="en-US" dirty="0" smtClean="0"/>
              <a:t>version</a:t>
            </a:r>
            <a:r>
              <a:rPr lang="my-MM" dirty="0" smtClean="0"/>
              <a:t>မာ</a:t>
            </a:r>
            <a:r>
              <a:rPr lang="en-US" dirty="0" err="1" smtClean="0"/>
              <a:t>innodb</a:t>
            </a:r>
            <a:r>
              <a:rPr lang="my-MM" dirty="0" smtClean="0"/>
              <a:t>မာပါ ပါရေ</a:t>
            </a:r>
          </a:p>
          <a:p>
            <a:r>
              <a:rPr lang="en-US" dirty="0" err="1" smtClean="0"/>
              <a:t>foreignkey,rollback,roll</a:t>
            </a:r>
            <a:r>
              <a:rPr lang="en-US" dirty="0" smtClean="0"/>
              <a:t>-forward</a:t>
            </a:r>
            <a:r>
              <a:rPr lang="my-MM" dirty="0" smtClean="0"/>
              <a:t>ပါလို့</a:t>
            </a:r>
            <a:r>
              <a:rPr lang="en-US" dirty="0" err="1" smtClean="0"/>
              <a:t>innodb</a:t>
            </a:r>
            <a:r>
              <a:rPr lang="my-MM" dirty="0" smtClean="0"/>
              <a:t>ဟာ</a:t>
            </a:r>
            <a:r>
              <a:rPr lang="en-US" dirty="0" err="1" smtClean="0"/>
              <a:t>mysql</a:t>
            </a:r>
            <a:r>
              <a:rPr lang="en-US" dirty="0" smtClean="0"/>
              <a:t> storage engine </a:t>
            </a:r>
            <a:r>
              <a:rPr lang="my-MM" dirty="0" smtClean="0"/>
              <a:t>မာ</a:t>
            </a:r>
            <a:r>
              <a:rPr lang="en-US" dirty="0" err="1" smtClean="0"/>
              <a:t>featuret</a:t>
            </a:r>
            <a:r>
              <a:rPr lang="my-MM" dirty="0" smtClean="0"/>
              <a:t>အစုံဆုံး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y-MM" dirty="0" smtClean="0"/>
              <a:t>အလွန်ကြီးမားရေ</a:t>
            </a:r>
            <a:r>
              <a:rPr lang="en-US" dirty="0" smtClean="0"/>
              <a:t>data</a:t>
            </a:r>
            <a:r>
              <a:rPr lang="my-MM" dirty="0" smtClean="0"/>
              <a:t>တိကိုလက်ခံဖို့ဖြစ်</a:t>
            </a:r>
          </a:p>
          <a:p>
            <a:r>
              <a:rPr lang="en-US" dirty="0" smtClean="0"/>
              <a:t>data compress</a:t>
            </a:r>
            <a:r>
              <a:rPr lang="my-MM" dirty="0" smtClean="0"/>
              <a:t>လုပ်ပေးရေပြန်</a:t>
            </a:r>
            <a:r>
              <a:rPr lang="en-US" dirty="0" smtClean="0"/>
              <a:t>u</a:t>
            </a:r>
            <a:r>
              <a:rPr lang="my-MM" dirty="0" smtClean="0"/>
              <a:t>ခါ</a:t>
            </a:r>
            <a:r>
              <a:rPr lang="en-US" dirty="0" smtClean="0"/>
              <a:t>decompress</a:t>
            </a:r>
          </a:p>
          <a:p>
            <a:r>
              <a:rPr lang="my-MM" dirty="0" smtClean="0"/>
              <a:t>အများကြီးသိမ်းမို့ဥ◌ီးစားပေးဖြစ်လို့အချို့လုပ်ဆေ,င်ချက်တိမရ</a:t>
            </a:r>
          </a:p>
          <a:p>
            <a:r>
              <a:rPr lang="my-MM" dirty="0" smtClean="0"/>
              <a:t>ပြန်လည် ပြင်ဆင်ခွင့်မပေး </a:t>
            </a:r>
            <a:r>
              <a:rPr lang="en-US" dirty="0" smtClean="0"/>
              <a:t>compress</a:t>
            </a:r>
            <a:r>
              <a:rPr lang="my-MM" dirty="0" smtClean="0"/>
              <a:t>လုပ်လို့</a:t>
            </a:r>
            <a:r>
              <a:rPr lang="en-US" dirty="0" err="1" smtClean="0"/>
              <a:t>myisam</a:t>
            </a:r>
            <a:r>
              <a:rPr lang="my-MM" dirty="0" smtClean="0"/>
              <a:t>ထက်နေရာစားသက်သာ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my-MM" dirty="0" smtClean="0"/>
              <a:t>နာရီအလိုက်ရာသီဥတုပြောင်း</a:t>
            </a:r>
          </a:p>
          <a:p>
            <a:r>
              <a:rPr lang="en-US" dirty="0" smtClean="0"/>
              <a:t>websites static</a:t>
            </a:r>
          </a:p>
          <a:p>
            <a:r>
              <a:rPr lang="en-US" dirty="0" smtClean="0"/>
              <a:t>usage log error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r>
              <a:rPr lang="my-MM" dirty="0" smtClean="0"/>
              <a:t>ပေါ်မာအလုပ်လုပ်တာဖြစ်လို့</a:t>
            </a:r>
            <a:r>
              <a:rPr lang="en-US" dirty="0" err="1" smtClean="0"/>
              <a:t>myISAM</a:t>
            </a:r>
            <a:r>
              <a:rPr lang="en-US" dirty="0" smtClean="0"/>
              <a:t> </a:t>
            </a:r>
            <a:r>
              <a:rPr lang="my-MM" dirty="0" smtClean="0"/>
              <a:t>ထက်30% </a:t>
            </a:r>
            <a:r>
              <a:rPr lang="en-US" dirty="0" smtClean="0"/>
              <a:t>sever crash </a:t>
            </a:r>
            <a:r>
              <a:rPr lang="my-MM" dirty="0" smtClean="0"/>
              <a:t>ြဖစ်ကေ ဖြစ်ဖြစ် </a:t>
            </a:r>
          </a:p>
          <a:p>
            <a:r>
              <a:rPr lang="en-US" dirty="0" smtClean="0"/>
              <a:t>sever </a:t>
            </a:r>
            <a:r>
              <a:rPr lang="my-MM" dirty="0" smtClean="0"/>
              <a:t>ရပ်လိုက်ကေဖြစ်ဖြစ် အချက်အလက်ပျောက်ကွေ</a:t>
            </a:r>
          </a:p>
          <a:p>
            <a:r>
              <a:rPr lang="en-US" dirty="0" smtClean="0"/>
              <a:t>my think that is used in social app</a:t>
            </a:r>
          </a:p>
          <a:p>
            <a:r>
              <a:rPr lang="en-US" dirty="0" smtClean="0"/>
              <a:t> app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9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exel</a:t>
            </a:r>
            <a:r>
              <a:rPr lang="en-US" dirty="0" smtClean="0"/>
              <a:t> file </a:t>
            </a:r>
            <a:r>
              <a:rPr lang="my-MM" dirty="0" smtClean="0"/>
              <a:t>ကနေသိမ်းလာရေ</a:t>
            </a:r>
            <a:r>
              <a:rPr lang="en-US" dirty="0" smtClean="0"/>
              <a:t>data </a:t>
            </a:r>
            <a:r>
              <a:rPr lang="my-MM" dirty="0" smtClean="0"/>
              <a:t>တိကို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r>
              <a:rPr lang="my-MM" dirty="0" smtClean="0"/>
              <a:t>အနေနဲ့သိမ်းပေး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9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y-MM" dirty="0" smtClean="0"/>
              <a:t>သူက</a:t>
            </a:r>
            <a:r>
              <a:rPr lang="en-US" dirty="0" smtClean="0"/>
              <a:t>computer</a:t>
            </a:r>
            <a:r>
              <a:rPr lang="my-MM" dirty="0" smtClean="0"/>
              <a:t>အများကြီးစုပီး </a:t>
            </a:r>
            <a:r>
              <a:rPr lang="en-US" dirty="0" err="1" smtClean="0"/>
              <a:t>resours</a:t>
            </a:r>
            <a:r>
              <a:rPr lang="my-MM" dirty="0" smtClean="0"/>
              <a:t>တိ‌ေ၀ မျှခြင်းဖြင့် </a:t>
            </a:r>
            <a:r>
              <a:rPr lang="en-US" dirty="0" smtClean="0"/>
              <a:t>mainframe</a:t>
            </a:r>
            <a:r>
              <a:rPr lang="my-MM" dirty="0" smtClean="0"/>
              <a:t>ကွန်ပျူတာကြီးတစ်ခုပိုင်စုဖွဲ့ပနာအ လုပ်လုပ်နိုင်အောင်သုံးရေ</a:t>
            </a:r>
          </a:p>
          <a:p>
            <a:r>
              <a:rPr lang="en-US" dirty="0" smtClean="0"/>
              <a:t>engine</a:t>
            </a:r>
            <a:r>
              <a:rPr lang="my-MM" dirty="0" smtClean="0"/>
              <a:t>တစ်ခုဖြစ်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B5B8-2C5C-4565-9CF5-0490E3CBAD3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9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566B38-9CC7-4676-BF42-F3688797B80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F56D2E-6439-4FA1-BFC8-3F4F5A823F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3189" y="2051209"/>
            <a:ext cx="30766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AngsanaUPC" pitchFamily="18" charset="-34"/>
                <a:cs typeface="AngsanaUPC" pitchFamily="18" charset="-34"/>
              </a:rPr>
              <a:t>HELLO</a:t>
            </a:r>
          </a:p>
          <a:p>
            <a:pPr algn="ctr"/>
            <a:r>
              <a:rPr lang="en-US" sz="6000" b="1" dirty="0" smtClean="0">
                <a:latin typeface="AngsanaUPC" pitchFamily="18" charset="-34"/>
                <a:cs typeface="AngsanaUPC" pitchFamily="18" charset="-34"/>
              </a:rPr>
              <a:t>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2209800"/>
            <a:ext cx="330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latin typeface="Albertus Medium" pitchFamily="34" charset="0"/>
              </a:rPr>
              <a:t>NDB </a:t>
            </a:r>
            <a:r>
              <a:rPr lang="en-US" sz="2800" b="1" dirty="0">
                <a:solidFill>
                  <a:prstClr val="white"/>
                </a:solidFill>
                <a:latin typeface="Albertus Medium" pitchFamily="34" charset="0"/>
              </a:rPr>
              <a:t>Storage Engine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609754"/>
            <a:ext cx="494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lbertus Medium" pitchFamily="34" charset="0"/>
              </a:rPr>
              <a:t>1Table =384EB(1EB-1000000TB)</a:t>
            </a:r>
          </a:p>
          <a:p>
            <a:r>
              <a:rPr lang="en-US" sz="2400" b="1" dirty="0" smtClean="0">
                <a:latin typeface="Albertus Medium" pitchFamily="34" charset="0"/>
              </a:rPr>
              <a:t>Table max column(128)</a:t>
            </a:r>
            <a:endParaRPr lang="en-US" sz="2400" b="1" dirty="0">
              <a:latin typeface="Albertu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7768" y="2743200"/>
            <a:ext cx="5033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lbertus Medium" pitchFamily="34" charset="0"/>
              </a:rPr>
              <a:t>YOU CAN ASK</a:t>
            </a:r>
          </a:p>
          <a:p>
            <a:r>
              <a:rPr lang="en-US" sz="4800" dirty="0" smtClean="0">
                <a:latin typeface="Albertus Medium" pitchFamily="34" charset="0"/>
              </a:rPr>
              <a:t>ANY QUESTION</a:t>
            </a:r>
            <a:endParaRPr lang="en-US" sz="4800" dirty="0">
              <a:latin typeface="Albertu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470484"/>
            <a:ext cx="52529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bertus Medium" pitchFamily="34" charset="0"/>
              </a:rPr>
              <a:t>    THANK YOU </a:t>
            </a:r>
          </a:p>
          <a:p>
            <a:r>
              <a:rPr lang="en-US" sz="4400" dirty="0" smtClean="0">
                <a:latin typeface="Albertus Medium" pitchFamily="34" charset="0"/>
              </a:rPr>
              <a:t>          FOR </a:t>
            </a:r>
          </a:p>
          <a:p>
            <a:r>
              <a:rPr lang="en-US" sz="4400" dirty="0" smtClean="0">
                <a:latin typeface="Albertus Medium" pitchFamily="34" charset="0"/>
              </a:rPr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913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762000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MySQL</a:t>
            </a:r>
            <a:endParaRPr lang="en-US" sz="4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7222" y="2514600"/>
            <a:ext cx="20926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MyISAM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InnoDB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Archive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CSV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NDB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9033" y="2373651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MySQL Version</a:t>
            </a:r>
            <a:endParaRPr lang="en-US" sz="4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3581400"/>
            <a:ext cx="914400" cy="457200"/>
          </a:xfrm>
          <a:prstGeom prst="rect">
            <a:avLst/>
          </a:prstGeom>
          <a:solidFill>
            <a:schemeClr val="tx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5.1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3581400"/>
            <a:ext cx="914400" cy="457200"/>
          </a:xfrm>
          <a:prstGeom prst="rect">
            <a:avLst/>
          </a:prstGeom>
          <a:solidFill>
            <a:schemeClr val="tx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5.5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581400"/>
            <a:ext cx="914400" cy="457200"/>
          </a:xfrm>
          <a:prstGeom prst="rect">
            <a:avLst/>
          </a:prstGeom>
          <a:solidFill>
            <a:schemeClr val="tx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5.6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581400"/>
            <a:ext cx="914400" cy="457200"/>
          </a:xfrm>
          <a:prstGeom prst="rect">
            <a:avLst/>
          </a:prstGeom>
          <a:solidFill>
            <a:schemeClr val="tx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5.7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3581400"/>
            <a:ext cx="914400" cy="457200"/>
          </a:xfrm>
          <a:prstGeom prst="rect">
            <a:avLst/>
          </a:prstGeom>
          <a:solidFill>
            <a:schemeClr val="tx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8.0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8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0" y="439306"/>
            <a:ext cx="395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Albertus Medium" pitchFamily="34" charset="0"/>
              </a:rPr>
              <a:t>MyISAM</a:t>
            </a:r>
            <a:r>
              <a:rPr lang="en-US" sz="2800" b="1" dirty="0" smtClean="0">
                <a:latin typeface="Albertus Medium" pitchFamily="34" charset="0"/>
              </a:rPr>
              <a:t> Storage Engine</a:t>
            </a:r>
            <a:endParaRPr lang="en-US" sz="2800" b="1" dirty="0">
              <a:latin typeface="Albertus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907" y="1828800"/>
            <a:ext cx="5276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Albertus Medium" pitchFamily="34" charset="0"/>
              </a:rPr>
              <a:t>Default Engine (before </a:t>
            </a:r>
            <a:r>
              <a:rPr lang="en-US" sz="2000" b="1" dirty="0" err="1" smtClean="0">
                <a:latin typeface="Albertus Medium" pitchFamily="34" charset="0"/>
              </a:rPr>
              <a:t>mySQL</a:t>
            </a:r>
            <a:r>
              <a:rPr lang="en-US" sz="2000" b="1" dirty="0" smtClean="0">
                <a:latin typeface="Albertus Medium" pitchFamily="34" charset="0"/>
              </a:rPr>
              <a:t> version 5.5)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latin typeface="Albertus Medium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Albertus Medium" pitchFamily="34" charset="0"/>
              </a:rPr>
              <a:t>1Table 256TB(1TB=1000GB)</a:t>
            </a:r>
            <a:endParaRPr lang="en-US" sz="2000" b="1" dirty="0">
              <a:latin typeface="Albertus Medium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9" t="37284" r="40701" b="40873"/>
          <a:stretch/>
        </p:blipFill>
        <p:spPr>
          <a:xfrm>
            <a:off x="77002" y="3073064"/>
            <a:ext cx="5637998" cy="2870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6191889"/>
            <a:ext cx="686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 UTF-8 [Universal Character Set Transformation Format 8-bit]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948190"/>
            <a:ext cx="3705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prstClr val="white"/>
                </a:solidFill>
                <a:latin typeface="Albertus Medium" pitchFamily="34" charset="0"/>
              </a:rPr>
              <a:t>InnoDB</a:t>
            </a:r>
            <a:r>
              <a:rPr lang="en-US" sz="2800" b="1" dirty="0" smtClean="0">
                <a:solidFill>
                  <a:prstClr val="white"/>
                </a:solidFill>
                <a:latin typeface="Albertus Medium" pitchFamily="34" charset="0"/>
              </a:rPr>
              <a:t> </a:t>
            </a:r>
            <a:r>
              <a:rPr lang="en-US" sz="2800" b="1" dirty="0">
                <a:solidFill>
                  <a:prstClr val="white"/>
                </a:solidFill>
                <a:latin typeface="Albertus Medium" pitchFamily="34" charset="0"/>
              </a:rPr>
              <a:t>Storage Engine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079819"/>
            <a:ext cx="5170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prstClr val="white"/>
                </a:solidFill>
                <a:latin typeface="Albertus Medium" pitchFamily="34" charset="0"/>
              </a:rPr>
              <a:t>Default </a:t>
            </a:r>
            <a:r>
              <a:rPr lang="en-US" sz="2000" b="1" dirty="0" smtClean="0">
                <a:solidFill>
                  <a:prstClr val="white"/>
                </a:solidFill>
                <a:latin typeface="Albertus Medium" pitchFamily="34" charset="0"/>
              </a:rPr>
              <a:t>Engine (After </a:t>
            </a:r>
            <a:r>
              <a:rPr lang="en-US" sz="2000" b="1" dirty="0" err="1" smtClean="0">
                <a:solidFill>
                  <a:prstClr val="white"/>
                </a:solidFill>
                <a:latin typeface="Albertus Medium" pitchFamily="34" charset="0"/>
              </a:rPr>
              <a:t>mySQL</a:t>
            </a:r>
            <a:r>
              <a:rPr lang="en-US" sz="2000" b="1" dirty="0" smtClean="0">
                <a:solidFill>
                  <a:prstClr val="white"/>
                </a:solidFill>
                <a:latin typeface="Albertus Medium" pitchFamily="34" charset="0"/>
              </a:rPr>
              <a:t> version 5.5)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solidFill>
                <a:prstClr val="white"/>
              </a:solidFill>
              <a:latin typeface="Albertus Medium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prstClr val="white"/>
                </a:solidFill>
                <a:latin typeface="Albertus Medium" pitchFamily="34" charset="0"/>
              </a:rPr>
              <a:t>1Table </a:t>
            </a:r>
            <a:r>
              <a:rPr lang="en-US" sz="2000" b="1" dirty="0" smtClean="0">
                <a:solidFill>
                  <a:prstClr val="white"/>
                </a:solidFill>
                <a:latin typeface="Albertus Medium" pitchFamily="34" charset="0"/>
              </a:rPr>
              <a:t>64TB</a:t>
            </a:r>
            <a:endParaRPr lang="en-US" sz="2000" b="1" dirty="0">
              <a:solidFill>
                <a:prstClr val="white"/>
              </a:solidFill>
              <a:latin typeface="Albertu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200400"/>
            <a:ext cx="374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latin typeface="Albertus Medium" pitchFamily="34" charset="0"/>
              </a:rPr>
              <a:t>Archive </a:t>
            </a:r>
            <a:r>
              <a:rPr lang="en-US" sz="2800" b="1" dirty="0">
                <a:solidFill>
                  <a:prstClr val="white"/>
                </a:solidFill>
                <a:latin typeface="Albertus Medium" pitchFamily="34" charset="0"/>
              </a:rPr>
              <a:t>Storage Engine</a:t>
            </a:r>
          </a:p>
        </p:txBody>
      </p:sp>
    </p:spTree>
    <p:extLst>
      <p:ext uri="{BB962C8B-B14F-4D97-AF65-F5344CB8AC3E}">
        <p14:creationId xmlns:p14="http://schemas.microsoft.com/office/powerpoint/2010/main" val="12911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200400"/>
            <a:ext cx="386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latin typeface="Albertus Medium" pitchFamily="34" charset="0"/>
              </a:rPr>
              <a:t>Memory </a:t>
            </a:r>
            <a:r>
              <a:rPr lang="en-US" sz="2800" b="1" dirty="0">
                <a:solidFill>
                  <a:prstClr val="white"/>
                </a:solidFill>
                <a:latin typeface="Albertus Medium" pitchFamily="34" charset="0"/>
              </a:rPr>
              <a:t>Storage Engine</a:t>
            </a:r>
          </a:p>
        </p:txBody>
      </p:sp>
    </p:spTree>
    <p:extLst>
      <p:ext uri="{BB962C8B-B14F-4D97-AF65-F5344CB8AC3E}">
        <p14:creationId xmlns:p14="http://schemas.microsoft.com/office/powerpoint/2010/main" val="41635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800"/>
            <a:ext cx="244792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2209800"/>
            <a:ext cx="326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latin typeface="Albertus Medium" pitchFamily="34" charset="0"/>
              </a:rPr>
              <a:t>CSV </a:t>
            </a:r>
            <a:r>
              <a:rPr lang="en-US" sz="2800" b="1" dirty="0">
                <a:solidFill>
                  <a:prstClr val="white"/>
                </a:solidFill>
                <a:latin typeface="Albertus Medium" pitchFamily="34" charset="0"/>
              </a:rPr>
              <a:t>Storage Engine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8102" y="3409699"/>
            <a:ext cx="3495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CSV=Comma Separated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</TotalTime>
  <Words>593</Words>
  <Application>Microsoft Office PowerPoint</Application>
  <PresentationFormat>On-screen Show (4:3)</PresentationFormat>
  <Paragraphs>64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33</cp:revision>
  <dcterms:created xsi:type="dcterms:W3CDTF">2023-03-16T14:49:04Z</dcterms:created>
  <dcterms:modified xsi:type="dcterms:W3CDTF">2023-03-17T04:23:03Z</dcterms:modified>
</cp:coreProperties>
</file>