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C156-327E-4F59-9D7F-FE1C5AF5958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F5CA-FB90-4FC1-96D8-68B463C0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C156-327E-4F59-9D7F-FE1C5AF5958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F5CA-FB90-4FC1-96D8-68B463C0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3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C156-327E-4F59-9D7F-FE1C5AF5958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F5CA-FB90-4FC1-96D8-68B463C0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C156-327E-4F59-9D7F-FE1C5AF5958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F5CA-FB90-4FC1-96D8-68B463C0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C156-327E-4F59-9D7F-FE1C5AF5958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F5CA-FB90-4FC1-96D8-68B463C0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4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C156-327E-4F59-9D7F-FE1C5AF5958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F5CA-FB90-4FC1-96D8-68B463C0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0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C156-327E-4F59-9D7F-FE1C5AF5958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F5CA-FB90-4FC1-96D8-68B463C0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6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C156-327E-4F59-9D7F-FE1C5AF5958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F5CA-FB90-4FC1-96D8-68B463C0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5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C156-327E-4F59-9D7F-FE1C5AF5958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F5CA-FB90-4FC1-96D8-68B463C0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2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C156-327E-4F59-9D7F-FE1C5AF5958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F5CA-FB90-4FC1-96D8-68B463C0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4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C156-327E-4F59-9D7F-FE1C5AF5958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F5CA-FB90-4FC1-96D8-68B463C0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2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DC156-327E-4F59-9D7F-FE1C5AF5958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F5CA-FB90-4FC1-96D8-68B463C0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1853" y="2286000"/>
            <a:ext cx="31802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>
                    <a:lumMod val="95000"/>
                  </a:schemeClr>
                </a:solidFill>
                <a:latin typeface="AlbertaExtralight" pitchFamily="34" charset="0"/>
              </a:rPr>
              <a:t>   HELLO</a:t>
            </a:r>
          </a:p>
          <a:p>
            <a:r>
              <a:rPr lang="en-US" sz="5400" dirty="0" smtClean="0">
                <a:solidFill>
                  <a:schemeClr val="bg1">
                    <a:lumMod val="95000"/>
                  </a:schemeClr>
                </a:solidFill>
                <a:latin typeface="AlbertaExtralight" pitchFamily="34" charset="0"/>
              </a:rPr>
              <a:t>EVERYONE</a:t>
            </a:r>
            <a:endParaRPr lang="en-US" sz="5400" dirty="0">
              <a:solidFill>
                <a:schemeClr val="bg1">
                  <a:lumMod val="95000"/>
                </a:schemeClr>
              </a:solidFill>
              <a:latin typeface="AlbertaExtra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5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143000"/>
            <a:ext cx="3967162" cy="396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2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55273" y="2895600"/>
            <a:ext cx="4763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AlbertaExtralight" pitchFamily="34" charset="0"/>
              </a:rPr>
              <a:t>Why  use </a:t>
            </a:r>
            <a:r>
              <a:rPr lang="en-US" sz="4400" b="1" dirty="0" err="1" smtClean="0">
                <a:solidFill>
                  <a:schemeClr val="bg1">
                    <a:lumMod val="95000"/>
                  </a:schemeClr>
                </a:solidFill>
                <a:latin typeface="AlbertaExtralight" pitchFamily="34" charset="0"/>
              </a:rPr>
              <a:t>MongoDB</a:t>
            </a:r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AlbertaExtralight" pitchFamily="34" charset="0"/>
              </a:rPr>
              <a:t>?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lbertaExtra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65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5309" y="2743200"/>
            <a:ext cx="1600200" cy="1219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Database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63305" y="152400"/>
            <a:ext cx="3802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Adobe Hebrew" pitchFamily="18" charset="-79"/>
                <a:cs typeface="Adobe Hebrew" pitchFamily="18" charset="-79"/>
              </a:rPr>
              <a:t>Unstructured Data</a:t>
            </a:r>
            <a:endParaRPr lang="en-US" sz="3600" u="sng" dirty="0"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4" name="Oval 3"/>
          <p:cNvSpPr/>
          <p:nvPr/>
        </p:nvSpPr>
        <p:spPr>
          <a:xfrm>
            <a:off x="457200" y="2895600"/>
            <a:ext cx="144780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Error Log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086600" y="5715000"/>
            <a:ext cx="144780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Mobile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9600" y="5715000"/>
            <a:ext cx="144780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837709" y="5715000"/>
            <a:ext cx="144780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Traffic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Statistics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086600" y="2895600"/>
            <a:ext cx="144780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Desktop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User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6"/>
            <a:endCxn id="2" idx="1"/>
          </p:cNvCxnSpPr>
          <p:nvPr/>
        </p:nvCxnSpPr>
        <p:spPr>
          <a:xfrm>
            <a:off x="1905000" y="3352800"/>
            <a:ext cx="1780309" cy="0"/>
          </a:xfrm>
          <a:prstGeom prst="straightConnector1">
            <a:avLst/>
          </a:prstGeom>
          <a:ln w="47625">
            <a:solidFill>
              <a:schemeClr val="tx1">
                <a:alpha val="84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7"/>
          </p:cNvCxnSpPr>
          <p:nvPr/>
        </p:nvCxnSpPr>
        <p:spPr>
          <a:xfrm flipV="1">
            <a:off x="1845375" y="3962400"/>
            <a:ext cx="1839934" cy="1886511"/>
          </a:xfrm>
          <a:prstGeom prst="straightConnector1">
            <a:avLst/>
          </a:prstGeom>
          <a:ln w="47625">
            <a:solidFill>
              <a:schemeClr val="tx1">
                <a:alpha val="84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  <a:endCxn id="2" idx="2"/>
          </p:cNvCxnSpPr>
          <p:nvPr/>
        </p:nvCxnSpPr>
        <p:spPr>
          <a:xfrm flipH="1" flipV="1">
            <a:off x="4485409" y="3962400"/>
            <a:ext cx="76200" cy="1752600"/>
          </a:xfrm>
          <a:prstGeom prst="straightConnector1">
            <a:avLst/>
          </a:prstGeom>
          <a:ln w="47625">
            <a:solidFill>
              <a:schemeClr val="tx1">
                <a:alpha val="84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0"/>
          </p:cNvCxnSpPr>
          <p:nvPr/>
        </p:nvCxnSpPr>
        <p:spPr>
          <a:xfrm flipH="1" flipV="1">
            <a:off x="5285509" y="3962400"/>
            <a:ext cx="2524991" cy="1752600"/>
          </a:xfrm>
          <a:prstGeom prst="straightConnector1">
            <a:avLst/>
          </a:prstGeom>
          <a:ln w="47625">
            <a:solidFill>
              <a:schemeClr val="tx1">
                <a:alpha val="84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2" idx="3"/>
          </p:cNvCxnSpPr>
          <p:nvPr/>
        </p:nvCxnSpPr>
        <p:spPr>
          <a:xfrm flipH="1">
            <a:off x="5285509" y="3352800"/>
            <a:ext cx="1801091" cy="0"/>
          </a:xfrm>
          <a:prstGeom prst="straightConnector1">
            <a:avLst/>
          </a:prstGeom>
          <a:ln w="47625">
            <a:solidFill>
              <a:schemeClr val="tx1">
                <a:alpha val="84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03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76400" y="2355273"/>
            <a:ext cx="13716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2362200"/>
            <a:ext cx="13716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Name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2888673"/>
            <a:ext cx="13716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2888673"/>
            <a:ext cx="13716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3422073"/>
            <a:ext cx="13716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3422073"/>
            <a:ext cx="13716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19600" y="2888673"/>
            <a:ext cx="13716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91200" y="2885209"/>
            <a:ext cx="13716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91200" y="2355273"/>
            <a:ext cx="13716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address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19600" y="2355273"/>
            <a:ext cx="13716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phone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19600" y="3422073"/>
            <a:ext cx="13716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48000" y="3422073"/>
            <a:ext cx="13716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45674" y="838200"/>
            <a:ext cx="15504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AlbertaExtralight" pitchFamily="34" charset="0"/>
              </a:rPr>
              <a:t>In SQL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AlbertaExtra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09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8" r="9177"/>
          <a:stretch/>
        </p:blipFill>
        <p:spPr>
          <a:xfrm>
            <a:off x="533400" y="1291677"/>
            <a:ext cx="8103600" cy="3204123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4191000" y="914400"/>
            <a:ext cx="3276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191000" y="914400"/>
            <a:ext cx="0" cy="3772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467600" y="914400"/>
            <a:ext cx="0" cy="3772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9144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5717" y="575846"/>
            <a:ext cx="1736566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bg2"/>
                </a:solidFill>
              </a:rPr>
              <a:t>Nosql</a:t>
            </a:r>
            <a:r>
              <a:rPr lang="en-US" sz="1600" dirty="0" smtClean="0">
                <a:solidFill>
                  <a:schemeClr val="bg2"/>
                </a:solidFill>
              </a:rPr>
              <a:t> in </a:t>
            </a:r>
            <a:r>
              <a:rPr lang="en-US" sz="1600" dirty="0" err="1" smtClean="0">
                <a:solidFill>
                  <a:schemeClr val="bg2"/>
                </a:solidFill>
              </a:rPr>
              <a:t>MongoDb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09881" y="545068"/>
            <a:ext cx="18388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Collect data in </a:t>
            </a:r>
            <a:r>
              <a:rPr lang="en-US" dirty="0" err="1" smtClean="0">
                <a:solidFill>
                  <a:schemeClr val="bg2"/>
                </a:solidFill>
              </a:rPr>
              <a:t>sql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2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8" t="26150" r="33788" b="1537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52400" y="1371600"/>
            <a:ext cx="29718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" y="1828800"/>
            <a:ext cx="29718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4464" y="3581400"/>
            <a:ext cx="29718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8600" y="3048000"/>
            <a:ext cx="29718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4464" y="5029200"/>
            <a:ext cx="29718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94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1" t="34774" r="55000" b="22646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0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33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14</cp:revision>
  <dcterms:created xsi:type="dcterms:W3CDTF">2023-03-13T14:33:20Z</dcterms:created>
  <dcterms:modified xsi:type="dcterms:W3CDTF">2023-03-14T03:41:09Z</dcterms:modified>
</cp:coreProperties>
</file>