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6" r:id="rId7"/>
    <p:sldId id="268" r:id="rId8"/>
    <p:sldId id="269" r:id="rId9"/>
    <p:sldId id="260" r:id="rId10"/>
    <p:sldId id="264" r:id="rId11"/>
    <p:sldId id="263" r:id="rId12"/>
    <p:sldId id="261" r:id="rId13"/>
    <p:sldId id="26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54" autoAdjust="0"/>
  </p:normalViewPr>
  <p:slideViewPr>
    <p:cSldViewPr>
      <p:cViewPr varScale="1">
        <p:scale>
          <a:sx n="53" d="100"/>
          <a:sy n="53" d="100"/>
        </p:scale>
        <p:origin x="-186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764B3-EDF7-440C-A387-C947653F949F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9FA63-E2DE-4063-A785-B8D8744EF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–</a:t>
            </a:r>
          </a:p>
          <a:p>
            <a:r>
              <a:rPr lang="en-US" baseline="0" dirty="0" smtClean="0"/>
              <a:t>to collect </a:t>
            </a:r>
          </a:p>
          <a:p>
            <a:r>
              <a:rPr lang="en-US" baseline="0" dirty="0" smtClean="0"/>
              <a:t>to access </a:t>
            </a:r>
          </a:p>
          <a:p>
            <a:r>
              <a:rPr lang="en-US" baseline="0" dirty="0" smtClean="0"/>
              <a:t>To del &amp; </a:t>
            </a:r>
            <a:r>
              <a:rPr lang="en-US" baseline="0" dirty="0" err="1" smtClean="0"/>
              <a:t>upd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9FA63-E2DE-4063-A785-B8D8744EFE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04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useful</a:t>
            </a:r>
            <a:r>
              <a:rPr lang="en-US" baseline="0" dirty="0" smtClean="0"/>
              <a:t> in DBMS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9FA63-E2DE-4063-A785-B8D8744EFE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42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2018-1s-50000GB</a:t>
            </a:r>
          </a:p>
          <a:p>
            <a:r>
              <a:rPr lang="en-US" dirty="0" smtClean="0"/>
              <a:t>2023 so yin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myar</a:t>
            </a:r>
            <a:endParaRPr lang="en-US" dirty="0" smtClean="0"/>
          </a:p>
          <a:p>
            <a:r>
              <a:rPr lang="en-US" dirty="0" smtClean="0"/>
              <a:t>RBDMS </a:t>
            </a:r>
            <a:r>
              <a:rPr lang="en-US" dirty="0" err="1" smtClean="0"/>
              <a:t>mr</a:t>
            </a:r>
            <a:r>
              <a:rPr lang="en-US" dirty="0" smtClean="0"/>
              <a:t> a sin ma </a:t>
            </a:r>
            <a:r>
              <a:rPr lang="en-US" dirty="0" err="1" smtClean="0"/>
              <a:t>pyay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ayan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myr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dk</a:t>
            </a:r>
            <a:r>
              <a:rPr lang="en-US" baseline="0" dirty="0" smtClean="0"/>
              <a:t> data </a:t>
            </a:r>
            <a:r>
              <a:rPr lang="en-US" baseline="0" dirty="0" err="1" smtClean="0"/>
              <a:t>nk</a:t>
            </a:r>
            <a:r>
              <a:rPr lang="en-US" baseline="0" dirty="0" smtClean="0"/>
              <a:t> so yin</a:t>
            </a:r>
          </a:p>
          <a:p>
            <a:r>
              <a:rPr lang="en-US" baseline="0" dirty="0" smtClean="0"/>
              <a:t>Solve – </a:t>
            </a:r>
            <a:r>
              <a:rPr lang="en-US" baseline="0" dirty="0" err="1" smtClean="0"/>
              <a:t>upd</a:t>
            </a:r>
            <a:r>
              <a:rPr lang="en-US" baseline="0" dirty="0" smtClean="0"/>
              <a:t> memory and </a:t>
            </a:r>
            <a:r>
              <a:rPr lang="en-US" baseline="0" dirty="0" err="1" smtClean="0"/>
              <a:t>cpu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Consistency </a:t>
            </a:r>
            <a:r>
              <a:rPr lang="en-US" baseline="0" dirty="0" err="1" smtClean="0"/>
              <a:t>mr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opration</a:t>
            </a:r>
            <a:r>
              <a:rPr lang="en-US" baseline="0" dirty="0" smtClean="0"/>
              <a:t> run k client side </a:t>
            </a:r>
            <a:r>
              <a:rPr lang="en-US" baseline="0" dirty="0" err="1" smtClean="0"/>
              <a:t>mr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upd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Availability system always up and zero downtime</a:t>
            </a:r>
          </a:p>
          <a:p>
            <a:r>
              <a:rPr lang="en-US" baseline="0" dirty="0" smtClean="0"/>
              <a:t>Partition Tolerance if shut down database </a:t>
            </a:r>
            <a:r>
              <a:rPr lang="en-US" baseline="0" dirty="0" err="1" smtClean="0"/>
              <a:t>sever,can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latshi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alote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9FA63-E2DE-4063-A785-B8D8744EFE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DC85FA8-4D64-4ECD-A006-C0BD5E3661C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7AD2A01-B40B-4861-B67F-318EE532EB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55601"/>
            <a:ext cx="7038108" cy="46920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5555673"/>
            <a:ext cx="2212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bertus Extra Bold" pitchFamily="34" charset="0"/>
              </a:rPr>
              <a:t>Present by</a:t>
            </a:r>
          </a:p>
          <a:p>
            <a:r>
              <a:rPr lang="en-US" sz="24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bertus Extra Bold" pitchFamily="34" charset="0"/>
              </a:rPr>
              <a:t>Nay Lin </a:t>
            </a:r>
            <a:r>
              <a:rPr lang="en-US" sz="2400" b="1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lbertus Extra Bold" pitchFamily="34" charset="0"/>
              </a:rPr>
              <a:t>Kyaw</a:t>
            </a:r>
            <a:endParaRPr lang="en-US" sz="2400" b="1" dirty="0">
              <a:solidFill>
                <a:schemeClr val="accent6">
                  <a:lumMod val="20000"/>
                  <a:lumOff val="80000"/>
                </a:schemeClr>
              </a:solidFill>
              <a:latin typeface="Albertus Extra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85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789709"/>
            <a:ext cx="6557452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8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609600"/>
            <a:ext cx="150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Truncate</a:t>
            </a:r>
            <a:endParaRPr lang="en-US" sz="28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72200" y="609600"/>
            <a:ext cx="919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</a:rPr>
              <a:t>Drop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343400" y="990600"/>
            <a:ext cx="0" cy="3657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91802" y="1826567"/>
            <a:ext cx="4752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Delete all row and column name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762" y="1826565"/>
            <a:ext cx="2501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Delete only row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547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8509" y="152400"/>
            <a:ext cx="394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Function from MySQL</a:t>
            </a:r>
            <a:endParaRPr lang="en-US" sz="32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6600" y="812861"/>
            <a:ext cx="226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+mj-lt"/>
              </a:rPr>
              <a:t>To count  salary&gt;$</a:t>
            </a: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1359932"/>
            <a:ext cx="9144000" cy="849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5683"/>
            <a:ext cx="9157856" cy="100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114800"/>
            <a:ext cx="9157855" cy="10002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65842" y="2826328"/>
            <a:ext cx="304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>
                <a:latin typeface="+mj-lt"/>
              </a:rPr>
              <a:t>To count max &amp;min salary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5607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04917"/>
            <a:ext cx="3323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Data of database </a:t>
            </a:r>
            <a:endParaRPr lang="en-US" sz="32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85164" y="404916"/>
            <a:ext cx="1582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j-lt"/>
              </a:rPr>
              <a:t>To Excel</a:t>
            </a:r>
            <a:endParaRPr lang="en-US" sz="3200" dirty="0">
              <a:latin typeface="+mj-lt"/>
            </a:endParaRPr>
          </a:p>
        </p:txBody>
      </p:sp>
      <p:sp>
        <p:nvSpPr>
          <p:cNvPr id="5" name="Left Arrow 4"/>
          <p:cNvSpPr/>
          <p:nvPr/>
        </p:nvSpPr>
        <p:spPr>
          <a:xfrm rot="10800000">
            <a:off x="4114800" y="581889"/>
            <a:ext cx="978408" cy="230832"/>
          </a:xfrm>
          <a:prstGeom prst="leftArrow">
            <a:avLst>
              <a:gd name="adj1" fmla="val 38565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85"/>
          <a:stretch/>
        </p:blipFill>
        <p:spPr>
          <a:xfrm>
            <a:off x="914400" y="1600200"/>
            <a:ext cx="672109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4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" y="533400"/>
            <a:ext cx="44958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6800" y="1564838"/>
            <a:ext cx="34367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 </a:t>
            </a:r>
          </a:p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For Your</a:t>
            </a:r>
          </a:p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Attention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9684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6155249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26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30" y="381000"/>
            <a:ext cx="4057650" cy="11239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3429000" y="1752600"/>
            <a:ext cx="762000" cy="990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4191000" y="1790700"/>
            <a:ext cx="91440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54008" y="2971800"/>
            <a:ext cx="2430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Relational Database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2971800"/>
            <a:ext cx="2927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Non-Relational Database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018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381000"/>
            <a:ext cx="2873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Relational Database</a:t>
            </a:r>
            <a:endParaRPr lang="en-US" sz="24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95800" y="228600"/>
            <a:ext cx="0" cy="4495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181600" y="380999"/>
            <a:ext cx="3478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Non-Relational Database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720334"/>
            <a:ext cx="98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1720334"/>
            <a:ext cx="14782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Document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Column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Graph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b="1" dirty="0" smtClean="0"/>
              <a:t>Key value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6241857" y="931535"/>
            <a:ext cx="1021090" cy="5519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NOSQL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08702" y="931535"/>
            <a:ext cx="1021090" cy="55199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Bevel 2"/>
          <p:cNvSpPr/>
          <p:nvPr/>
        </p:nvSpPr>
        <p:spPr>
          <a:xfrm>
            <a:off x="4660392" y="3505200"/>
            <a:ext cx="1042416" cy="1042416"/>
          </a:xfrm>
          <a:prstGeom prst="bevel">
            <a:avLst/>
          </a:prstGeom>
          <a:solidFill>
            <a:schemeClr val="tx2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+mj-lt"/>
              </a:rPr>
              <a:t>CAP</a:t>
            </a:r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19800" y="3564743"/>
            <a:ext cx="2335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Consistency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Availability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Partition Tolerance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198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8"/>
          <a:stretch/>
        </p:blipFill>
        <p:spPr>
          <a:xfrm>
            <a:off x="1985493" y="1676400"/>
            <a:ext cx="4924023" cy="152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4200" y="277417"/>
            <a:ext cx="3298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COLUMN ORIENTED 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322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Example-</a:t>
            </a:r>
            <a:r>
              <a:rPr lang="en-US" dirty="0" err="1" smtClean="0">
                <a:latin typeface="+mj-lt"/>
              </a:rPr>
              <a:t>BigTable,SampleData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261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22790"/>
            <a:ext cx="5912476" cy="3284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2819400"/>
            <a:ext cx="4724401" cy="2209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90673"/>
            <a:ext cx="2208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KEY &amp; VALUE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3924300"/>
            <a:ext cx="271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Example-</a:t>
            </a:r>
            <a:r>
              <a:rPr lang="en-US" dirty="0" err="1" smtClean="0">
                <a:latin typeface="+mj-lt"/>
              </a:rPr>
              <a:t>Redis,Dynamo</a:t>
            </a:r>
            <a:r>
              <a:rPr lang="en-US" dirty="0" smtClean="0">
                <a:latin typeface="+mj-lt"/>
              </a:rPr>
              <a:t> 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571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3"/>
          <a:stretch/>
        </p:blipFill>
        <p:spPr>
          <a:xfrm>
            <a:off x="2667000" y="1524000"/>
            <a:ext cx="3115292" cy="24742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86200" y="381000"/>
            <a:ext cx="1398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latin typeface="Franklin Gothic Medium"/>
              </a:rPr>
              <a:t>GRAPH </a:t>
            </a:r>
            <a:endParaRPr lang="en-US" sz="2800" dirty="0">
              <a:solidFill>
                <a:prstClr val="black"/>
              </a:solidFill>
              <a:latin typeface="Franklin Gothic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7624" y="4387334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Example-</a:t>
            </a:r>
            <a:r>
              <a:rPr lang="en-US" dirty="0" err="1" smtClean="0">
                <a:latin typeface="+mj-lt"/>
              </a:rPr>
              <a:t>OrientDB,Titan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5649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381000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Document </a:t>
            </a:r>
            <a:endParaRPr lang="en-US" sz="28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9" t="60751"/>
          <a:stretch/>
        </p:blipFill>
        <p:spPr>
          <a:xfrm>
            <a:off x="2743199" y="1600200"/>
            <a:ext cx="3012423" cy="20060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4343400"/>
            <a:ext cx="3016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Example-</a:t>
            </a:r>
            <a:r>
              <a:rPr lang="en-US" dirty="0" err="1" smtClean="0">
                <a:latin typeface="+mj-lt"/>
              </a:rPr>
              <a:t>MongoDB,CouchDB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904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495800" y="381000"/>
            <a:ext cx="0" cy="403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24000" y="486535"/>
            <a:ext cx="1348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j-lt"/>
              </a:rPr>
              <a:t>RBDMS</a:t>
            </a:r>
            <a:endParaRPr lang="en-US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3599" y="517312"/>
            <a:ext cx="186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NON-RBDMS</a:t>
            </a:r>
            <a:endParaRPr lang="en-US" sz="24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270283"/>
            <a:ext cx="238725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Oracle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MySQL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SQL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PostgreSQL</a:t>
            </a:r>
            <a:endParaRPr lang="en-US" sz="20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IBM DB2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Microsoft Access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SQLite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MariaDB</a:t>
            </a:r>
            <a:endParaRPr lang="en-US" sz="20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Informix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Azure SQL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86400" y="1270283"/>
            <a:ext cx="27350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MongoDB</a:t>
            </a:r>
            <a:endParaRPr lang="en-US" sz="20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Redis</a:t>
            </a:r>
            <a:endParaRPr lang="en-US" sz="20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Neo4j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Amazon </a:t>
            </a:r>
            <a:r>
              <a:rPr lang="en-US" sz="2000" dirty="0" err="1" smtClean="0">
                <a:latin typeface="+mj-lt"/>
              </a:rPr>
              <a:t>DynamoDB</a:t>
            </a:r>
            <a:endParaRPr lang="en-US" sz="20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MarkLogic</a:t>
            </a:r>
            <a:endParaRPr lang="en-US" sz="20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latin typeface="+mj-lt"/>
              </a:rPr>
              <a:t>ScyllaDB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68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</TotalTime>
  <Words>167</Words>
  <Application>Microsoft Office PowerPoint</Application>
  <PresentationFormat>On-screen Show (4:3)</PresentationFormat>
  <Paragraphs>71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33</cp:revision>
  <dcterms:created xsi:type="dcterms:W3CDTF">2023-03-09T07:40:30Z</dcterms:created>
  <dcterms:modified xsi:type="dcterms:W3CDTF">2023-03-10T08:43:10Z</dcterms:modified>
</cp:coreProperties>
</file>