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0" r:id="rId5"/>
    <p:sldId id="263" r:id="rId6"/>
    <p:sldId id="265" r:id="rId7"/>
    <p:sldId id="264" r:id="rId8"/>
    <p:sldId id="266" r:id="rId9"/>
    <p:sldId id="267" r:id="rId10"/>
    <p:sldId id="270" r:id="rId11"/>
    <p:sldId id="271" r:id="rId12"/>
    <p:sldId id="273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23" autoAdjust="0"/>
  </p:normalViewPr>
  <p:slideViewPr>
    <p:cSldViewPr snapToGrid="0">
      <p:cViewPr varScale="1">
        <p:scale>
          <a:sx n="64" d="100"/>
          <a:sy n="6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70D75-251A-4B75-9DCB-911B3076C6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06C1-6F4C-4D6C-BBA1-F83DE8B7EB9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Arial Black" panose="020B0A04020102020204" pitchFamily="34" charset="0"/>
            </a:rPr>
            <a:t>Data types</a:t>
          </a:r>
          <a:endParaRPr lang="en-US" b="1" dirty="0">
            <a:latin typeface="Arial Black" panose="020B0A04020102020204" pitchFamily="34" charset="0"/>
          </a:endParaRPr>
        </a:p>
      </dgm:t>
    </dgm:pt>
    <dgm:pt modelId="{7427F109-496E-4C7D-AF85-49D025C4A8AD}" type="parTrans" cxnId="{7B23EA40-9868-4109-AE00-A7D8F54EC88F}">
      <dgm:prSet/>
      <dgm:spPr/>
      <dgm:t>
        <a:bodyPr/>
        <a:lstStyle/>
        <a:p>
          <a:endParaRPr lang="en-US"/>
        </a:p>
      </dgm:t>
    </dgm:pt>
    <dgm:pt modelId="{1AFB53C3-E443-43CE-9BFE-CEEC14F4B7F3}" type="sibTrans" cxnId="{7B23EA40-9868-4109-AE00-A7D8F54EC88F}">
      <dgm:prSet/>
      <dgm:spPr/>
      <dgm:t>
        <a:bodyPr/>
        <a:lstStyle/>
        <a:p>
          <a:endParaRPr lang="en-US"/>
        </a:p>
      </dgm:t>
    </dgm:pt>
    <dgm:pt modelId="{69184F00-CC5A-4898-882C-8713728521D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/>
            <a:t>Build-in Data types</a:t>
          </a:r>
          <a:endParaRPr lang="en-US" b="1" dirty="0"/>
        </a:p>
      </dgm:t>
    </dgm:pt>
    <dgm:pt modelId="{2C6AFE16-4BEF-4979-A56C-C08FD995E024}" type="parTrans" cxnId="{E3C56C4F-E24D-4EE3-B708-440B81072565}">
      <dgm:prSet/>
      <dgm:spPr/>
      <dgm:t>
        <a:bodyPr/>
        <a:lstStyle/>
        <a:p>
          <a:endParaRPr lang="en-US"/>
        </a:p>
      </dgm:t>
    </dgm:pt>
    <dgm:pt modelId="{11757D12-BE78-4D05-93E2-9FE6006ABA3A}" type="sibTrans" cxnId="{E3C56C4F-E24D-4EE3-B708-440B81072565}">
      <dgm:prSet/>
      <dgm:spPr/>
      <dgm:t>
        <a:bodyPr/>
        <a:lstStyle/>
        <a:p>
          <a:endParaRPr lang="en-US"/>
        </a:p>
      </dgm:t>
    </dgm:pt>
    <dgm:pt modelId="{CF4585D7-BB2B-4C74-BC40-7C1CB147CE6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/>
            <a:t>Derived Data types</a:t>
          </a:r>
          <a:endParaRPr lang="en-US" b="1" dirty="0"/>
        </a:p>
      </dgm:t>
    </dgm:pt>
    <dgm:pt modelId="{F87B800F-8ED0-4E54-A4E0-562911F5C0D6}" type="parTrans" cxnId="{10555F8A-95AA-4AEB-A32C-7B0989BD99BE}">
      <dgm:prSet/>
      <dgm:spPr/>
      <dgm:t>
        <a:bodyPr/>
        <a:lstStyle/>
        <a:p>
          <a:endParaRPr lang="en-US"/>
        </a:p>
      </dgm:t>
    </dgm:pt>
    <dgm:pt modelId="{51E1223E-7C8C-4D01-87EC-78D84CF57690}" type="sibTrans" cxnId="{10555F8A-95AA-4AEB-A32C-7B0989BD99BE}">
      <dgm:prSet/>
      <dgm:spPr/>
      <dgm:t>
        <a:bodyPr/>
        <a:lstStyle/>
        <a:p>
          <a:endParaRPr lang="en-US"/>
        </a:p>
      </dgm:t>
    </dgm:pt>
    <dgm:pt modelId="{B4C7A47E-B97F-498B-9286-051F33C82E9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/>
            <a:t>User-defined</a:t>
          </a:r>
          <a:r>
            <a:rPr lang="en-US" dirty="0" smtClean="0"/>
            <a:t/>
          </a:r>
          <a:br>
            <a:rPr lang="en-US" dirty="0" smtClean="0"/>
          </a:br>
          <a:r>
            <a:rPr lang="en-US" b="1" dirty="0" smtClean="0"/>
            <a:t> Data types</a:t>
          </a:r>
          <a:endParaRPr lang="en-US" b="1" dirty="0"/>
        </a:p>
      </dgm:t>
    </dgm:pt>
    <dgm:pt modelId="{E6D69F05-ED8F-4852-91B8-448F66E8996B}" type="parTrans" cxnId="{ED0569D2-081B-4D41-9293-E7BB489B60C2}">
      <dgm:prSet/>
      <dgm:spPr/>
      <dgm:t>
        <a:bodyPr/>
        <a:lstStyle/>
        <a:p>
          <a:endParaRPr lang="en-US"/>
        </a:p>
      </dgm:t>
    </dgm:pt>
    <dgm:pt modelId="{8A6EE74F-7448-4076-A008-346434E9B04C}" type="sibTrans" cxnId="{ED0569D2-081B-4D41-9293-E7BB489B60C2}">
      <dgm:prSet/>
      <dgm:spPr/>
      <dgm:t>
        <a:bodyPr/>
        <a:lstStyle/>
        <a:p>
          <a:endParaRPr lang="en-US"/>
        </a:p>
      </dgm:t>
    </dgm:pt>
    <dgm:pt modelId="{A5FCA826-D2FD-4DD4-BE72-9BBFB7302931}" type="pres">
      <dgm:prSet presAssocID="{96770D75-251A-4B75-9DCB-911B3076C6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F7B7A6-2499-4B9B-87E0-5F3CFA6113A1}" type="pres">
      <dgm:prSet presAssocID="{F9EB06C1-6F4C-4D6C-BBA1-F83DE8B7EB99}" presName="root1" presStyleCnt="0"/>
      <dgm:spPr/>
    </dgm:pt>
    <dgm:pt modelId="{C2BE8948-BBDE-4782-9D2C-E24E03A77F4C}" type="pres">
      <dgm:prSet presAssocID="{F9EB06C1-6F4C-4D6C-BBA1-F83DE8B7EB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903D96-8520-4563-9DD1-3DA09B13AD76}" type="pres">
      <dgm:prSet presAssocID="{F9EB06C1-6F4C-4D6C-BBA1-F83DE8B7EB99}" presName="level2hierChild" presStyleCnt="0"/>
      <dgm:spPr/>
    </dgm:pt>
    <dgm:pt modelId="{7CF8F24C-1F9F-49FB-B586-D9823D4CF04D}" type="pres">
      <dgm:prSet presAssocID="{2C6AFE16-4BEF-4979-A56C-C08FD995E02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DD30775-6BB0-4D17-B621-6AC03DF55AF1}" type="pres">
      <dgm:prSet presAssocID="{2C6AFE16-4BEF-4979-A56C-C08FD995E02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8B133B8-273A-4E0B-916E-FAEDF5C770D8}" type="pres">
      <dgm:prSet presAssocID="{69184F00-CC5A-4898-882C-8713728521DF}" presName="root2" presStyleCnt="0"/>
      <dgm:spPr/>
    </dgm:pt>
    <dgm:pt modelId="{41CCFAE8-22C7-409F-9B8A-AC3A684EF97B}" type="pres">
      <dgm:prSet presAssocID="{69184F00-CC5A-4898-882C-8713728521DF}" presName="LevelTwoTextNode" presStyleLbl="node2" presStyleIdx="0" presStyleCnt="3" custScaleY="94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6F6595-A98E-4798-BB2D-ED4FAC9893BF}" type="pres">
      <dgm:prSet presAssocID="{69184F00-CC5A-4898-882C-8713728521DF}" presName="level3hierChild" presStyleCnt="0"/>
      <dgm:spPr/>
    </dgm:pt>
    <dgm:pt modelId="{E81E9E7B-07B7-4738-A847-9C5D3C841794}" type="pres">
      <dgm:prSet presAssocID="{E6D69F05-ED8F-4852-91B8-448F66E8996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7B9C5CA-D6CF-4A3B-BBDF-722B86E648BC}" type="pres">
      <dgm:prSet presAssocID="{E6D69F05-ED8F-4852-91B8-448F66E8996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0B1829E-0DC3-4984-820A-2232EF7E8693}" type="pres">
      <dgm:prSet presAssocID="{B4C7A47E-B97F-498B-9286-051F33C82E92}" presName="root2" presStyleCnt="0"/>
      <dgm:spPr/>
    </dgm:pt>
    <dgm:pt modelId="{0C6045F6-194F-4ABC-9B0C-7213A432A5E4}" type="pres">
      <dgm:prSet presAssocID="{B4C7A47E-B97F-498B-9286-051F33C82E92}" presName="LevelTwoTextNode" presStyleLbl="node2" presStyleIdx="1" presStyleCnt="3" custScaleY="94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9B1DA-A054-47F3-85A2-92A2502765B2}" type="pres">
      <dgm:prSet presAssocID="{B4C7A47E-B97F-498B-9286-051F33C82E92}" presName="level3hierChild" presStyleCnt="0"/>
      <dgm:spPr/>
    </dgm:pt>
    <dgm:pt modelId="{D61E06BC-0343-480E-ADAA-E28D315CB77D}" type="pres">
      <dgm:prSet presAssocID="{F87B800F-8ED0-4E54-A4E0-562911F5C0D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55CDEEF-2FAA-468D-8A92-3291ABF6E62A}" type="pres">
      <dgm:prSet presAssocID="{F87B800F-8ED0-4E54-A4E0-562911F5C0D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1612470A-941B-489E-8F42-1268580F184D}" type="pres">
      <dgm:prSet presAssocID="{CF4585D7-BB2B-4C74-BC40-7C1CB147CE6C}" presName="root2" presStyleCnt="0"/>
      <dgm:spPr/>
    </dgm:pt>
    <dgm:pt modelId="{DD9D620B-2CC2-46C3-AB8A-BA91F10D7190}" type="pres">
      <dgm:prSet presAssocID="{CF4585D7-BB2B-4C74-BC40-7C1CB147CE6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CC80D-A4F6-4488-B00F-72CE35E9D4F3}" type="pres">
      <dgm:prSet presAssocID="{CF4585D7-BB2B-4C74-BC40-7C1CB147CE6C}" presName="level3hierChild" presStyleCnt="0"/>
      <dgm:spPr/>
    </dgm:pt>
  </dgm:ptLst>
  <dgm:cxnLst>
    <dgm:cxn modelId="{F38198BB-B755-440E-8E79-7B98FF5309E7}" type="presOf" srcId="{69184F00-CC5A-4898-882C-8713728521DF}" destId="{41CCFAE8-22C7-409F-9B8A-AC3A684EF97B}" srcOrd="0" destOrd="0" presId="urn:microsoft.com/office/officeart/2005/8/layout/hierarchy2"/>
    <dgm:cxn modelId="{5457B5AF-46ED-4165-B3A2-E9E627CB6862}" type="presOf" srcId="{2C6AFE16-4BEF-4979-A56C-C08FD995E024}" destId="{CDD30775-6BB0-4D17-B621-6AC03DF55AF1}" srcOrd="1" destOrd="0" presId="urn:microsoft.com/office/officeart/2005/8/layout/hierarchy2"/>
    <dgm:cxn modelId="{553F6D90-97C7-49CA-9A6E-A053BDAADCD1}" type="presOf" srcId="{E6D69F05-ED8F-4852-91B8-448F66E8996B}" destId="{E81E9E7B-07B7-4738-A847-9C5D3C841794}" srcOrd="0" destOrd="0" presId="urn:microsoft.com/office/officeart/2005/8/layout/hierarchy2"/>
    <dgm:cxn modelId="{085C75F5-9ED3-4AEB-B1AD-42C1C42A0018}" type="presOf" srcId="{96770D75-251A-4B75-9DCB-911B3076C6DA}" destId="{A5FCA826-D2FD-4DD4-BE72-9BBFB7302931}" srcOrd="0" destOrd="0" presId="urn:microsoft.com/office/officeart/2005/8/layout/hierarchy2"/>
    <dgm:cxn modelId="{ED0569D2-081B-4D41-9293-E7BB489B60C2}" srcId="{F9EB06C1-6F4C-4D6C-BBA1-F83DE8B7EB99}" destId="{B4C7A47E-B97F-498B-9286-051F33C82E92}" srcOrd="1" destOrd="0" parTransId="{E6D69F05-ED8F-4852-91B8-448F66E8996B}" sibTransId="{8A6EE74F-7448-4076-A008-346434E9B04C}"/>
    <dgm:cxn modelId="{6BD6E809-7E02-4DF0-8883-EC619519B0EA}" type="presOf" srcId="{B4C7A47E-B97F-498B-9286-051F33C82E92}" destId="{0C6045F6-194F-4ABC-9B0C-7213A432A5E4}" srcOrd="0" destOrd="0" presId="urn:microsoft.com/office/officeart/2005/8/layout/hierarchy2"/>
    <dgm:cxn modelId="{0A49126C-48CB-490A-A496-5F5734246094}" type="presOf" srcId="{F9EB06C1-6F4C-4D6C-BBA1-F83DE8B7EB99}" destId="{C2BE8948-BBDE-4782-9D2C-E24E03A77F4C}" srcOrd="0" destOrd="0" presId="urn:microsoft.com/office/officeart/2005/8/layout/hierarchy2"/>
    <dgm:cxn modelId="{D66B0FB4-43B2-46BE-B303-F87183AACBD8}" type="presOf" srcId="{F87B800F-8ED0-4E54-A4E0-562911F5C0D6}" destId="{055CDEEF-2FAA-468D-8A92-3291ABF6E62A}" srcOrd="1" destOrd="0" presId="urn:microsoft.com/office/officeart/2005/8/layout/hierarchy2"/>
    <dgm:cxn modelId="{DC1B5079-F694-40F3-9225-B9E9787E4D5A}" type="presOf" srcId="{2C6AFE16-4BEF-4979-A56C-C08FD995E024}" destId="{7CF8F24C-1F9F-49FB-B586-D9823D4CF04D}" srcOrd="0" destOrd="0" presId="urn:microsoft.com/office/officeart/2005/8/layout/hierarchy2"/>
    <dgm:cxn modelId="{10555F8A-95AA-4AEB-A32C-7B0989BD99BE}" srcId="{F9EB06C1-6F4C-4D6C-BBA1-F83DE8B7EB99}" destId="{CF4585D7-BB2B-4C74-BC40-7C1CB147CE6C}" srcOrd="2" destOrd="0" parTransId="{F87B800F-8ED0-4E54-A4E0-562911F5C0D6}" sibTransId="{51E1223E-7C8C-4D01-87EC-78D84CF57690}"/>
    <dgm:cxn modelId="{BF691ED6-38D6-4D35-ADB4-475FCC7A244D}" type="presOf" srcId="{E6D69F05-ED8F-4852-91B8-448F66E8996B}" destId="{B7B9C5CA-D6CF-4A3B-BBDF-722B86E648BC}" srcOrd="1" destOrd="0" presId="urn:microsoft.com/office/officeart/2005/8/layout/hierarchy2"/>
    <dgm:cxn modelId="{E3C56C4F-E24D-4EE3-B708-440B81072565}" srcId="{F9EB06C1-6F4C-4D6C-BBA1-F83DE8B7EB99}" destId="{69184F00-CC5A-4898-882C-8713728521DF}" srcOrd="0" destOrd="0" parTransId="{2C6AFE16-4BEF-4979-A56C-C08FD995E024}" sibTransId="{11757D12-BE78-4D05-93E2-9FE6006ABA3A}"/>
    <dgm:cxn modelId="{AD287377-41D3-4698-95A8-4E5C3C347DC5}" type="presOf" srcId="{F87B800F-8ED0-4E54-A4E0-562911F5C0D6}" destId="{D61E06BC-0343-480E-ADAA-E28D315CB77D}" srcOrd="0" destOrd="0" presId="urn:microsoft.com/office/officeart/2005/8/layout/hierarchy2"/>
    <dgm:cxn modelId="{CB09C731-11F0-4F83-AE4C-A1F4EF8AB649}" type="presOf" srcId="{CF4585D7-BB2B-4C74-BC40-7C1CB147CE6C}" destId="{DD9D620B-2CC2-46C3-AB8A-BA91F10D7190}" srcOrd="0" destOrd="0" presId="urn:microsoft.com/office/officeart/2005/8/layout/hierarchy2"/>
    <dgm:cxn modelId="{7B23EA40-9868-4109-AE00-A7D8F54EC88F}" srcId="{96770D75-251A-4B75-9DCB-911B3076C6DA}" destId="{F9EB06C1-6F4C-4D6C-BBA1-F83DE8B7EB99}" srcOrd="0" destOrd="0" parTransId="{7427F109-496E-4C7D-AF85-49D025C4A8AD}" sibTransId="{1AFB53C3-E443-43CE-9BFE-CEEC14F4B7F3}"/>
    <dgm:cxn modelId="{C5E2D442-7A24-4DC6-A06C-53055C46320C}" type="presParOf" srcId="{A5FCA826-D2FD-4DD4-BE72-9BBFB7302931}" destId="{2CF7B7A6-2499-4B9B-87E0-5F3CFA6113A1}" srcOrd="0" destOrd="0" presId="urn:microsoft.com/office/officeart/2005/8/layout/hierarchy2"/>
    <dgm:cxn modelId="{E52B2E7E-0B1B-4648-91B6-342BF7891264}" type="presParOf" srcId="{2CF7B7A6-2499-4B9B-87E0-5F3CFA6113A1}" destId="{C2BE8948-BBDE-4782-9D2C-E24E03A77F4C}" srcOrd="0" destOrd="0" presId="urn:microsoft.com/office/officeart/2005/8/layout/hierarchy2"/>
    <dgm:cxn modelId="{7914AF78-CCD0-43BE-9757-AF82CEEE53C3}" type="presParOf" srcId="{2CF7B7A6-2499-4B9B-87E0-5F3CFA6113A1}" destId="{37903D96-8520-4563-9DD1-3DA09B13AD76}" srcOrd="1" destOrd="0" presId="urn:microsoft.com/office/officeart/2005/8/layout/hierarchy2"/>
    <dgm:cxn modelId="{DCF16D6A-9908-4AE8-8E3B-13FC38722C20}" type="presParOf" srcId="{37903D96-8520-4563-9DD1-3DA09B13AD76}" destId="{7CF8F24C-1F9F-49FB-B586-D9823D4CF04D}" srcOrd="0" destOrd="0" presId="urn:microsoft.com/office/officeart/2005/8/layout/hierarchy2"/>
    <dgm:cxn modelId="{02B491AA-57E8-4E54-8D6C-85EEEC6C5E98}" type="presParOf" srcId="{7CF8F24C-1F9F-49FB-B586-D9823D4CF04D}" destId="{CDD30775-6BB0-4D17-B621-6AC03DF55AF1}" srcOrd="0" destOrd="0" presId="urn:microsoft.com/office/officeart/2005/8/layout/hierarchy2"/>
    <dgm:cxn modelId="{310E7D70-9FCD-449B-B65A-E2C232D3B37C}" type="presParOf" srcId="{37903D96-8520-4563-9DD1-3DA09B13AD76}" destId="{58B133B8-273A-4E0B-916E-FAEDF5C770D8}" srcOrd="1" destOrd="0" presId="urn:microsoft.com/office/officeart/2005/8/layout/hierarchy2"/>
    <dgm:cxn modelId="{9BB291BB-0290-47C2-B428-D13B2DE7A490}" type="presParOf" srcId="{58B133B8-273A-4E0B-916E-FAEDF5C770D8}" destId="{41CCFAE8-22C7-409F-9B8A-AC3A684EF97B}" srcOrd="0" destOrd="0" presId="urn:microsoft.com/office/officeart/2005/8/layout/hierarchy2"/>
    <dgm:cxn modelId="{6F126FCC-6D89-4DE1-99D0-61D3D7D5926A}" type="presParOf" srcId="{58B133B8-273A-4E0B-916E-FAEDF5C770D8}" destId="{006F6595-A98E-4798-BB2D-ED4FAC9893BF}" srcOrd="1" destOrd="0" presId="urn:microsoft.com/office/officeart/2005/8/layout/hierarchy2"/>
    <dgm:cxn modelId="{7AB0D79E-2F0E-4D49-87C8-C7E61C946B12}" type="presParOf" srcId="{37903D96-8520-4563-9DD1-3DA09B13AD76}" destId="{E81E9E7B-07B7-4738-A847-9C5D3C841794}" srcOrd="2" destOrd="0" presId="urn:microsoft.com/office/officeart/2005/8/layout/hierarchy2"/>
    <dgm:cxn modelId="{6186D038-4D59-4AE7-8CC9-B53EB85DB958}" type="presParOf" srcId="{E81E9E7B-07B7-4738-A847-9C5D3C841794}" destId="{B7B9C5CA-D6CF-4A3B-BBDF-722B86E648BC}" srcOrd="0" destOrd="0" presId="urn:microsoft.com/office/officeart/2005/8/layout/hierarchy2"/>
    <dgm:cxn modelId="{D75F0C0E-BE29-4036-A6B0-D51386CE5DD3}" type="presParOf" srcId="{37903D96-8520-4563-9DD1-3DA09B13AD76}" destId="{F0B1829E-0DC3-4984-820A-2232EF7E8693}" srcOrd="3" destOrd="0" presId="urn:microsoft.com/office/officeart/2005/8/layout/hierarchy2"/>
    <dgm:cxn modelId="{59FE236B-A1EF-4640-8E8E-124E8E9BECDD}" type="presParOf" srcId="{F0B1829E-0DC3-4984-820A-2232EF7E8693}" destId="{0C6045F6-194F-4ABC-9B0C-7213A432A5E4}" srcOrd="0" destOrd="0" presId="urn:microsoft.com/office/officeart/2005/8/layout/hierarchy2"/>
    <dgm:cxn modelId="{A7D0B973-7F98-4086-919A-E1BB570599AE}" type="presParOf" srcId="{F0B1829E-0DC3-4984-820A-2232EF7E8693}" destId="{E869B1DA-A054-47F3-85A2-92A2502765B2}" srcOrd="1" destOrd="0" presId="urn:microsoft.com/office/officeart/2005/8/layout/hierarchy2"/>
    <dgm:cxn modelId="{EB6B0DB7-5619-46E7-A0C7-B7DFF59B912F}" type="presParOf" srcId="{37903D96-8520-4563-9DD1-3DA09B13AD76}" destId="{D61E06BC-0343-480E-ADAA-E28D315CB77D}" srcOrd="4" destOrd="0" presId="urn:microsoft.com/office/officeart/2005/8/layout/hierarchy2"/>
    <dgm:cxn modelId="{D9D124FE-CC0A-4F3A-A572-CC20D822FB4E}" type="presParOf" srcId="{D61E06BC-0343-480E-ADAA-E28D315CB77D}" destId="{055CDEEF-2FAA-468D-8A92-3291ABF6E62A}" srcOrd="0" destOrd="0" presId="urn:microsoft.com/office/officeart/2005/8/layout/hierarchy2"/>
    <dgm:cxn modelId="{11211361-457B-48E1-99D6-A790C548C18F}" type="presParOf" srcId="{37903D96-8520-4563-9DD1-3DA09B13AD76}" destId="{1612470A-941B-489E-8F42-1268580F184D}" srcOrd="5" destOrd="0" presId="urn:microsoft.com/office/officeart/2005/8/layout/hierarchy2"/>
    <dgm:cxn modelId="{B578259B-0954-4693-9761-B4BAD2466AA0}" type="presParOf" srcId="{1612470A-941B-489E-8F42-1268580F184D}" destId="{DD9D620B-2CC2-46C3-AB8A-BA91F10D7190}" srcOrd="0" destOrd="0" presId="urn:microsoft.com/office/officeart/2005/8/layout/hierarchy2"/>
    <dgm:cxn modelId="{DBA48710-6E82-4435-9394-E956EC1646A9}" type="presParOf" srcId="{1612470A-941B-489E-8F42-1268580F184D}" destId="{723CC80D-A4F6-4488-B00F-72CE35E9D4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E8948-BBDE-4782-9D2C-E24E03A77F4C}">
      <dsp:nvSpPr>
        <dsp:cNvPr id="0" name=""/>
        <dsp:cNvSpPr/>
      </dsp:nvSpPr>
      <dsp:spPr>
        <a:xfrm>
          <a:off x="1038411" y="2318061"/>
          <a:ext cx="4214656" cy="21073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>
              <a:latin typeface="Arial Black" panose="020B0A04020102020204" pitchFamily="34" charset="0"/>
            </a:rPr>
            <a:t>Data types</a:t>
          </a:r>
          <a:endParaRPr lang="en-US" sz="5800" b="1" kern="1200" dirty="0">
            <a:latin typeface="Arial Black" panose="020B0A04020102020204" pitchFamily="34" charset="0"/>
          </a:endParaRPr>
        </a:p>
      </dsp:txBody>
      <dsp:txXfrm>
        <a:off x="1100133" y="2379783"/>
        <a:ext cx="4091212" cy="1983884"/>
      </dsp:txXfrm>
    </dsp:sp>
    <dsp:sp modelId="{7CF8F24C-1F9F-49FB-B586-D9823D4CF04D}">
      <dsp:nvSpPr>
        <dsp:cNvPr id="0" name=""/>
        <dsp:cNvSpPr/>
      </dsp:nvSpPr>
      <dsp:spPr>
        <a:xfrm rot="18325947">
          <a:off x="4642025" y="2158902"/>
          <a:ext cx="2907949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2907949" y="2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023301" y="2114328"/>
        <a:ext cx="145397" cy="145397"/>
      </dsp:txXfrm>
    </dsp:sp>
    <dsp:sp modelId="{41CCFAE8-22C7-409F-9B8A-AC3A684EF97B}">
      <dsp:nvSpPr>
        <dsp:cNvPr id="0" name=""/>
        <dsp:cNvSpPr/>
      </dsp:nvSpPr>
      <dsp:spPr>
        <a:xfrm>
          <a:off x="6938931" y="2697"/>
          <a:ext cx="4214656" cy="19992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Build-in Data types</a:t>
          </a:r>
          <a:endParaRPr lang="en-US" sz="5800" b="1" kern="1200" dirty="0"/>
        </a:p>
      </dsp:txBody>
      <dsp:txXfrm>
        <a:off x="6997487" y="61253"/>
        <a:ext cx="4097544" cy="1882152"/>
      </dsp:txXfrm>
    </dsp:sp>
    <dsp:sp modelId="{E81E9E7B-07B7-4738-A847-9C5D3C841794}">
      <dsp:nvSpPr>
        <dsp:cNvPr id="0" name=""/>
        <dsp:cNvSpPr/>
      </dsp:nvSpPr>
      <dsp:spPr>
        <a:xfrm rot="21489858">
          <a:off x="5252635" y="3316584"/>
          <a:ext cx="1686728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686728" y="2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053831" y="3302541"/>
        <a:ext cx="84336" cy="84336"/>
      </dsp:txXfrm>
    </dsp:sp>
    <dsp:sp modelId="{0C6045F6-194F-4ABC-9B0C-7213A432A5E4}">
      <dsp:nvSpPr>
        <dsp:cNvPr id="0" name=""/>
        <dsp:cNvSpPr/>
      </dsp:nvSpPr>
      <dsp:spPr>
        <a:xfrm>
          <a:off x="6938931" y="2318061"/>
          <a:ext cx="4214656" cy="19992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User-defined</a:t>
          </a:r>
          <a:r>
            <a:rPr lang="en-US" sz="5800" kern="1200" dirty="0" smtClean="0"/>
            <a:t/>
          </a:r>
          <a:br>
            <a:rPr lang="en-US" sz="5800" kern="1200" dirty="0" smtClean="0"/>
          </a:br>
          <a:r>
            <a:rPr lang="en-US" sz="5800" b="1" kern="1200" dirty="0" smtClean="0"/>
            <a:t> Data types</a:t>
          </a:r>
          <a:endParaRPr lang="en-US" sz="5800" b="1" kern="1200" dirty="0"/>
        </a:p>
      </dsp:txBody>
      <dsp:txXfrm>
        <a:off x="6997487" y="2376617"/>
        <a:ext cx="4097544" cy="1882152"/>
      </dsp:txXfrm>
    </dsp:sp>
    <dsp:sp modelId="{D61E06BC-0343-480E-ADAA-E28D315CB77D}">
      <dsp:nvSpPr>
        <dsp:cNvPr id="0" name=""/>
        <dsp:cNvSpPr/>
      </dsp:nvSpPr>
      <dsp:spPr>
        <a:xfrm rot="3236453">
          <a:off x="4663952" y="4501282"/>
          <a:ext cx="2864095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2864095" y="28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024397" y="4457805"/>
        <a:ext cx="143204" cy="143204"/>
      </dsp:txXfrm>
    </dsp:sp>
    <dsp:sp modelId="{DD9D620B-2CC2-46C3-AB8A-BA91F10D7190}">
      <dsp:nvSpPr>
        <dsp:cNvPr id="0" name=""/>
        <dsp:cNvSpPr/>
      </dsp:nvSpPr>
      <dsp:spPr>
        <a:xfrm>
          <a:off x="6938931" y="4633425"/>
          <a:ext cx="4214656" cy="21073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Derived Data types</a:t>
          </a:r>
          <a:endParaRPr lang="en-US" sz="5800" b="1" kern="1200" dirty="0"/>
        </a:p>
      </dsp:txBody>
      <dsp:txXfrm>
        <a:off x="7000653" y="4695147"/>
        <a:ext cx="4091212" cy="198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94BC1-E8E5-48A4-A111-42215A9606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6E3D-CEAF-4D30-9CC1-3682C7F5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and time data types include the following: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•Date(YYYY-MM-DD) data types(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-YYYY-MM-DD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•Time data types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•Timestamp data types(date, time)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•Interval data types(an interval year to month ,day to minutes)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E6E3D-CEAF-4D30-9CC1-3682C7F5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Example-</a:t>
            </a:r>
          </a:p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name{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pPr marL="0" indent="0">
              <a:buNone/>
            </a:pPr>
            <a:r>
              <a:rPr lang="en-US" b="1" dirty="0" smtClean="0"/>
              <a:t>Char b;</a:t>
            </a:r>
          </a:p>
          <a:p>
            <a:pPr marL="0" indent="0">
              <a:buNone/>
            </a:pPr>
            <a:r>
              <a:rPr lang="en-US" b="1" dirty="0" smtClean="0"/>
              <a:t>};</a:t>
            </a:r>
          </a:p>
          <a:p>
            <a:pPr>
              <a:buFontTx/>
              <a:buChar char="-"/>
            </a:pPr>
            <a:r>
              <a:rPr lang="en-US" b="1" dirty="0" smtClean="0"/>
              <a:t>a’s address=632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b’s address=635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union</a:t>
            </a:r>
          </a:p>
          <a:p>
            <a:r>
              <a:rPr lang="en-US" sz="1200" b="1" dirty="0" smtClean="0"/>
              <a:t>Example-</a:t>
            </a:r>
          </a:p>
          <a:p>
            <a:pPr marL="0" indent="0">
              <a:buNone/>
            </a:pPr>
            <a:r>
              <a:rPr lang="en-US" sz="1200" b="1" dirty="0" smtClean="0"/>
              <a:t> union name{</a:t>
            </a:r>
          </a:p>
          <a:p>
            <a:pPr marL="0" indent="0">
              <a:buNone/>
            </a:pPr>
            <a:r>
              <a:rPr lang="en-US" sz="1200" b="1" dirty="0" smtClean="0"/>
              <a:t>  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a;</a:t>
            </a:r>
          </a:p>
          <a:p>
            <a:pPr marL="0" indent="0">
              <a:buNone/>
            </a:pPr>
            <a:r>
              <a:rPr lang="en-US" sz="1200" b="1" dirty="0" smtClean="0"/>
              <a:t>   char b;</a:t>
            </a:r>
          </a:p>
          <a:p>
            <a:pPr marL="0" indent="0">
              <a:buNone/>
            </a:pPr>
            <a:r>
              <a:rPr lang="en-US" sz="1200" b="1" dirty="0" smtClean="0"/>
              <a:t>}; </a:t>
            </a:r>
          </a:p>
          <a:p>
            <a:pPr>
              <a:buFontTx/>
              <a:buChar char="-"/>
            </a:pPr>
            <a:r>
              <a:rPr lang="en-US" sz="1200" b="1" dirty="0" smtClean="0"/>
              <a:t>a’s address=635</a:t>
            </a:r>
          </a:p>
          <a:p>
            <a:pPr marL="0" indent="0">
              <a:buNone/>
            </a:pPr>
            <a:r>
              <a:rPr lang="en-US" sz="1200" b="1" dirty="0" smtClean="0"/>
              <a:t>- b’s address=635</a:t>
            </a:r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E6E3D-CEAF-4D30-9CC1-3682C7F5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class{</a:t>
            </a:r>
          </a:p>
          <a:p>
            <a:pPr marL="0" indent="0">
              <a:buNone/>
            </a:pPr>
            <a:r>
              <a:rPr lang="en-US" sz="1200" b="1" dirty="0" smtClean="0"/>
              <a:t>Private string name=“</a:t>
            </a:r>
            <a:r>
              <a:rPr lang="en-US" sz="1200" b="1" dirty="0" err="1" smtClean="0"/>
              <a:t>Hla</a:t>
            </a:r>
            <a:r>
              <a:rPr lang="en-US" sz="1200" b="1" dirty="0" smtClean="0"/>
              <a:t>”;</a:t>
            </a:r>
          </a:p>
          <a:p>
            <a:pPr marL="0" indent="0">
              <a:buNone/>
            </a:pPr>
            <a:r>
              <a:rPr lang="en-US" sz="1200" b="1" dirty="0" smtClean="0"/>
              <a:t>Private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age=20;</a:t>
            </a:r>
          </a:p>
          <a:p>
            <a:pPr marL="0" indent="0">
              <a:buNone/>
            </a:pPr>
            <a:r>
              <a:rPr lang="en-US" sz="1200" b="1" dirty="0" smtClean="0"/>
              <a:t>Public void main(){</a:t>
            </a:r>
          </a:p>
          <a:p>
            <a:pPr marL="0" indent="0">
              <a:buNone/>
            </a:pPr>
            <a:r>
              <a:rPr lang="en-US" sz="1200" b="1" dirty="0" err="1" smtClean="0"/>
              <a:t>c.wl</a:t>
            </a:r>
            <a:r>
              <a:rPr lang="en-US" sz="1200" b="1" dirty="0" smtClean="0"/>
              <a:t>({0}+”is”+{1}+”years old”,</a:t>
            </a:r>
            <a:r>
              <a:rPr lang="en-US" sz="1200" b="1" dirty="0" err="1" smtClean="0"/>
              <a:t>name,age</a:t>
            </a:r>
            <a:r>
              <a:rPr lang="en-US" sz="1200" b="1" dirty="0" smtClean="0"/>
              <a:t>);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</a:p>
          <a:p>
            <a:pPr marL="0" indent="0">
              <a:buNone/>
            </a:pPr>
            <a:r>
              <a:rPr lang="en-US" sz="1200" b="1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E6E3D-CEAF-4D30-9CC1-3682C7F5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</a:t>
            </a:r>
          </a:p>
          <a:p>
            <a:pPr marL="0" indent="0">
              <a:buNone/>
            </a:pPr>
            <a:r>
              <a:rPr lang="en-US" b="1" dirty="0" smtClean="0"/>
              <a:t>1.Return value, access data(parameter)</a:t>
            </a:r>
          </a:p>
          <a:p>
            <a:pPr marL="0" indent="0">
              <a:buNone/>
            </a:pPr>
            <a:r>
              <a:rPr lang="en-US" b="1" dirty="0" smtClean="0"/>
              <a:t>2.Return value, not access data</a:t>
            </a:r>
          </a:p>
          <a:p>
            <a:pPr marL="0" indent="0">
              <a:buNone/>
            </a:pPr>
            <a:r>
              <a:rPr lang="en-US" b="1" dirty="0" smtClean="0"/>
              <a:t>3.Not return value, access data</a:t>
            </a:r>
          </a:p>
          <a:p>
            <a:pPr marL="0" indent="0">
              <a:buNone/>
            </a:pPr>
            <a:r>
              <a:rPr lang="en-US" b="1" dirty="0" smtClean="0"/>
              <a:t>4.Not return value, not access data</a:t>
            </a:r>
          </a:p>
          <a:p>
            <a:pPr marL="0" indent="0">
              <a:buNone/>
            </a:pPr>
            <a:r>
              <a:rPr lang="en-US" b="1" dirty="0" smtClean="0"/>
              <a:t>(return-type fun-name(parameter list))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E6E3D-CEAF-4D30-9CC1-3682C7F5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F5F4-073A-435D-8487-9BEDF086150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508A-949D-4EFF-AAC5-A728E52E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7" y="847"/>
            <a:ext cx="7836035" cy="980789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844" y="674557"/>
            <a:ext cx="10546976" cy="3102965"/>
          </a:xfrm>
        </p:spPr>
        <p:txBody>
          <a:bodyPr>
            <a:normAutofit/>
          </a:bodyPr>
          <a:lstStyle/>
          <a:p>
            <a:r>
              <a:rPr lang="en-US" b="1" dirty="0"/>
              <a:t>-A way to group similar or dissimilar data types refers to by a single name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Struct</a:t>
            </a:r>
            <a:r>
              <a:rPr lang="en-US" b="1" dirty="0" smtClean="0"/>
              <a:t>(keywords)</a:t>
            </a:r>
            <a:endParaRPr lang="en-US" b="1" dirty="0"/>
          </a:p>
          <a:p>
            <a:r>
              <a:rPr lang="en-US" b="1" dirty="0"/>
              <a:t>Name={1,’c’,12.5,”xyz</a:t>
            </a:r>
            <a:r>
              <a:rPr lang="en-US" b="1" dirty="0" smtClean="0"/>
              <a:t>”}</a:t>
            </a:r>
          </a:p>
          <a:p>
            <a:r>
              <a:rPr lang="en-US" b="1" dirty="0" smtClean="0"/>
              <a:t>Declaring structure variables</a:t>
            </a:r>
          </a:p>
          <a:p>
            <a:pPr marL="0" indent="0">
              <a:buNone/>
            </a:pPr>
            <a:r>
              <a:rPr lang="en-US" b="1" dirty="0" smtClean="0"/>
              <a:t>-(</a:t>
            </a:r>
            <a:r>
              <a:rPr lang="en-US" b="1" dirty="0" err="1" smtClean="0"/>
              <a:t>struct</a:t>
            </a:r>
            <a:r>
              <a:rPr lang="en-US" b="1" dirty="0" smtClean="0"/>
              <a:t> , structure tag name, list of variable name,;)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417" y="3363565"/>
            <a:ext cx="6770297" cy="116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Arial Rounded MT Bold" panose="020F0704030504030204" pitchFamily="34" charset="0"/>
              </a:rPr>
              <a:t> Union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776844" y="4158741"/>
            <a:ext cx="10636623" cy="5513293"/>
          </a:xfrm>
        </p:spPr>
        <p:txBody>
          <a:bodyPr>
            <a:normAutofit/>
          </a:bodyPr>
          <a:lstStyle/>
          <a:p>
            <a:r>
              <a:rPr lang="en-US" sz="3600" b="1" dirty="0"/>
              <a:t>-Like structure except union members share same memory location</a:t>
            </a:r>
            <a:r>
              <a:rPr lang="en-US" sz="3600" b="1" dirty="0" smtClean="0"/>
              <a:t>.</a:t>
            </a:r>
          </a:p>
          <a:p>
            <a:r>
              <a:rPr lang="en-US" sz="3600" b="1" dirty="0"/>
              <a:t>u</a:t>
            </a:r>
            <a:r>
              <a:rPr lang="en-US" sz="3600" b="1" dirty="0" smtClean="0"/>
              <a:t>nion(keywords)</a:t>
            </a:r>
          </a:p>
          <a:p>
            <a:r>
              <a:rPr lang="en-US" sz="3600" b="1" dirty="0" smtClean="0"/>
              <a:t>Declare( union, name, list variable,;)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470927"/>
            <a:ext cx="5157787" cy="1142719"/>
          </a:xfrm>
        </p:spPr>
        <p:txBody>
          <a:bodyPr/>
          <a:lstStyle/>
          <a:p>
            <a:r>
              <a:rPr lang="en-US" sz="5400" dirty="0" smtClean="0"/>
              <a:t>Class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82588"/>
            <a:ext cx="5157787" cy="4307075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class(keywords)</a:t>
            </a:r>
          </a:p>
          <a:p>
            <a:r>
              <a:rPr lang="en-US" sz="3200" b="1" dirty="0" smtClean="0"/>
              <a:t>Data member, member function</a:t>
            </a:r>
          </a:p>
          <a:p>
            <a:pPr marL="0" indent="0">
              <a:buNone/>
            </a:pPr>
            <a:r>
              <a:rPr lang="en-US" sz="3200" b="1" dirty="0" smtClean="0"/>
              <a:t>Member function(manipulate data, create and destroy class variable)</a:t>
            </a:r>
            <a:endParaRPr lang="en-US" sz="3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70928"/>
            <a:ext cx="5183188" cy="1142718"/>
          </a:xfrm>
        </p:spPr>
        <p:txBody>
          <a:bodyPr/>
          <a:lstStyle/>
          <a:p>
            <a:r>
              <a:rPr lang="en-US" sz="5400" dirty="0" smtClean="0"/>
              <a:t>Enumeration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82588"/>
            <a:ext cx="5183188" cy="4307075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e</a:t>
            </a:r>
            <a:r>
              <a:rPr lang="en-US" sz="3200" b="1" dirty="0" err="1" smtClean="0"/>
              <a:t>num</a:t>
            </a:r>
            <a:r>
              <a:rPr lang="en-US" sz="3200" b="1" dirty="0" smtClean="0"/>
              <a:t>(keywords)</a:t>
            </a:r>
            <a:endParaRPr lang="en-US" sz="3200" b="1" dirty="0"/>
          </a:p>
          <a:p>
            <a:r>
              <a:rPr lang="en-US" sz="3200" b="1" dirty="0" smtClean="0"/>
              <a:t>-finite set of enumeration constants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2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rial Rounded MT Bold" panose="020F0704030504030204" pitchFamily="34" charset="0"/>
              </a:rPr>
              <a:t>Derived data types</a:t>
            </a:r>
            <a:endParaRPr lang="en-US" sz="6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28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Are derived by build-in data types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-Array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-Function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-references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-pointer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847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8877"/>
            <a:ext cx="7496331" cy="779489"/>
          </a:xfrm>
        </p:spPr>
        <p:txBody>
          <a:bodyPr>
            <a:normAutofit/>
          </a:bodyPr>
          <a:lstStyle/>
          <a:p>
            <a:r>
              <a:rPr lang="en-US" sz="3700" b="1" dirty="0" smtClean="0">
                <a:latin typeface="Arial Rounded MT Bold" panose="020F0704030504030204" pitchFamily="34" charset="0"/>
              </a:rPr>
              <a:t>Array</a:t>
            </a:r>
            <a:endParaRPr lang="en-US" sz="37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847"/>
            <a:ext cx="10515600" cy="15921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-set of element same data types</a:t>
            </a:r>
          </a:p>
          <a:p>
            <a:pPr marL="0" indent="0">
              <a:buNone/>
            </a:pPr>
            <a:r>
              <a:rPr lang="en-US" b="1" dirty="0"/>
              <a:t>-can store fixed numbers of elements in memory</a:t>
            </a:r>
          </a:p>
          <a:p>
            <a:pPr marL="0" indent="0">
              <a:buNone/>
            </a:pPr>
            <a:r>
              <a:rPr lang="en-US" b="1" dirty="0" err="1"/>
              <a:t>Eg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={1,2,3,4,5}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902164"/>
            <a:ext cx="3508948" cy="896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>
                <a:latin typeface="Arial Rounded MT Bold" panose="020F0704030504030204" pitchFamily="34" charset="0"/>
              </a:rPr>
              <a:t>F</a:t>
            </a:r>
            <a:r>
              <a:rPr lang="en-US" sz="3700" b="1" dirty="0" smtClean="0">
                <a:latin typeface="Arial Rounded MT Bold" panose="020F0704030504030204" pitchFamily="34" charset="0"/>
              </a:rPr>
              <a:t>unction</a:t>
            </a:r>
            <a:endParaRPr lang="en-US" sz="37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73081"/>
            <a:ext cx="10515600" cy="10845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-self contained program segment</a:t>
            </a:r>
          </a:p>
          <a:p>
            <a:pPr marL="0" indent="0">
              <a:buNone/>
            </a:pPr>
            <a:r>
              <a:rPr lang="en-US" b="1" dirty="0"/>
              <a:t>-may have one or more function in program.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395272"/>
            <a:ext cx="3508948" cy="896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 smtClean="0">
                <a:latin typeface="Arial Rounded MT Bold" panose="020F0704030504030204" pitchFamily="34" charset="0"/>
              </a:rPr>
              <a:t>Pointer(*)</a:t>
            </a:r>
            <a:endParaRPr lang="en-US" sz="37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099807"/>
            <a:ext cx="10515600" cy="1776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-can store memory of another variable.</a:t>
            </a:r>
          </a:p>
          <a:p>
            <a:pPr marL="0" indent="0">
              <a:buNone/>
            </a:pPr>
            <a:r>
              <a:rPr lang="en-US" b="1" dirty="0"/>
              <a:t>-allow to use memory dynamically.</a:t>
            </a:r>
          </a:p>
          <a:p>
            <a:pPr marL="0" indent="0">
              <a:buNone/>
            </a:pPr>
            <a:r>
              <a:rPr lang="en-US" b="1" dirty="0"/>
              <a:t>-with help of pointer, memory can be allocated or de-allocated to the variables at run-time.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5646294"/>
            <a:ext cx="3508948" cy="896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Rounded MT Bold" panose="020F0704030504030204" pitchFamily="34" charset="0"/>
              </a:rPr>
              <a:t>Reference(&amp;)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293287"/>
            <a:ext cx="10515600" cy="10845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-alternative name for variable in programs.</a:t>
            </a:r>
          </a:p>
        </p:txBody>
      </p:sp>
    </p:spTree>
    <p:extLst>
      <p:ext uri="{BB962C8B-B14F-4D97-AF65-F5344CB8AC3E}">
        <p14:creationId xmlns:p14="http://schemas.microsoft.com/office/powerpoint/2010/main" val="3004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968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55269">
            <a:off x="1219822" y="1232442"/>
            <a:ext cx="10241629" cy="457166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</a:rPr>
              <a:t>       Thank you</a:t>
            </a:r>
            <a:br>
              <a:rPr lang="en-US" sz="9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</a:rPr>
            </a:br>
            <a:r>
              <a:rPr lang="en-US" sz="9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</a:rPr>
              <a:t>Question &amp; Answer</a:t>
            </a:r>
            <a:endParaRPr lang="en-US" sz="9600" b="1" dirty="0">
              <a:solidFill>
                <a:schemeClr val="accent1">
                  <a:lumMod val="20000"/>
                  <a:lumOff val="80000"/>
                </a:schemeClr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0475782"/>
              </p:ext>
            </p:extLst>
          </p:nvPr>
        </p:nvGraphicFramePr>
        <p:xfrm>
          <a:off x="0" y="-6475"/>
          <a:ext cx="12192000" cy="674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4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76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Build-in data types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770094"/>
            <a:ext cx="10659035" cy="368449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Pre-defined by the programming languages.</a:t>
            </a:r>
          </a:p>
          <a:p>
            <a:r>
              <a:rPr lang="en-US" sz="4800" dirty="0" smtClean="0"/>
              <a:t>Can be directly used to declare and store different variables in a program.</a:t>
            </a:r>
          </a:p>
          <a:p>
            <a:r>
              <a:rPr lang="en-US" sz="4800" dirty="0" smtClean="0"/>
              <a:t>Called “Primitive data types”.</a:t>
            </a:r>
          </a:p>
          <a:p>
            <a:pPr marL="0" indent="0">
              <a:buNone/>
            </a:pPr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5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0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Integer data types(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109"/>
            <a:ext cx="12192000" cy="6003939"/>
          </a:xfrm>
        </p:spPr>
      </p:pic>
    </p:spTree>
    <p:extLst>
      <p:ext uri="{BB962C8B-B14F-4D97-AF65-F5344CB8AC3E}">
        <p14:creationId xmlns:p14="http://schemas.microsoft.com/office/powerpoint/2010/main" val="5404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59"/>
            <a:ext cx="12425082" cy="76782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0"/>
            <a:ext cx="12084424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Character data types(char)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9" y="317444"/>
            <a:ext cx="12465423" cy="69305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12192000" cy="13581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Floating-point Data Types: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225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5" y="-13447"/>
            <a:ext cx="12643824" cy="3240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918013"/>
            <a:ext cx="12192000" cy="134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75" y="3240741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Void data types</a:t>
            </a:r>
          </a:p>
          <a:p>
            <a:endParaRPr lang="en-US" sz="4000" b="1" dirty="0" smtClean="0">
              <a:latin typeface="Arial Rounded MT Bold" panose="020F0704030504030204" pitchFamily="34" charset="0"/>
            </a:endParaRPr>
          </a:p>
          <a:p>
            <a:r>
              <a:rPr lang="en-US" sz="4000" b="1" dirty="0" smtClean="0">
                <a:latin typeface="Arial Rounded MT Bold" panose="020F0704030504030204" pitchFamily="34" charset="0"/>
              </a:rPr>
              <a:t>-widely used in programming languages.</a:t>
            </a:r>
          </a:p>
          <a:p>
            <a:r>
              <a:rPr lang="en-US" sz="4000" b="1" dirty="0" smtClean="0">
                <a:latin typeface="Arial Rounded MT Bold" panose="020F0704030504030204" pitchFamily="34" charset="0"/>
              </a:rPr>
              <a:t>-mainly used return types for function(not return value) </a:t>
            </a:r>
            <a:r>
              <a:rPr lang="en-US" sz="4000" b="1" dirty="0" err="1" smtClean="0">
                <a:latin typeface="Arial Rounded MT Bold" panose="020F0704030504030204" pitchFamily="34" charset="0"/>
              </a:rPr>
              <a:t>eg</a:t>
            </a:r>
            <a:r>
              <a:rPr lang="en-US" sz="4000" b="1" dirty="0" smtClean="0">
                <a:latin typeface="Arial Rounded MT Bold" panose="020F0704030504030204" pitchFamily="34" charset="0"/>
              </a:rPr>
              <a:t>. void message(){}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1999" cy="9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787" y="62006"/>
            <a:ext cx="1208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Boolean data type: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User-defined data types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7768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 types whose variable hold more than one value dissimilar data types.</a:t>
            </a:r>
          </a:p>
          <a:p>
            <a:r>
              <a:rPr lang="en-US" sz="3600" b="1" dirty="0" smtClean="0"/>
              <a:t>The following data types are user-defined data types-</a:t>
            </a:r>
          </a:p>
          <a:p>
            <a:pPr marL="0" indent="0">
              <a:buNone/>
            </a:pPr>
            <a:r>
              <a:rPr lang="en-US" sz="3600" b="1" dirty="0" smtClean="0"/>
              <a:t>1.Structure</a:t>
            </a:r>
          </a:p>
          <a:p>
            <a:pPr marL="0" indent="0">
              <a:buNone/>
            </a:pPr>
            <a:r>
              <a:rPr lang="en-US" sz="3600" b="1" dirty="0" smtClean="0"/>
              <a:t>2.Union</a:t>
            </a:r>
          </a:p>
          <a:p>
            <a:pPr marL="0" indent="0">
              <a:buNone/>
            </a:pPr>
            <a:r>
              <a:rPr lang="en-US" sz="3600" b="1" dirty="0" smtClean="0"/>
              <a:t>3.Class</a:t>
            </a:r>
          </a:p>
          <a:p>
            <a:pPr marL="0" indent="0">
              <a:buNone/>
            </a:pPr>
            <a:r>
              <a:rPr lang="en-US" sz="3600" b="1" dirty="0" smtClean="0"/>
              <a:t>4.Enumeration</a:t>
            </a:r>
          </a:p>
          <a:p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17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430</Words>
  <Application>Microsoft Office PowerPoint</Application>
  <PresentationFormat>Widescreen</PresentationFormat>
  <Paragraphs>100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Rounded MT Bold</vt:lpstr>
      <vt:lpstr>Bahnschrift</vt:lpstr>
      <vt:lpstr>Calibri</vt:lpstr>
      <vt:lpstr>Calibri Light</vt:lpstr>
      <vt:lpstr>Colonna MT</vt:lpstr>
      <vt:lpstr>Office Theme</vt:lpstr>
      <vt:lpstr>PowerPoint Presentation</vt:lpstr>
      <vt:lpstr>PowerPoint Presentation</vt:lpstr>
      <vt:lpstr>Build-in data types</vt:lpstr>
      <vt:lpstr>PowerPoint Presentation</vt:lpstr>
      <vt:lpstr>Integer data types(int)</vt:lpstr>
      <vt:lpstr>Character data types(char)</vt:lpstr>
      <vt:lpstr>PowerPoint Presentation</vt:lpstr>
      <vt:lpstr>PowerPoint Presentation</vt:lpstr>
      <vt:lpstr>User-defined data types</vt:lpstr>
      <vt:lpstr>Structure</vt:lpstr>
      <vt:lpstr>PowerPoint Presentation</vt:lpstr>
      <vt:lpstr>Derived data types</vt:lpstr>
      <vt:lpstr>Array</vt:lpstr>
      <vt:lpstr>       Thank you Question &amp;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35</cp:revision>
  <dcterms:created xsi:type="dcterms:W3CDTF">2023-03-09T03:53:41Z</dcterms:created>
  <dcterms:modified xsi:type="dcterms:W3CDTF">2023-03-10T10:27:19Z</dcterms:modified>
</cp:coreProperties>
</file>