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59" r:id="rId7"/>
    <p:sldId id="271" r:id="rId8"/>
    <p:sldId id="269" r:id="rId9"/>
    <p:sldId id="272" r:id="rId10"/>
    <p:sldId id="273" r:id="rId11"/>
    <p:sldId id="274" r:id="rId12"/>
    <p:sldId id="275" r:id="rId13"/>
    <p:sldId id="270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3F3F3F"/>
    <a:srgbClr val="014067"/>
    <a:srgbClr val="014E7D"/>
    <a:srgbClr val="013657"/>
    <a:srgbClr val="01456F"/>
    <a:srgbClr val="014B79"/>
    <a:srgbClr val="0937C9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787293"/>
            <a:ext cx="3980329" cy="482866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390" y="3519974"/>
            <a:ext cx="6844553" cy="1616252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chemeClr val="tx1">
                    <a:lumMod val="50000"/>
                  </a:schemeClr>
                </a:solidFill>
                <a:latin typeface="Script MT Bold" panose="03040602040607080904" pitchFamily="66" charset="0"/>
              </a:rPr>
              <a:t>Data Types</a:t>
            </a:r>
            <a:endParaRPr lang="en-US" sz="11000" dirty="0">
              <a:solidFill>
                <a:schemeClr val="tx1">
                  <a:lumMod val="50000"/>
                </a:schemeClr>
              </a:solidFill>
              <a:latin typeface="Script MT Bold" panose="03040602040607080904" pitchFamily="66" charset="0"/>
            </a:endParaRPr>
          </a:p>
        </p:txBody>
      </p:sp>
      <p:sp>
        <p:nvSpPr>
          <p:cNvPr id="7" name="Oval Callout 6"/>
          <p:cNvSpPr/>
          <p:nvPr/>
        </p:nvSpPr>
        <p:spPr>
          <a:xfrm rot="21122728">
            <a:off x="2904567" y="1377155"/>
            <a:ext cx="3899647" cy="1573305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1153678">
            <a:off x="3429001" y="1827632"/>
            <a:ext cx="306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is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33" y="114207"/>
            <a:ext cx="10723108" cy="114935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How does </a:t>
            </a:r>
            <a:r>
              <a:rPr lang="en-US" sz="5400" dirty="0">
                <a:solidFill>
                  <a:schemeClr val="accent2"/>
                </a:solidFill>
              </a:rPr>
              <a:t>data </a:t>
            </a:r>
            <a:r>
              <a:rPr lang="en-US" sz="5400" dirty="0" smtClean="0">
                <a:solidFill>
                  <a:schemeClr val="accent2"/>
                </a:solidFill>
              </a:rPr>
              <a:t>types reduce memory ?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1425" y="2259108"/>
            <a:ext cx="11867140" cy="1506069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-If </a:t>
            </a:r>
            <a:r>
              <a:rPr lang="en-US" sz="3200" dirty="0"/>
              <a:t>your data can be represented as integers, use them instead of floating-point numbers. Integers use less memory than floating-point numbers.</a:t>
            </a:r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  <p:sp>
        <p:nvSpPr>
          <p:cNvPr id="7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 txBox="1">
            <a:spLocks/>
          </p:cNvSpPr>
          <p:nvPr/>
        </p:nvSpPr>
        <p:spPr>
          <a:xfrm>
            <a:off x="128028" y="1508504"/>
            <a:ext cx="10842273" cy="693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 integers instead of floating-point numbers: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 txBox="1">
            <a:spLocks/>
          </p:cNvSpPr>
          <p:nvPr/>
        </p:nvSpPr>
        <p:spPr>
          <a:xfrm>
            <a:off x="210568" y="3953435"/>
            <a:ext cx="10842273" cy="693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fixed-length string data types: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1425" y="4580114"/>
            <a:ext cx="11867140" cy="19934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/>
              <a:t>-If you know the maximum length of a string, use a fixed-length string data type instead of a variable-length string data type. </a:t>
            </a:r>
            <a:endParaRPr lang="en-US" sz="3200" dirty="0" smtClean="0"/>
          </a:p>
          <a:p>
            <a:pPr algn="l"/>
            <a:r>
              <a:rPr lang="en-US" sz="3200" dirty="0"/>
              <a:t>-</a:t>
            </a:r>
            <a:r>
              <a:rPr lang="en-US" sz="3200" dirty="0" smtClean="0"/>
              <a:t>This </a:t>
            </a:r>
            <a:r>
              <a:rPr lang="en-US" sz="3200" dirty="0"/>
              <a:t>will reduce the memory used to store the string.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502377"/>
            <a:ext cx="10238970" cy="114796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How does data type reduce memory?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947509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 smaller integer types: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3025585"/>
            <a:ext cx="11476098" cy="3173506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600" b="1" dirty="0" smtClean="0"/>
              <a:t> </a:t>
            </a:r>
            <a:r>
              <a:rPr lang="en-US" sz="3600" b="1" dirty="0"/>
              <a:t>If you know the range of values that your data can take, use smaller integer types that can represent that range. </a:t>
            </a:r>
            <a:endParaRPr lang="en-US" sz="3600" b="1" dirty="0" smtClean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For </a:t>
            </a:r>
            <a:r>
              <a:rPr lang="en-US" sz="3600" b="1" dirty="0"/>
              <a:t>example, if your data only needs to be represented by values between 0 and 255, you can use an 8-bit </a:t>
            </a:r>
            <a:r>
              <a:rPr lang="en-US" sz="3600" b="1" dirty="0" smtClean="0"/>
              <a:t>integer </a:t>
            </a:r>
            <a:r>
              <a:rPr lang="en-US" sz="3600" b="1" dirty="0"/>
              <a:t>instead of a 32-bit integer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502377"/>
            <a:ext cx="10238970" cy="114796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How does data type reduce memory?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947509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 arrays and lists: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3025585"/>
            <a:ext cx="11476098" cy="3173506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600" b="1" dirty="0" smtClean="0"/>
              <a:t>When </a:t>
            </a:r>
            <a:r>
              <a:rPr lang="en-US" sz="3600" b="1" dirty="0"/>
              <a:t>storing multiple values of the same data type, use arrays or lists instead of individual variables. </a:t>
            </a:r>
            <a:endParaRPr lang="en-US" sz="3600" b="1" dirty="0" smtClean="0"/>
          </a:p>
          <a:p>
            <a:pPr>
              <a:buClr>
                <a:schemeClr val="accent2"/>
              </a:buClr>
            </a:pPr>
            <a:endParaRPr lang="en-US" sz="3600" b="1" dirty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This </a:t>
            </a:r>
            <a:r>
              <a:rPr lang="en-US" sz="3600" b="1" dirty="0"/>
              <a:t>reduces memory usage by storing the values in </a:t>
            </a:r>
            <a:r>
              <a:rPr lang="en-US" sz="3600" b="1" dirty="0" smtClean="0"/>
              <a:t>memory </a:t>
            </a:r>
            <a:r>
              <a:rPr lang="en-US" sz="3600" b="1" dirty="0"/>
              <a:t>locations.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502377"/>
            <a:ext cx="10238970" cy="114796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How does data type reduce memory?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2055085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 efficient data structures: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944906"/>
            <a:ext cx="11476098" cy="3576918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 smtClean="0"/>
              <a:t>A </a:t>
            </a:r>
            <a:r>
              <a:rPr lang="en-US" sz="3200" b="1" dirty="0"/>
              <a:t>way to group similar or dissimilar data types refers to by a single name. </a:t>
            </a:r>
            <a:endParaRPr lang="en-US" sz="3200" b="1" dirty="0" smtClean="0"/>
          </a:p>
          <a:p>
            <a:pPr marL="0" indent="0">
              <a:buClr>
                <a:schemeClr val="accent2"/>
              </a:buClr>
              <a:buNone/>
            </a:pPr>
            <a:endParaRPr lang="en-US" sz="3200" b="1" dirty="0" smtClean="0"/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Choose </a:t>
            </a:r>
            <a:r>
              <a:rPr lang="en-US" sz="3200" b="1" dirty="0"/>
              <a:t>data structures that are efficient for your use case</a:t>
            </a:r>
            <a:r>
              <a:rPr lang="en-US" sz="3200" b="1" dirty="0" smtClean="0"/>
              <a:t>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3200" b="1" dirty="0" smtClean="0"/>
              <a:t> </a:t>
            </a:r>
            <a:endParaRPr lang="en-US" sz="3200" b="1" dirty="0"/>
          </a:p>
          <a:p>
            <a:pPr>
              <a:buClr>
                <a:schemeClr val="accent2"/>
              </a:buClr>
            </a:pPr>
            <a:r>
              <a:rPr lang="en-US" sz="3200" b="1" dirty="0" smtClean="0"/>
              <a:t>For </a:t>
            </a:r>
            <a:r>
              <a:rPr lang="en-US" sz="3200" b="1" dirty="0"/>
              <a:t>example, if you need to store a large number of key-value pairs, use a </a:t>
            </a:r>
            <a:r>
              <a:rPr lang="en-US" sz="3200" b="1" dirty="0" smtClean="0"/>
              <a:t>dictionary </a:t>
            </a:r>
            <a:r>
              <a:rPr lang="en-US" sz="3200" b="1" dirty="0"/>
              <a:t>instead of a list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pPr>
              <a:buClr>
                <a:schemeClr val="accent2"/>
              </a:buClr>
            </a:pPr>
            <a:endParaRPr lang="en-US" sz="3200" b="1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783908"/>
            <a:ext cx="11382714" cy="12155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Importance of data types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349097"/>
            <a:ext cx="12185055" cy="48047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-Using data types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is important for programmers because it helps them to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Allocate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memory efficiently: 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 Ensure data accuracy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 Data integrity: 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783908"/>
            <a:ext cx="11382714" cy="12155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Importance of data types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349097"/>
            <a:ext cx="12185055" cy="4804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Allocate </a:t>
            </a:r>
            <a:r>
              <a:rPr lang="en-US" sz="32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memory efficiently</a:t>
            </a:r>
            <a:r>
              <a:rPr lang="en-US" sz="32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endParaRPr lang="en-US" sz="2500" b="1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Each variable in a program needs a certain amount of memory to store its value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 types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helps to allocate memory efficiently and avoid wasting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resources.</a:t>
            </a:r>
          </a:p>
          <a:p>
            <a:pPr>
              <a:buFontTx/>
              <a:buChar char="-"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types can determine how much memory a computer needs to process the code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783908"/>
            <a:ext cx="11382714" cy="12155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Importance of data types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349097"/>
            <a:ext cx="12185055" cy="4804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Ensure </a:t>
            </a:r>
            <a:r>
              <a:rPr lang="en-US" sz="32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accuracy: </a:t>
            </a:r>
            <a:endParaRPr lang="en-US" sz="3200" b="1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Different data types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are used to represent different types of data, such as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integers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strings, floating-point numbers, etc. 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Using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the appropriate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 type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the data is stored and manipulated accurately. 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example, storing an integer in a floating-point variable can result in loss of precision. </a:t>
            </a:r>
          </a:p>
          <a:p>
            <a:pPr marL="0" lvl="0" indent="0"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783908"/>
            <a:ext cx="11382714" cy="12155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Importance of data types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349097"/>
            <a:ext cx="12185055" cy="4804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integrity: </a:t>
            </a:r>
            <a:endParaRPr lang="en-US" sz="2800" b="1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lvl="0">
              <a:buFontTx/>
              <a:buChar char="-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Using data types, the data being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used in a program is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correct type and format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This can help to prevent errors, and security vulnerabilities that could occur if the data was not properly validated. 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 summary, using data types is essential for creating efficient, readable, and maintainable programs that are compatible across different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systems.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lvl="0">
              <a:buFontTx/>
              <a:buChar char="-"/>
            </a:pP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lvl="0">
              <a:buFontTx/>
              <a:buChar char="-"/>
            </a:pP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endParaRPr lang="en-US" sz="25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29" y="-436326"/>
            <a:ext cx="3697941" cy="7407922"/>
          </a:xfrm>
        </p:spPr>
      </p:pic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6671" y="3267635"/>
            <a:ext cx="4383741" cy="238013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62298" y="1290919"/>
            <a:ext cx="5885329" cy="504264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br>
              <a:rPr lang="en-US" sz="9600" dirty="0" smtClean="0">
                <a:latin typeface="Algerian" panose="04020705040A02060702" pitchFamily="82" charset="0"/>
              </a:rPr>
            </a:br>
            <a:r>
              <a:rPr lang="en-US" sz="9600" dirty="0" smtClean="0">
                <a:latin typeface="Algerian" panose="04020705040A02060702" pitchFamily="82" charset="0"/>
              </a:rPr>
              <a:t>Q&amp;A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8906" y="389964"/>
            <a:ext cx="4639236" cy="4733363"/>
            <a:chOff x="658906" y="403411"/>
            <a:chExt cx="4639236" cy="4733363"/>
          </a:xfrm>
        </p:grpSpPr>
        <p:sp>
          <p:nvSpPr>
            <p:cNvPr id="10" name="Hexagon 9">
              <a:extLst>
                <a:ext uri="{FF2B5EF4-FFF2-40B4-BE49-F238E27FC236}">
                  <a16:creationId xmlns="" xmlns:a16="http://schemas.microsoft.com/office/drawing/2014/main" id="{84367257-921F-4C31-9DD7-8B0616248F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611842" y="450475"/>
              <a:ext cx="4733363" cy="4639236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1438836" y="1864114"/>
              <a:ext cx="29583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002774"/>
                  </a:solidFill>
                  <a:latin typeface="Arial Black" panose="020B0A04020102020204" pitchFamily="34" charset="0"/>
                </a:rPr>
                <a:t>Data Types</a:t>
              </a:r>
              <a:endParaRPr lang="en-US" sz="6000" b="1" dirty="0">
                <a:solidFill>
                  <a:srgbClr val="002774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499" y="1864114"/>
            <a:ext cx="5751276" cy="4254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-What is data types?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-Why should use data types?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-How does data types reduce memory?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-Importance of data types.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880" y="1402472"/>
            <a:ext cx="7342622" cy="121556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data types?</a:t>
            </a:r>
            <a:endParaRPr lang="en-US" sz="54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591145"/>
            <a:ext cx="12185055" cy="4264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type of data that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assigns a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variable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hold value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is called its data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type.</a:t>
            </a:r>
          </a:p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most common classification of data based on the type of value it holds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ust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decide types of data(stored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variable)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assigning value</a:t>
            </a:r>
          </a:p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Define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the type of data that can be stored in a variable, and determine the operations that can be performed on that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and the way it is stored in memory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1012507"/>
            <a:ext cx="8119668" cy="1215566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Why should use data types?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591145"/>
            <a:ext cx="12185055" cy="42647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 types are an essential part of writing code because they allow you to specify the type of data that a variable can hold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- Ensure type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safety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- Optimize memory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usage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- Improve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performance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- Improve code readability and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maintainability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Overall, using data types in your code can help make your code more robust, efficient, and maintainable.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Why should use data types?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Ensure type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safety: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090783"/>
            <a:ext cx="11476098" cy="426556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/>
              <a:t>By specifying the data type, you can ensure that the variable or function is used only for its intended purpose</a:t>
            </a:r>
            <a:r>
              <a:rPr lang="en-US" sz="3200" b="1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sz="3200" b="1" dirty="0"/>
              <a:t>This can help prevent errors and improve the reliability of your code</a:t>
            </a:r>
            <a:r>
              <a:rPr lang="en-US" sz="3200" b="1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sz="3200" b="1" dirty="0"/>
              <a:t>For example, if a variable is declared as an integer, the language will prevent it from being used as a string or a boolean value</a:t>
            </a:r>
            <a:r>
              <a:rPr lang="en-US" sz="3200" b="1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sz="3200" b="1" dirty="0"/>
              <a:t>By catching these errors at compile-time or </a:t>
            </a:r>
            <a:r>
              <a:rPr lang="en-US" sz="3200" b="1" dirty="0" smtClean="0"/>
              <a:t>runtime, </a:t>
            </a:r>
            <a:r>
              <a:rPr lang="en-US" sz="3200" b="1" dirty="0"/>
              <a:t>type safety can improve the reliability and correctness of a program.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95581"/>
            <a:ext cx="8333222" cy="11479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Why should use data types?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97887"/>
            <a:ext cx="10842273" cy="693914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Optimize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memory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usage: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05318"/>
            <a:ext cx="11476098" cy="415103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endParaRPr lang="en-US" sz="3600" b="1" dirty="0" smtClean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By </a:t>
            </a:r>
            <a:r>
              <a:rPr lang="en-US" sz="3600" b="1" dirty="0"/>
              <a:t>specifying the data type, you can ensure that only the required amount of memory is allocated for a variable. </a:t>
            </a:r>
            <a:endParaRPr lang="en-US" sz="3600" b="1" dirty="0" smtClean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This </a:t>
            </a:r>
            <a:r>
              <a:rPr lang="en-US" sz="3600" b="1" dirty="0"/>
              <a:t>can help optimize the memory usage of your </a:t>
            </a:r>
            <a:r>
              <a:rPr lang="en-US" sz="3600" b="1" dirty="0" smtClean="0"/>
              <a:t>code </a:t>
            </a:r>
            <a:r>
              <a:rPr lang="en-US" sz="3600" b="1" dirty="0"/>
              <a:t>by reducing the amount of time to perform operation.</a:t>
            </a:r>
          </a:p>
          <a:p>
            <a:pPr lvl="0"/>
            <a:r>
              <a:rPr lang="en-US" sz="3600" b="1" dirty="0"/>
              <a:t>For Example </a:t>
            </a:r>
            <a:r>
              <a:rPr lang="en-US" sz="3600" b="1" dirty="0" smtClean="0"/>
              <a:t>,Choosing </a:t>
            </a:r>
            <a:r>
              <a:rPr lang="en-US" sz="3600" b="1" dirty="0"/>
              <a:t>smaller data types for variables can help reduce memory usage. </a:t>
            </a:r>
          </a:p>
          <a:p>
            <a:pPr>
              <a:buClr>
                <a:schemeClr val="accent2"/>
              </a:buClr>
            </a:pPr>
            <a:endParaRPr lang="en-US" sz="3600" b="1" dirty="0"/>
          </a:p>
          <a:p>
            <a:pPr>
              <a:buClr>
                <a:schemeClr val="accent2"/>
              </a:buClr>
            </a:pPr>
            <a:endParaRPr lang="en-US" sz="3600" b="1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95581"/>
            <a:ext cx="8333222" cy="11479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Why should use data types?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97887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Improve performance: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05318"/>
            <a:ext cx="11476098" cy="4151032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3600" b="1" dirty="0"/>
              <a:t>By specifying the data type, also improve performance of your code when storing data. </a:t>
            </a:r>
            <a:endParaRPr lang="en-US" sz="3600" b="1" dirty="0" smtClean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For </a:t>
            </a:r>
            <a:r>
              <a:rPr lang="en-US" sz="3600" b="1" dirty="0"/>
              <a:t>example, if you know that your data will always be positive, using an unsigned integer instead of a signed integer can reduce storage requirements.</a:t>
            </a:r>
          </a:p>
          <a:p>
            <a:pPr>
              <a:buClr>
                <a:schemeClr val="accent2"/>
              </a:buClr>
            </a:pPr>
            <a:r>
              <a:rPr lang="en-US" sz="3600" b="1" dirty="0"/>
              <a:t>specifying datatypes can help your program run faster </a:t>
            </a:r>
            <a:r>
              <a:rPr lang="en-US" sz="3600" b="1" dirty="0" smtClean="0"/>
              <a:t>and </a:t>
            </a:r>
            <a:r>
              <a:rPr lang="en-US" sz="3600" b="1" dirty="0"/>
              <a:t>improve program speed., but it's </a:t>
            </a:r>
            <a:r>
              <a:rPr lang="en-US" sz="3600" b="1" dirty="0" smtClean="0"/>
              <a:t>important </a:t>
            </a:r>
            <a:r>
              <a:rPr lang="en-US" sz="3600" b="1" dirty="0"/>
              <a:t>to choose the right </a:t>
            </a:r>
            <a:r>
              <a:rPr lang="en-US" sz="3600" b="1" dirty="0" smtClean="0"/>
              <a:t>data types.</a:t>
            </a:r>
            <a:endParaRPr lang="en-US" sz="3600" b="1" dirty="0"/>
          </a:p>
          <a:p>
            <a:pPr>
              <a:buClr>
                <a:schemeClr val="accent2"/>
              </a:buClr>
            </a:pPr>
            <a:endParaRPr lang="en-US" sz="3600" b="1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95581"/>
            <a:ext cx="8333222" cy="11479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Why should use data types?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97887"/>
            <a:ext cx="10842273" cy="693914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Improve code readability and maintainability: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05318"/>
            <a:ext cx="11476098" cy="4151032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endParaRPr lang="en-US" sz="3600" b="1" dirty="0" smtClean="0"/>
          </a:p>
          <a:p>
            <a:pPr>
              <a:buClr>
                <a:schemeClr val="accent2"/>
              </a:buClr>
            </a:pPr>
            <a:r>
              <a:rPr lang="en-US" sz="3600" b="1" dirty="0" smtClean="0"/>
              <a:t>By </a:t>
            </a:r>
            <a:r>
              <a:rPr lang="en-US" sz="3600" b="1" dirty="0"/>
              <a:t>using data types, you can make your code more readable and </a:t>
            </a:r>
            <a:r>
              <a:rPr lang="en-US" sz="3600" b="1" dirty="0" smtClean="0"/>
              <a:t>maintainable.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sz="3600" b="1" dirty="0" smtClean="0"/>
          </a:p>
          <a:p>
            <a:r>
              <a:rPr lang="en-US" sz="3600" b="1" dirty="0"/>
              <a:t>Prevent confusion and errors ,help other developers understand what kind of data </a:t>
            </a:r>
            <a:r>
              <a:rPr lang="en-US" sz="3600" b="1" dirty="0" smtClean="0"/>
              <a:t>and </a:t>
            </a:r>
            <a:r>
              <a:rPr lang="en-US" sz="3600" b="1" dirty="0"/>
              <a:t>what they can expect to receive as a return value.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" y="730120"/>
            <a:ext cx="11382714" cy="12155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How does </a:t>
            </a:r>
            <a:r>
              <a:rPr lang="en-US" sz="5400" dirty="0">
                <a:solidFill>
                  <a:schemeClr val="accent2"/>
                </a:solidFill>
              </a:rPr>
              <a:t>data </a:t>
            </a:r>
            <a:r>
              <a:rPr lang="en-US" sz="5400" dirty="0" smtClean="0">
                <a:solidFill>
                  <a:schemeClr val="accent2"/>
                </a:solidFill>
              </a:rPr>
              <a:t>types reduce memory ?</a:t>
            </a:r>
            <a:endParaRPr lang="en-US" sz="5400" b="0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" y="2053263"/>
            <a:ext cx="12185055" cy="4804737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Reducing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memory usage is important when dealing with large amounts of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data.</a:t>
            </a:r>
          </a:p>
          <a:p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by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choosing appropriate data types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can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store the required information in a more memory-efficient manner. 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1.Use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integers instead of floating-point numbers: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2.Use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fixed-length string data types: 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3.Use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smaller integer types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5.Use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arrays and lists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6.Use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efficient data structures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 choosing appropriate data types and data structures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can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reduce memory usage when working with large amounts of data.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</a:t>
            </a:r>
            <a:endParaRPr lang="en-US" sz="25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25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1049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Calibri</vt:lpstr>
      <vt:lpstr>Calibri Light</vt:lpstr>
      <vt:lpstr>CiscoSans ExtraLight</vt:lpstr>
      <vt:lpstr>Gill Sans SemiBold</vt:lpstr>
      <vt:lpstr>Script MT Bold</vt:lpstr>
      <vt:lpstr>Times New Roman</vt:lpstr>
      <vt:lpstr>Office Theme</vt:lpstr>
      <vt:lpstr>Data Types</vt:lpstr>
      <vt:lpstr>-What is data types?  -Why should use data types?  -How does data types reduce memory?  -Importance of data types. </vt:lpstr>
      <vt:lpstr>What is data types?</vt:lpstr>
      <vt:lpstr>Why should use data types?</vt:lpstr>
      <vt:lpstr>Why should use data types?</vt:lpstr>
      <vt:lpstr>Why should use data types?</vt:lpstr>
      <vt:lpstr>Why should use data types?</vt:lpstr>
      <vt:lpstr>Why should use data types?</vt:lpstr>
      <vt:lpstr>How does data types reduce memory ?</vt:lpstr>
      <vt:lpstr>How does data types reduce memory ?</vt:lpstr>
      <vt:lpstr>How does data type reduce memory?</vt:lpstr>
      <vt:lpstr>How does data type reduce memory?</vt:lpstr>
      <vt:lpstr>How does data type reduce memory?</vt:lpstr>
      <vt:lpstr>Importance of data types</vt:lpstr>
      <vt:lpstr>Importance of data types</vt:lpstr>
      <vt:lpstr>Importance of data types</vt:lpstr>
      <vt:lpstr>Importance of data types</vt:lpstr>
      <vt:lpstr>Thank You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2023-03-15T04:43:37Z</dcterms:created>
  <dcterms:modified xsi:type="dcterms:W3CDTF">2023-03-17T09:30:11Z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