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64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36B7-DB8C-46A0-AD0E-0E7C4F61475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3AE2-13F3-4D2B-8D79-F69FAC9B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5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Single-precision(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 bits =1 bit for the sign, 8 bits for the exponent, and 23 bits for the mantissa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Double-precision(64 bits=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bit for the sign,11 bits for the exponent, and 52bits for the mantissa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3AE2-13F3-4D2B-8D79-F69FAC9B7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9906" cy="6898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41" y="0"/>
            <a:ext cx="380551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513294"/>
            <a:ext cx="10945906" cy="134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85" y="521946"/>
            <a:ext cx="7766936" cy="1646302"/>
          </a:xfrm>
        </p:spPr>
        <p:txBody>
          <a:bodyPr/>
          <a:lstStyle/>
          <a:p>
            <a:r>
              <a:rPr lang="en-US" sz="9600" b="1" u="sng" dirty="0" smtClean="0">
                <a:latin typeface="Goudy Old Style" panose="02020502050305020303" pitchFamily="18" charset="0"/>
              </a:rPr>
              <a:t>Data</a:t>
            </a:r>
            <a:r>
              <a:rPr lang="en-US" sz="9600" b="1" dirty="0" smtClean="0">
                <a:latin typeface="Goudy Old Style" panose="02020502050305020303" pitchFamily="18" charset="0"/>
              </a:rPr>
              <a:t> </a:t>
            </a:r>
            <a:r>
              <a:rPr lang="en-US" sz="9600" b="1" u="sng" dirty="0" smtClean="0">
                <a:latin typeface="Goudy Old Style" panose="02020502050305020303" pitchFamily="18" charset="0"/>
              </a:rPr>
              <a:t>types</a:t>
            </a:r>
            <a:endParaRPr lang="en-US" sz="9600" b="1" u="sng" dirty="0">
              <a:latin typeface="Goudy Old Style" panose="0202050205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941" y="3173506"/>
            <a:ext cx="10192872" cy="310627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/>
              <a:t>-SQL developer must decide types of data(stored inside each column) when creating table</a:t>
            </a:r>
          </a:p>
          <a:p>
            <a:pPr algn="just"/>
            <a:r>
              <a:rPr lang="en-US" sz="3600" b="1" dirty="0" smtClean="0"/>
              <a:t>-Each column in database require (name, data types)</a:t>
            </a:r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4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64" y="2312894"/>
            <a:ext cx="8955742" cy="4840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in SQL</a:t>
            </a:r>
            <a:br>
              <a:rPr lang="en-US" dirty="0" smtClean="0"/>
            </a:br>
            <a:r>
              <a:rPr lang="en-US" dirty="0" smtClean="0"/>
              <a:t>    1.Numeric </a:t>
            </a:r>
            <a:r>
              <a:rPr lang="en-US" dirty="0"/>
              <a:t>data types</a:t>
            </a:r>
            <a:br>
              <a:rPr lang="en-US" dirty="0"/>
            </a:br>
            <a:r>
              <a:rPr lang="en-US" dirty="0"/>
              <a:t>    2.Date and Time data types</a:t>
            </a:r>
            <a:br>
              <a:rPr lang="en-US" dirty="0"/>
            </a:br>
            <a:r>
              <a:rPr lang="en-US" dirty="0"/>
              <a:t>    3.String data types</a:t>
            </a:r>
            <a:br>
              <a:rPr lang="en-US" dirty="0"/>
            </a:br>
            <a:r>
              <a:rPr lang="en-US" dirty="0"/>
              <a:t>    4.Binary data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3448"/>
            <a:ext cx="12017188" cy="6844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1.Numeric data types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INT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-</a:t>
            </a:r>
            <a:r>
              <a:rPr lang="en-US" sz="2400" dirty="0" smtClean="0"/>
              <a:t>whole </a:t>
            </a:r>
            <a:r>
              <a:rPr lang="en-US" sz="2400" dirty="0"/>
              <a:t>numbers between -2,147,483,648 and 2,147,483,647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BIT</a:t>
            </a:r>
          </a:p>
          <a:p>
            <a:pPr marL="0" indent="0">
              <a:buNone/>
            </a:pPr>
            <a:r>
              <a:rPr lang="en-US" sz="2400" b="1" dirty="0" smtClean="0"/>
              <a:t>     -</a:t>
            </a:r>
            <a:r>
              <a:rPr lang="en-US" sz="2400" dirty="0"/>
              <a:t>Integer that can be 0, 1, or </a:t>
            </a:r>
            <a:r>
              <a:rPr lang="en-US" sz="2400" dirty="0" smtClean="0"/>
              <a:t>null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BIGINT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-</a:t>
            </a:r>
            <a:r>
              <a:rPr lang="en-US" sz="2400" dirty="0"/>
              <a:t> whole numbers between -9,223,372,036,854,775,808 </a:t>
            </a:r>
            <a:r>
              <a:rPr lang="en-US" sz="2400" dirty="0" smtClean="0"/>
              <a:t>and </a:t>
            </a:r>
            <a:r>
              <a:rPr lang="en-US" sz="2400" dirty="0"/>
              <a:t>9,223,372,036,854,775,807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SMALLINT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-</a:t>
            </a:r>
            <a:r>
              <a:rPr lang="en-US" sz="2400" dirty="0"/>
              <a:t> whole numbers between -32,768 and </a:t>
            </a:r>
            <a:r>
              <a:rPr lang="en-US" sz="2400" dirty="0" smtClean="0"/>
              <a:t>32,767</a:t>
            </a:r>
          </a:p>
        </p:txBody>
      </p:sp>
    </p:spTree>
    <p:extLst>
      <p:ext uri="{BB962C8B-B14F-4D97-AF65-F5344CB8AC3E}">
        <p14:creationId xmlns:p14="http://schemas.microsoft.com/office/powerpoint/2010/main" val="39309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4813"/>
            <a:ext cx="11209865" cy="6562164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7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7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7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b="1" dirty="0" smtClean="0">
                <a:solidFill>
                  <a:schemeClr val="tx2">
                    <a:lumMod val="50000"/>
                  </a:schemeClr>
                </a:solidFill>
              </a:rPr>
              <a:t>DECIMAL(p</a:t>
            </a:r>
            <a:r>
              <a:rPr lang="en-US" sz="3100" b="1" dirty="0" smtClean="0">
                <a:solidFill>
                  <a:schemeClr val="tx2">
                    <a:lumMod val="50000"/>
                  </a:schemeClr>
                </a:solidFill>
              </a:rPr>
              <a:t> , s)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36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IF the value needs to be exact, choose DECIMAL data type </a:t>
            </a:r>
            <a:br>
              <a:rPr lang="en-US" sz="27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700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fixed-point numeric data type that stores exact values with a specified precision and scale</a:t>
            </a: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7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-For example, a decimal(10,2) can store values with up to 10 digits, 2 of which can be to the right of the decimal point.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7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up to 131072 digits before the decimal point, up to 16383 digits after the decimal </a:t>
            </a: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>point</a:t>
            </a:r>
            <a:b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Float</a:t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to store single-precision floating-point numbers</a:t>
            </a:r>
            <a:br>
              <a:rPr lang="en-US" sz="27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    -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4 bytes of storage</a:t>
            </a:r>
            <a:br>
              <a:rPr lang="en-US" sz="27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    -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approximately 7 digits</a:t>
            </a: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b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Double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2700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is used to store double-precision floating-point </a:t>
            </a: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>numbers</a:t>
            </a:r>
            <a:b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>   -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8 bytes of </a:t>
            </a: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7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>    -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approximately 15-16 digits.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7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7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34471"/>
            <a:ext cx="11914093" cy="658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2.Date </a:t>
            </a:r>
            <a:r>
              <a:rPr lang="en-US" sz="3600" b="1" dirty="0"/>
              <a:t>and Time 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DATE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-</a:t>
            </a:r>
            <a:r>
              <a:rPr lang="en-US" sz="3600" dirty="0">
                <a:solidFill>
                  <a:schemeClr val="tx1"/>
                </a:solidFill>
              </a:rPr>
              <a:t> (</a:t>
            </a:r>
            <a:r>
              <a:rPr lang="en-US" sz="3600" dirty="0" smtClean="0">
                <a:solidFill>
                  <a:schemeClr val="tx1"/>
                </a:solidFill>
              </a:rPr>
              <a:t>YYYY-MM-DD)</a:t>
            </a:r>
            <a:endParaRPr lang="en-US" sz="3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TIME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-(</a:t>
            </a:r>
            <a:r>
              <a:rPr lang="en-US" sz="3600" dirty="0" err="1" smtClean="0"/>
              <a:t>hh:mm:ss</a:t>
            </a:r>
            <a:r>
              <a:rPr lang="en-US" sz="3600" dirty="0" smtClean="0"/>
              <a:t>)</a:t>
            </a: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DATETIME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-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(YYYY-MM-DD </a:t>
            </a:r>
            <a:r>
              <a:rPr lang="en-US" sz="3600" dirty="0" err="1" smtClean="0">
                <a:solidFill>
                  <a:schemeClr val="tx1"/>
                </a:solidFill>
              </a:rPr>
              <a:t>hh:mm:ss</a:t>
            </a:r>
            <a:r>
              <a:rPr lang="en-US" sz="3600" dirty="0" smtClean="0">
                <a:solidFill>
                  <a:schemeClr val="tx1"/>
                </a:solidFill>
              </a:rPr>
              <a:t> millisecond)</a:t>
            </a:r>
            <a:endParaRPr lang="en-US" sz="3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TIMESTAMP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-</a:t>
            </a:r>
            <a:r>
              <a:rPr lang="en-US" sz="3600" dirty="0">
                <a:solidFill>
                  <a:schemeClr val="tx1"/>
                </a:solidFill>
              </a:rPr>
              <a:t>(YYYY-MM-DD </a:t>
            </a:r>
            <a:r>
              <a:rPr lang="en-US" sz="3600" dirty="0" err="1" smtClean="0">
                <a:solidFill>
                  <a:schemeClr val="tx1"/>
                </a:solidFill>
              </a:rPr>
              <a:t>hh:mm:ss</a:t>
            </a:r>
            <a:r>
              <a:rPr lang="en-US" sz="3600" dirty="0" smtClean="0">
                <a:solidFill>
                  <a:schemeClr val="tx1"/>
                </a:solidFill>
              </a:rPr>
              <a:t> nanosecond)</a:t>
            </a:r>
            <a:endParaRPr lang="en-US" sz="3600" b="1" dirty="0"/>
          </a:p>
          <a:p>
            <a:pPr marL="0" indent="0">
              <a:buNone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7168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3448"/>
            <a:ext cx="12017188" cy="6844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200" b="1" dirty="0" smtClean="0"/>
              <a:t>3.String</a:t>
            </a:r>
            <a:r>
              <a:rPr lang="en-US" sz="3200" b="1" dirty="0" smtClean="0"/>
              <a:t> </a:t>
            </a:r>
            <a:r>
              <a:rPr lang="en-US" sz="4200" b="1" dirty="0" smtClean="0"/>
              <a:t>data</a:t>
            </a:r>
            <a:r>
              <a:rPr lang="en-US" sz="3200" b="1" dirty="0" smtClean="0"/>
              <a:t> </a:t>
            </a:r>
            <a:r>
              <a:rPr lang="en-US" sz="4200" b="1" dirty="0" smtClean="0"/>
              <a:t>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/>
              <a:t>Char(n)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-fixed width character string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-can store maximum 8000 characters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 smtClean="0"/>
              <a:t>Varchar</a:t>
            </a:r>
            <a:r>
              <a:rPr lang="en-US" sz="3200" b="1" dirty="0"/>
              <a:t>(n), </a:t>
            </a:r>
            <a:r>
              <a:rPr lang="en-US" sz="3200" b="1" dirty="0" err="1" smtClean="0"/>
              <a:t>Varchar</a:t>
            </a:r>
            <a:r>
              <a:rPr lang="en-US" sz="3200" b="1" dirty="0" smtClean="0"/>
              <a:t>(max)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-variable width character string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-can store maximum 8000 characters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 smtClean="0"/>
              <a:t>Nvarchar</a:t>
            </a:r>
            <a:r>
              <a:rPr lang="en-US" sz="3200" b="1" dirty="0" smtClean="0"/>
              <a:t>(n), </a:t>
            </a:r>
            <a:r>
              <a:rPr lang="en-US" sz="3200" b="1" dirty="0" err="1" smtClean="0"/>
              <a:t>nvarchar</a:t>
            </a:r>
            <a:r>
              <a:rPr lang="en-US" sz="3200" b="1" dirty="0" smtClean="0"/>
              <a:t>(max)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-</a:t>
            </a:r>
            <a:r>
              <a:rPr lang="en-US" sz="3200" b="1" dirty="0"/>
              <a:t>Variable width Unicode string</a:t>
            </a:r>
          </a:p>
          <a:p>
            <a:pPr marL="0" indent="0">
              <a:buNone/>
            </a:pPr>
            <a:r>
              <a:rPr lang="en-US" sz="3200" b="1" dirty="0" smtClean="0"/>
              <a:t>   -</a:t>
            </a:r>
            <a:r>
              <a:rPr lang="en-US" sz="3200" b="1" dirty="0"/>
              <a:t>4,000 characters</a:t>
            </a:r>
          </a:p>
          <a:p>
            <a:pPr marL="0" indent="0">
              <a:buNone/>
            </a:pPr>
            <a:r>
              <a:rPr lang="en-US" sz="3200" b="1" dirty="0" smtClean="0"/>
              <a:t>   -</a:t>
            </a:r>
            <a:r>
              <a:rPr lang="en-US" sz="3200" b="1" dirty="0"/>
              <a:t>536,870,912</a:t>
            </a:r>
            <a:r>
              <a:rPr lang="en-US" sz="2800" b="1" dirty="0"/>
              <a:t> </a:t>
            </a:r>
            <a:r>
              <a:rPr lang="en-US" sz="3200" b="1" dirty="0" smtClean="0"/>
              <a:t>characters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/>
              <a:t>Text</a:t>
            </a:r>
          </a:p>
          <a:p>
            <a:pPr marL="0" indent="0">
              <a:buNone/>
            </a:pPr>
            <a:r>
              <a:rPr lang="en-US" sz="3200" b="1" dirty="0" smtClean="0"/>
              <a:t>    -variable width character string(letter)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-can store 2GB of text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5445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3448"/>
            <a:ext cx="12017188" cy="6844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4.Binary 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Binary(n)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-</a:t>
            </a:r>
            <a:r>
              <a:rPr lang="en-US" sz="3600" dirty="0"/>
              <a:t>Fixed width binary </a:t>
            </a:r>
            <a:r>
              <a:rPr lang="en-US" sz="3600" dirty="0" smtClean="0"/>
              <a:t>string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-</a:t>
            </a:r>
            <a:r>
              <a:rPr lang="en-US" sz="3600" dirty="0" smtClean="0"/>
              <a:t>can</a:t>
            </a:r>
            <a:r>
              <a:rPr lang="en-US" sz="3600" b="1" dirty="0" smtClean="0"/>
              <a:t> </a:t>
            </a:r>
            <a:r>
              <a:rPr lang="en-US" sz="3600" dirty="0" smtClean="0"/>
              <a:t>store</a:t>
            </a:r>
            <a:r>
              <a:rPr lang="en-US" sz="3600" b="1" dirty="0" smtClean="0"/>
              <a:t> </a:t>
            </a:r>
            <a:r>
              <a:rPr lang="en-US" sz="3600" dirty="0" smtClean="0"/>
              <a:t>maximum</a:t>
            </a:r>
            <a:r>
              <a:rPr lang="en-US" sz="3600" b="1" dirty="0" smtClean="0"/>
              <a:t> </a:t>
            </a:r>
            <a:r>
              <a:rPr lang="en-US" sz="3600" dirty="0" smtClean="0"/>
              <a:t>8000</a:t>
            </a:r>
            <a:r>
              <a:rPr lang="en-US" sz="3600" b="1" dirty="0" smtClean="0"/>
              <a:t> </a:t>
            </a:r>
            <a:r>
              <a:rPr lang="en-US" sz="3600" dirty="0" smtClean="0"/>
              <a:t>bytes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err="1" smtClean="0"/>
              <a:t>Varbinary</a:t>
            </a:r>
            <a:r>
              <a:rPr lang="en-US" sz="3600" b="1" dirty="0" smtClean="0"/>
              <a:t>(max)</a:t>
            </a:r>
          </a:p>
          <a:p>
            <a:pPr marL="0" indent="0">
              <a:buNone/>
            </a:pPr>
            <a:r>
              <a:rPr lang="en-US" sz="3600" b="1" dirty="0" smtClean="0"/>
              <a:t>   -</a:t>
            </a:r>
            <a:r>
              <a:rPr lang="en-US" sz="3600" dirty="0"/>
              <a:t>Variable width binary </a:t>
            </a:r>
            <a:r>
              <a:rPr lang="en-US" sz="3600" dirty="0" smtClean="0"/>
              <a:t>string</a:t>
            </a:r>
          </a:p>
          <a:p>
            <a:pPr marL="0" indent="0">
              <a:buNone/>
            </a:pPr>
            <a:r>
              <a:rPr lang="en-US" sz="3600" b="1" dirty="0" smtClean="0"/>
              <a:t>   -</a:t>
            </a:r>
            <a:r>
              <a:rPr lang="en-US" sz="3600" dirty="0" smtClean="0"/>
              <a:t>can store maximum 2GB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BLOB(Binary</a:t>
            </a:r>
            <a:r>
              <a:rPr lang="en-US" sz="3600" dirty="0" smtClean="0"/>
              <a:t> </a:t>
            </a:r>
            <a:r>
              <a:rPr lang="en-US" sz="3600" b="1" dirty="0" smtClean="0"/>
              <a:t>Large</a:t>
            </a:r>
            <a:r>
              <a:rPr lang="en-US" sz="3600" dirty="0" smtClean="0"/>
              <a:t> </a:t>
            </a:r>
            <a:r>
              <a:rPr lang="en-US" sz="3600" b="1" dirty="0" smtClean="0"/>
              <a:t>Object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-store large binary data in a database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-images, audio, video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312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011376">
            <a:off x="619294" y="851648"/>
            <a:ext cx="8596668" cy="3403600"/>
          </a:xfrm>
        </p:spPr>
        <p:txBody>
          <a:bodyPr>
            <a:normAutofit/>
          </a:bodyPr>
          <a:lstStyle/>
          <a:p>
            <a:r>
              <a:rPr lang="en-US" sz="12000" dirty="0" smtClean="0">
                <a:latin typeface="Berlin Sans FB Demi" panose="020E0802020502020306" pitchFamily="34" charset="0"/>
              </a:rPr>
              <a:t>Thank You</a:t>
            </a:r>
            <a:endParaRPr lang="en-US" sz="12000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0027142">
            <a:off x="1779994" y="2950881"/>
            <a:ext cx="8596668" cy="15709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Questions and Answers</a:t>
            </a:r>
            <a:endParaRPr lang="en-US" sz="6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260" y="0"/>
            <a:ext cx="3082963" cy="38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259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Berlin Sans FB Demi</vt:lpstr>
      <vt:lpstr>Calibri</vt:lpstr>
      <vt:lpstr>Goudy Old Style</vt:lpstr>
      <vt:lpstr>Trebuchet MS</vt:lpstr>
      <vt:lpstr>Wingdings</vt:lpstr>
      <vt:lpstr>Wingdings 3</vt:lpstr>
      <vt:lpstr>Facet</vt:lpstr>
      <vt:lpstr>PowerPoint Presentation</vt:lpstr>
      <vt:lpstr>Data types</vt:lpstr>
      <vt:lpstr>Data types in SQL     1.Numeric data types     2.Date and Time data types     3.String data types     4.Binary data types         </vt:lpstr>
      <vt:lpstr>PowerPoint Presentation</vt:lpstr>
      <vt:lpstr>   DECIMAL(p , s)  -IF the value needs to be exact, choose DECIMAL data type   -fixed-point numeric data type that stores exact values with a specified precision and scale.  -For example, a decimal(10,2) can store values with up to 10 digits, 2 of which can be to the right of the decimal point.  -up to 131072 digits before the decimal point, up to 16383 digits after the decimal point Float     -to store single-precision floating-point numbers     -4 bytes of storage     -approximately 7 digits. Double     -is used to store double-precision floating-point numbers     - 8 bytes of storage     - approximately 15-16 digits.  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Acer</dc:creator>
  <cp:lastModifiedBy>Acer</cp:lastModifiedBy>
  <cp:revision>25</cp:revision>
  <dcterms:created xsi:type="dcterms:W3CDTF">2023-03-13T13:59:17Z</dcterms:created>
  <dcterms:modified xsi:type="dcterms:W3CDTF">2023-03-14T09:42:25Z</dcterms:modified>
</cp:coreProperties>
</file>