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  <a:srgbClr val="CCCC00"/>
    <a:srgbClr val="99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746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5837B-70ED-4C3D-85DA-8B2D37A5CB2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1A073-50E0-4440-B95D-C6D9F986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4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5CA6-C335-4967-8FAB-D16E6FA45F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45E7-F22B-403C-AC39-61E0B1F7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5CA6-C335-4967-8FAB-D16E6FA45F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45E7-F22B-403C-AC39-61E0B1F7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0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5CA6-C335-4967-8FAB-D16E6FA45F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45E7-F22B-403C-AC39-61E0B1F7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9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5CA6-C335-4967-8FAB-D16E6FA45F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45E7-F22B-403C-AC39-61E0B1F7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2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5CA6-C335-4967-8FAB-D16E6FA45F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45E7-F22B-403C-AC39-61E0B1F7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5CA6-C335-4967-8FAB-D16E6FA45F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45E7-F22B-403C-AC39-61E0B1F7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5CA6-C335-4967-8FAB-D16E6FA45F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45E7-F22B-403C-AC39-61E0B1F7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5CA6-C335-4967-8FAB-D16E6FA45F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45E7-F22B-403C-AC39-61E0B1F7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5CA6-C335-4967-8FAB-D16E6FA45F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45E7-F22B-403C-AC39-61E0B1F7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6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5CA6-C335-4967-8FAB-D16E6FA45F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45E7-F22B-403C-AC39-61E0B1F7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5CA6-C335-4967-8FAB-D16E6FA45F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45E7-F22B-403C-AC39-61E0B1F7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5CA6-C335-4967-8FAB-D16E6FA45F2B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45E7-F22B-403C-AC39-61E0B1F71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3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24386" y="5678269"/>
            <a:ext cx="275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pc="600" dirty="0" smtClean="0">
                <a:solidFill>
                  <a:srgbClr val="99CC00"/>
                </a:solidFill>
                <a:latin typeface="Copperplate Gothic Light" pitchFamily="34" charset="0"/>
                <a:cs typeface="Arial" pitchFamily="34" charset="0"/>
              </a:rPr>
              <a:t>Presented by</a:t>
            </a:r>
          </a:p>
          <a:p>
            <a:pPr algn="r"/>
            <a:r>
              <a:rPr lang="en-US" b="1" spc="300" dirty="0" smtClean="0">
                <a:solidFill>
                  <a:srgbClr val="99CC00"/>
                </a:solidFill>
                <a:latin typeface="Copperplate Gothic Light" pitchFamily="34" charset="0"/>
                <a:cs typeface="Arial" pitchFamily="34" charset="0"/>
              </a:rPr>
              <a:t>Tech </a:t>
            </a:r>
            <a:r>
              <a:rPr lang="en-US" b="1" spc="300" dirty="0" smtClean="0">
                <a:solidFill>
                  <a:srgbClr val="99CC00"/>
                </a:solidFill>
                <a:latin typeface="Arial Black" pitchFamily="34" charset="0"/>
                <a:cs typeface="Arial" pitchFamily="34" charset="0"/>
              </a:rPr>
              <a:t>King</a:t>
            </a:r>
            <a:endParaRPr lang="en-US" b="1" spc="300" dirty="0">
              <a:solidFill>
                <a:srgbClr val="99CC00"/>
              </a:solidFill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762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IT deployment models </a:t>
            </a:r>
            <a:r>
              <a:rPr lang="en-US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before Cloud: </a:t>
            </a:r>
            <a:endParaRPr lang="en-US" sz="2400" b="1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1. 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Premises solutions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CPE – Customer Premises Equipment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" r="82899" b="10427"/>
          <a:stretch/>
        </p:blipFill>
        <p:spPr>
          <a:xfrm>
            <a:off x="7086600" y="1147156"/>
            <a:ext cx="1906302" cy="5519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198336"/>
            <a:ext cx="6809737" cy="4507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t="11983" r="63727" b="588"/>
          <a:stretch/>
        </p:blipFill>
        <p:spPr>
          <a:xfrm rot="5400000">
            <a:off x="1516541" y="236060"/>
            <a:ext cx="2028305" cy="36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3999" cy="36933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Traditional 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Deployment Models - On Prem and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Colo        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9144000" cy="64886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7895701">
            <a:off x="-296694" y="1704742"/>
            <a:ext cx="276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Data Center Tiers :</a:t>
            </a:r>
            <a:endParaRPr lang="en-US" sz="24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6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7200"/>
            <a:ext cx="60960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-76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2. Colocation or ‘Colo’ services</a:t>
            </a:r>
            <a:endParaRPr lang="en-US" sz="24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64255"/>
            <a:ext cx="6096000" cy="31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0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029" y="-152400"/>
            <a:ext cx="5163571" cy="6891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Server Virtualization :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1. VMware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ESXi (part of the vSphere suite)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2. Microsoft Hyper-V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3. Red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Hat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KVM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4. Oracle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VM Server Citrix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5. XenServer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6. VMware Workstation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7. Player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Fusion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8. VirtualBox 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9. QEMU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10. Parallels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09364"/>
            <a:ext cx="3625069" cy="2557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19399"/>
            <a:ext cx="4495800" cy="40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9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65264"/>
            <a:ext cx="7807169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02567"/>
            <a:ext cx="561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Broad Network Access : </a:t>
            </a:r>
            <a:r>
              <a:rPr lang="en-US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Premises and Cloud</a:t>
            </a:r>
            <a:endParaRPr lang="en-US" sz="24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52" y="4231178"/>
            <a:ext cx="5029200" cy="248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9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65022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1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7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100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 King</dc:creator>
  <cp:lastModifiedBy>Tech King</cp:lastModifiedBy>
  <cp:revision>39</cp:revision>
  <dcterms:created xsi:type="dcterms:W3CDTF">2023-03-19T12:23:17Z</dcterms:created>
  <dcterms:modified xsi:type="dcterms:W3CDTF">2023-03-21T06:39:35Z</dcterms:modified>
</cp:coreProperties>
</file>