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hyperlink" Target="https://themeisle.com/blog/how-to-choose-a-domain-name/" TargetMode="External" /><Relationship Id="rId2" Type="http://schemas.openxmlformats.org/officeDocument/2006/relationships/hyperlink" Target="https://themeisle.com/blog/what-is-a-domain-name/" TargetMode="External" /><Relationship Id="rId1" Type="http://schemas.openxmlformats.org/officeDocument/2006/relationships/slideLayout" Target="../slideLayouts/slideLayout2.xml" /><Relationship Id="rId4" Type="http://schemas.openxmlformats.org/officeDocument/2006/relationships/hyperlink" Target="https://themeisle.com/blog/what-is-a-domain-registrar/" TargetMode="Externa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hyperlink" Target="https://themeisle.com/blog/how-to-host-a-website/"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27CC-BECC-4B77-E886-588DDB8E6A80}"/>
              </a:ext>
            </a:extLst>
          </p:cNvPr>
          <p:cNvSpPr>
            <a:spLocks noGrp="1"/>
          </p:cNvSpPr>
          <p:nvPr>
            <p:ph type="ctrTitle"/>
          </p:nvPr>
        </p:nvSpPr>
        <p:spPr/>
        <p:txBody>
          <a:bodyPr anchor="ctr"/>
          <a:lstStyle/>
          <a:p>
            <a:pPr algn="ctr"/>
            <a:r>
              <a:rPr lang="en-GB" b="1" i="1" dirty="0"/>
              <a:t>Hosting</a:t>
            </a:r>
            <a:endParaRPr lang="en-US" b="1" i="1" dirty="0"/>
          </a:p>
        </p:txBody>
      </p:sp>
      <p:sp>
        <p:nvSpPr>
          <p:cNvPr id="3" name="Subtitle 2">
            <a:extLst>
              <a:ext uri="{FF2B5EF4-FFF2-40B4-BE49-F238E27FC236}">
                <a16:creationId xmlns:a16="http://schemas.microsoft.com/office/drawing/2014/main" id="{D19EF8CB-62C2-E6A0-6B98-3CD59C78FDC9}"/>
              </a:ext>
            </a:extLst>
          </p:cNvPr>
          <p:cNvSpPr>
            <a:spLocks noGrp="1"/>
          </p:cNvSpPr>
          <p:nvPr>
            <p:ph type="subTitle" idx="1"/>
          </p:nvPr>
        </p:nvSpPr>
        <p:spPr/>
        <p:txBody>
          <a:bodyPr anchor="ctr"/>
          <a:lstStyle/>
          <a:p>
            <a:pPr algn="r"/>
            <a:r>
              <a:rPr lang="en-GB" dirty="0">
                <a:solidFill>
                  <a:schemeClr val="bg1"/>
                </a:solidFill>
              </a:rPr>
              <a:t>Presented by </a:t>
            </a:r>
            <a:r>
              <a:rPr lang="en-GB" dirty="0" err="1">
                <a:solidFill>
                  <a:schemeClr val="bg1"/>
                </a:solidFill>
              </a:rPr>
              <a:t>Nyein</a:t>
            </a:r>
            <a:r>
              <a:rPr lang="en-GB" dirty="0">
                <a:solidFill>
                  <a:schemeClr val="bg1"/>
                </a:solidFill>
              </a:rPr>
              <a:t> </a:t>
            </a:r>
            <a:r>
              <a:rPr lang="en-GB" dirty="0" err="1">
                <a:solidFill>
                  <a:schemeClr val="bg1"/>
                </a:solidFill>
              </a:rPr>
              <a:t>Nyein</a:t>
            </a:r>
            <a:r>
              <a:rPr lang="en-GB" dirty="0">
                <a:solidFill>
                  <a:schemeClr val="bg1"/>
                </a:solidFill>
              </a:rPr>
              <a:t> </a:t>
            </a:r>
            <a:r>
              <a:rPr lang="en-GB" dirty="0" err="1">
                <a:solidFill>
                  <a:schemeClr val="bg1"/>
                </a:solidFill>
              </a:rPr>
              <a:t>Htwe</a:t>
            </a:r>
            <a:r>
              <a:rPr lang="en-GB"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16102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17C4-8BC6-10A4-DE5A-6E8BD0BF0457}"/>
              </a:ext>
            </a:extLst>
          </p:cNvPr>
          <p:cNvSpPr>
            <a:spLocks noGrp="1"/>
          </p:cNvSpPr>
          <p:nvPr>
            <p:ph type="title"/>
          </p:nvPr>
        </p:nvSpPr>
        <p:spPr/>
        <p:txBody>
          <a:bodyPr/>
          <a:lstStyle/>
          <a:p>
            <a:r>
              <a:rPr lang="en-GB" i="1" dirty="0"/>
              <a:t>What is Server?</a:t>
            </a:r>
            <a:endParaRPr lang="en-US" i="1" dirty="0"/>
          </a:p>
        </p:txBody>
      </p:sp>
      <p:sp>
        <p:nvSpPr>
          <p:cNvPr id="3" name="Content Placeholder 2">
            <a:extLst>
              <a:ext uri="{FF2B5EF4-FFF2-40B4-BE49-F238E27FC236}">
                <a16:creationId xmlns:a16="http://schemas.microsoft.com/office/drawing/2014/main" id="{CB7795FF-88FC-BBDB-47C9-62C8942554B4}"/>
              </a:ext>
            </a:extLst>
          </p:cNvPr>
          <p:cNvSpPr>
            <a:spLocks noGrp="1"/>
          </p:cNvSpPr>
          <p:nvPr>
            <p:ph idx="1"/>
          </p:nvPr>
        </p:nvSpPr>
        <p:spPr>
          <a:xfrm>
            <a:off x="1154954" y="2466570"/>
            <a:ext cx="8825659" cy="1315615"/>
          </a:xfrm>
        </p:spPr>
        <p:txBody>
          <a:bodyPr/>
          <a:lstStyle/>
          <a:p>
            <a:r>
              <a:rPr lang="en-GB" b="0" i="0" dirty="0">
                <a:solidFill>
                  <a:srgbClr val="666666"/>
                </a:solidFill>
                <a:effectLst/>
                <a:latin typeface="Arial" panose="020B0604020202020204" pitchFamily="34" charset="0"/>
              </a:rPr>
              <a:t>A server is a computer program or device that provides a service to another computer program and its user, also known as the client.</a:t>
            </a:r>
          </a:p>
          <a:p>
            <a:endParaRPr lang="en-US" dirty="0"/>
          </a:p>
        </p:txBody>
      </p:sp>
      <p:pic>
        <p:nvPicPr>
          <p:cNvPr id="4" name="Graphic 4">
            <a:extLst>
              <a:ext uri="{FF2B5EF4-FFF2-40B4-BE49-F238E27FC236}">
                <a16:creationId xmlns:a16="http://schemas.microsoft.com/office/drawing/2014/main" id="{B84DB89C-DFF7-657C-0B8B-3C56AB09AC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86796" y="3604747"/>
            <a:ext cx="4762500" cy="2857500"/>
          </a:xfrm>
          <a:prstGeom prst="rect">
            <a:avLst/>
          </a:prstGeom>
        </p:spPr>
      </p:pic>
    </p:spTree>
    <p:extLst>
      <p:ext uri="{BB962C8B-B14F-4D97-AF65-F5344CB8AC3E}">
        <p14:creationId xmlns:p14="http://schemas.microsoft.com/office/powerpoint/2010/main" val="38457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322E-B16B-C283-2BC3-4609BA4810F5}"/>
              </a:ext>
            </a:extLst>
          </p:cNvPr>
          <p:cNvSpPr>
            <a:spLocks noGrp="1"/>
          </p:cNvSpPr>
          <p:nvPr>
            <p:ph type="title"/>
          </p:nvPr>
        </p:nvSpPr>
        <p:spPr/>
        <p:txBody>
          <a:bodyPr/>
          <a:lstStyle/>
          <a:p>
            <a:r>
              <a:rPr lang="en-GB" i="1" dirty="0"/>
              <a:t>What is Domain Name?</a:t>
            </a:r>
            <a:endParaRPr lang="en-US" i="1" dirty="0"/>
          </a:p>
        </p:txBody>
      </p:sp>
      <p:sp>
        <p:nvSpPr>
          <p:cNvPr id="3" name="Content Placeholder 2">
            <a:extLst>
              <a:ext uri="{FF2B5EF4-FFF2-40B4-BE49-F238E27FC236}">
                <a16:creationId xmlns:a16="http://schemas.microsoft.com/office/drawing/2014/main" id="{BF2AD297-DD4F-EB54-A960-E009BF91D3E4}"/>
              </a:ext>
            </a:extLst>
          </p:cNvPr>
          <p:cNvSpPr>
            <a:spLocks noGrp="1"/>
          </p:cNvSpPr>
          <p:nvPr>
            <p:ph idx="1"/>
          </p:nvPr>
        </p:nvSpPr>
        <p:spPr>
          <a:xfrm>
            <a:off x="1154954" y="2603500"/>
            <a:ext cx="8825659" cy="2335238"/>
          </a:xfrm>
        </p:spPr>
        <p:txBody>
          <a:bodyPr/>
          <a:lstStyle/>
          <a:p>
            <a:r>
              <a:rPr lang="en-GB" b="0" i="0" dirty="0">
                <a:solidFill>
                  <a:srgbClr val="393939"/>
                </a:solidFill>
                <a:effectLst/>
                <a:latin typeface="sofia-pro"/>
              </a:rPr>
              <a:t>A domain name is the address of your website on the web and helps visitors find you. Examples of domain names are </a:t>
            </a:r>
            <a:r>
              <a:rPr lang="en-GB" b="0" i="0" dirty="0" err="1">
                <a:solidFill>
                  <a:srgbClr val="393939"/>
                </a:solidFill>
                <a:effectLst/>
                <a:latin typeface="sofia-pro"/>
              </a:rPr>
              <a:t>Google.com</a:t>
            </a:r>
            <a:r>
              <a:rPr lang="en-GB" b="0" i="0" dirty="0">
                <a:solidFill>
                  <a:srgbClr val="393939"/>
                </a:solidFill>
                <a:effectLst/>
                <a:latin typeface="sofia-pro"/>
              </a:rPr>
              <a:t>, </a:t>
            </a:r>
            <a:r>
              <a:rPr lang="en-GB" b="0" i="0" dirty="0" err="1">
                <a:solidFill>
                  <a:srgbClr val="393939"/>
                </a:solidFill>
                <a:effectLst/>
                <a:latin typeface="sofia-pro"/>
              </a:rPr>
              <a:t>Yahoo.com</a:t>
            </a:r>
            <a:r>
              <a:rPr lang="en-GB" b="0" i="0" dirty="0">
                <a:solidFill>
                  <a:srgbClr val="393939"/>
                </a:solidFill>
                <a:effectLst/>
                <a:latin typeface="sofia-pro"/>
              </a:rPr>
              <a:t>, </a:t>
            </a:r>
            <a:r>
              <a:rPr lang="en-GB" b="0" i="0" dirty="0" err="1">
                <a:solidFill>
                  <a:srgbClr val="393939"/>
                </a:solidFill>
                <a:effectLst/>
                <a:latin typeface="sofia-pro"/>
              </a:rPr>
              <a:t>Themeisle.com</a:t>
            </a:r>
            <a:r>
              <a:rPr lang="en-GB" b="0" i="0" dirty="0">
                <a:solidFill>
                  <a:srgbClr val="393939"/>
                </a:solidFill>
                <a:effectLst/>
                <a:latin typeface="sofia-pro"/>
              </a:rPr>
              <a:t>. In a previous post, we explain more about </a:t>
            </a:r>
            <a:r>
              <a:rPr lang="en-GB" b="0" i="0" u="none" strike="noStrike" dirty="0">
                <a:solidFill>
                  <a:srgbClr val="4267CF"/>
                </a:solidFill>
                <a:effectLst/>
                <a:latin typeface="sofia-pro"/>
                <a:hlinkClick r:id="rId2"/>
              </a:rPr>
              <a:t>what domain names are and how they work</a:t>
            </a:r>
            <a:r>
              <a:rPr lang="en-GB" b="0" i="0" dirty="0">
                <a:solidFill>
                  <a:srgbClr val="393939"/>
                </a:solidFill>
                <a:effectLst/>
                <a:latin typeface="sofia-pro"/>
              </a:rPr>
              <a:t>.</a:t>
            </a:r>
          </a:p>
          <a:p>
            <a:r>
              <a:rPr lang="en-GB" b="0" i="0" dirty="0">
                <a:solidFill>
                  <a:srgbClr val="393939"/>
                </a:solidFill>
                <a:effectLst/>
                <a:latin typeface="sofia-pro"/>
              </a:rPr>
              <a:t>Domain names make it easy for users to recall the name of the website. That’s one of the reasons why it’s important to pick </a:t>
            </a:r>
            <a:r>
              <a:rPr lang="en-GB" b="0" i="0" u="none" strike="noStrike" dirty="0">
                <a:solidFill>
                  <a:srgbClr val="4267CF"/>
                </a:solidFill>
                <a:effectLst/>
                <a:latin typeface="sofia-pro"/>
                <a:hlinkClick r:id="rId3"/>
              </a:rPr>
              <a:t>a suitable name for your website</a:t>
            </a:r>
            <a:r>
              <a:rPr lang="en-GB" b="0" i="0" dirty="0">
                <a:solidFill>
                  <a:srgbClr val="393939"/>
                </a:solidFill>
                <a:effectLst/>
                <a:latin typeface="sofia-pro"/>
              </a:rPr>
              <a:t>.</a:t>
            </a:r>
          </a:p>
          <a:p>
            <a:r>
              <a:rPr lang="en-GB" b="0" i="0" dirty="0">
                <a:solidFill>
                  <a:srgbClr val="393939"/>
                </a:solidFill>
                <a:effectLst/>
                <a:latin typeface="sofia-pro"/>
              </a:rPr>
              <a:t>To own a domain, you’ll need to register it using </a:t>
            </a:r>
            <a:r>
              <a:rPr lang="en-GB" b="0" i="0" u="none" strike="noStrike" dirty="0">
                <a:solidFill>
                  <a:srgbClr val="4267CF"/>
                </a:solidFill>
                <a:effectLst/>
                <a:latin typeface="sofia-pro"/>
                <a:hlinkClick r:id="rId4"/>
              </a:rPr>
              <a:t>a service called a domain registrar</a:t>
            </a:r>
            <a:r>
              <a:rPr lang="en-GB" b="0" i="0" dirty="0">
                <a:solidFill>
                  <a:srgbClr val="393939"/>
                </a:solidFill>
                <a:effectLst/>
                <a:latin typeface="sofia-pro"/>
              </a:rPr>
              <a:t>.</a:t>
            </a:r>
          </a:p>
          <a:p>
            <a:endParaRPr lang="en-US" dirty="0"/>
          </a:p>
        </p:txBody>
      </p:sp>
    </p:spTree>
    <p:extLst>
      <p:ext uri="{BB962C8B-B14F-4D97-AF65-F5344CB8AC3E}">
        <p14:creationId xmlns:p14="http://schemas.microsoft.com/office/powerpoint/2010/main" val="281486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0CF6-7F87-FE08-C7F9-2C05B732689C}"/>
              </a:ext>
            </a:extLst>
          </p:cNvPr>
          <p:cNvSpPr>
            <a:spLocks noGrp="1"/>
          </p:cNvSpPr>
          <p:nvPr>
            <p:ph type="title"/>
          </p:nvPr>
        </p:nvSpPr>
        <p:spPr/>
        <p:txBody>
          <a:bodyPr/>
          <a:lstStyle/>
          <a:p>
            <a:r>
              <a:rPr lang="en-GB" i="1" dirty="0"/>
              <a:t>What is Web hosting?</a:t>
            </a:r>
            <a:endParaRPr lang="en-US" i="1" dirty="0"/>
          </a:p>
        </p:txBody>
      </p:sp>
      <p:sp>
        <p:nvSpPr>
          <p:cNvPr id="3" name="Content Placeholder 2">
            <a:extLst>
              <a:ext uri="{FF2B5EF4-FFF2-40B4-BE49-F238E27FC236}">
                <a16:creationId xmlns:a16="http://schemas.microsoft.com/office/drawing/2014/main" id="{9D2CA5EA-5866-C957-55FE-E1E7A2B446C0}"/>
              </a:ext>
            </a:extLst>
          </p:cNvPr>
          <p:cNvSpPr>
            <a:spLocks noGrp="1"/>
          </p:cNvSpPr>
          <p:nvPr>
            <p:ph idx="1"/>
          </p:nvPr>
        </p:nvSpPr>
        <p:spPr>
          <a:xfrm>
            <a:off x="734710" y="2171920"/>
            <a:ext cx="8825659" cy="3149486"/>
          </a:xfrm>
        </p:spPr>
        <p:txBody>
          <a:bodyPr/>
          <a:lstStyle/>
          <a:p>
            <a:r>
              <a:rPr lang="en-GB" b="0" i="0" dirty="0">
                <a:solidFill>
                  <a:srgbClr val="393939"/>
                </a:solidFill>
                <a:effectLst/>
                <a:latin typeface="sofia-pro"/>
              </a:rPr>
              <a:t>Your website is made up of a number of files, folders and data. For visitors to be able to view your website, that information needs to be put on a server (</a:t>
            </a:r>
            <a:r>
              <a:rPr lang="en-GB" b="0" i="1" dirty="0">
                <a:solidFill>
                  <a:srgbClr val="393939"/>
                </a:solidFill>
                <a:effectLst/>
                <a:latin typeface="sofia-pro"/>
              </a:rPr>
              <a:t>a computer</a:t>
            </a:r>
            <a:r>
              <a:rPr lang="en-GB" b="0" i="0" dirty="0">
                <a:solidFill>
                  <a:srgbClr val="393939"/>
                </a:solidFill>
                <a:effectLst/>
                <a:latin typeface="sofia-pro"/>
              </a:rPr>
              <a:t>) that visitors can access. That’s where web hosting servers play a part. They store your website files for a small fee and allow visitors access to it.</a:t>
            </a:r>
          </a:p>
          <a:p>
            <a:r>
              <a:rPr lang="en-GB" b="0" i="0" dirty="0">
                <a:solidFill>
                  <a:srgbClr val="393939"/>
                </a:solidFill>
                <a:effectLst/>
                <a:latin typeface="sofia-pro"/>
              </a:rPr>
              <a:t>In order to understand </a:t>
            </a:r>
            <a:r>
              <a:rPr lang="en-GB" b="0" i="0" u="none" strike="noStrike" dirty="0">
                <a:solidFill>
                  <a:srgbClr val="4267CF"/>
                </a:solidFill>
                <a:effectLst/>
                <a:latin typeface="sofia-pro"/>
                <a:hlinkClick r:id="rId2"/>
              </a:rPr>
              <a:t>how to host a website</a:t>
            </a:r>
            <a:r>
              <a:rPr lang="en-GB" b="0" i="0" dirty="0">
                <a:solidFill>
                  <a:srgbClr val="393939"/>
                </a:solidFill>
                <a:effectLst/>
                <a:latin typeface="sofia-pro"/>
              </a:rPr>
              <a:t>, you should know that a web server is somewhat similar to a home computer, but it’s built specifically to store websites. It’s always on and connected to the internet continuously.</a:t>
            </a:r>
          </a:p>
          <a:p>
            <a:r>
              <a:rPr lang="en-GB" b="0" i="0" dirty="0">
                <a:solidFill>
                  <a:srgbClr val="374151"/>
                </a:solidFill>
                <a:effectLst/>
                <a:latin typeface="Söhne"/>
              </a:rPr>
              <a:t>There are many different types of hosting, including shared hosting, virtual private server (VPS) hosting, dedicated hosting, and cloud hosting, each with its own unique features and benefits.</a:t>
            </a:r>
            <a:endParaRPr lang="en-US" dirty="0"/>
          </a:p>
        </p:txBody>
      </p:sp>
      <p:pic>
        <p:nvPicPr>
          <p:cNvPr id="4" name="Picture 4">
            <a:extLst>
              <a:ext uri="{FF2B5EF4-FFF2-40B4-BE49-F238E27FC236}">
                <a16:creationId xmlns:a16="http://schemas.microsoft.com/office/drawing/2014/main" id="{9E0B4776-26C9-4505-919D-9A235D9AB7EF}"/>
              </a:ext>
            </a:extLst>
          </p:cNvPr>
          <p:cNvPicPr>
            <a:picLocks noChangeAspect="1"/>
          </p:cNvPicPr>
          <p:nvPr/>
        </p:nvPicPr>
        <p:blipFill>
          <a:blip r:embed="rId3"/>
          <a:stretch>
            <a:fillRect/>
          </a:stretch>
        </p:blipFill>
        <p:spPr>
          <a:xfrm>
            <a:off x="3802673" y="5080000"/>
            <a:ext cx="7426671" cy="1778000"/>
          </a:xfrm>
          <a:prstGeom prst="rect">
            <a:avLst/>
          </a:prstGeom>
        </p:spPr>
      </p:pic>
    </p:spTree>
    <p:extLst>
      <p:ext uri="{BB962C8B-B14F-4D97-AF65-F5344CB8AC3E}">
        <p14:creationId xmlns:p14="http://schemas.microsoft.com/office/powerpoint/2010/main" val="247613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8A1-5CDA-012A-C5EF-3C130F1726B2}"/>
              </a:ext>
            </a:extLst>
          </p:cNvPr>
          <p:cNvSpPr>
            <a:spLocks noGrp="1"/>
          </p:cNvSpPr>
          <p:nvPr>
            <p:ph type="title"/>
          </p:nvPr>
        </p:nvSpPr>
        <p:spPr>
          <a:xfrm>
            <a:off x="2701366" y="668053"/>
            <a:ext cx="8761413" cy="706964"/>
          </a:xfrm>
        </p:spPr>
        <p:txBody>
          <a:bodyPr/>
          <a:lstStyle/>
          <a:p>
            <a:r>
              <a:rPr lang="en-GB" i="1" dirty="0"/>
              <a:t>Why do we need hosting?</a:t>
            </a:r>
            <a:endParaRPr lang="en-US" i="1" dirty="0"/>
          </a:p>
        </p:txBody>
      </p:sp>
      <p:sp>
        <p:nvSpPr>
          <p:cNvPr id="3" name="Content Placeholder 2">
            <a:extLst>
              <a:ext uri="{FF2B5EF4-FFF2-40B4-BE49-F238E27FC236}">
                <a16:creationId xmlns:a16="http://schemas.microsoft.com/office/drawing/2014/main" id="{68D31EFA-5A33-4C46-DBE1-430BD8F3F860}"/>
              </a:ext>
            </a:extLst>
          </p:cNvPr>
          <p:cNvSpPr>
            <a:spLocks noGrp="1"/>
          </p:cNvSpPr>
          <p:nvPr>
            <p:ph idx="1"/>
          </p:nvPr>
        </p:nvSpPr>
        <p:spPr>
          <a:xfrm>
            <a:off x="1129578" y="2386759"/>
            <a:ext cx="8825659" cy="4471241"/>
          </a:xfrm>
        </p:spPr>
        <p:txBody>
          <a:bodyPr>
            <a:noAutofit/>
          </a:bodyPr>
          <a:lstStyle/>
          <a:p>
            <a:pPr marL="0" indent="0">
              <a:buNone/>
            </a:pPr>
            <a:r>
              <a:rPr lang="en-GB" sz="1200" b="1" dirty="0">
                <a:effectLst/>
              </a:rPr>
              <a:t>We need hosting for a variety of reasons, but primarily because it allows us to make websites and web applications accessible to the public through the internet.</a:t>
            </a:r>
          </a:p>
          <a:p>
            <a:r>
              <a:rPr lang="en-GB" sz="1200" b="1" dirty="0">
                <a:effectLst/>
              </a:rPr>
              <a:t>When you create a website or web application, the files that make up the site (such as HTML, CSS, and JavaScript files) need to be stored on a server, which is a powerful computer designed to serve content over the internet. Hosting providers offer access to these servers, allowing you to store your website files and make them accessible to anyone with an internet connection.</a:t>
            </a:r>
          </a:p>
          <a:p>
            <a:r>
              <a:rPr lang="en-GB" sz="1200" b="1" dirty="0">
                <a:effectLst/>
              </a:rPr>
              <a:t>Hosting also provides a number of other benefits, including:</a:t>
            </a:r>
          </a:p>
          <a:p>
            <a:r>
              <a:rPr lang="en-GB" sz="1200" b="1" dirty="0">
                <a:effectLst/>
              </a:rPr>
              <a:t>Security: Hosting providers typically offer security measures to protect your website from cyber attacks and other security threats.</a:t>
            </a:r>
          </a:p>
          <a:p>
            <a:r>
              <a:rPr lang="en-GB" sz="1200" b="1" dirty="0">
                <a:effectLst/>
              </a:rPr>
              <a:t>Storage: Hosting providers offer a range of storage options, allowing you to store as much data as you need for your website or web application.</a:t>
            </a:r>
          </a:p>
          <a:p>
            <a:r>
              <a:rPr lang="en-GB" sz="1200" b="1" dirty="0">
                <a:effectLst/>
              </a:rPr>
              <a:t>Scalability: Hosting providers can easily scale up or down the resources (such as disk space and bandwidth) required for your website, depending on your needs.</a:t>
            </a:r>
          </a:p>
          <a:p>
            <a:r>
              <a:rPr lang="en-GB" sz="1200" b="1" dirty="0">
                <a:effectLst/>
              </a:rPr>
              <a:t>Technical support: Hosting providers typically offer technical support to help you with any issues you may encounter with your website.</a:t>
            </a:r>
          </a:p>
          <a:p>
            <a:r>
              <a:rPr lang="en-GB" sz="1200" b="1" dirty="0">
                <a:effectLst/>
              </a:rPr>
              <a:t>Overall, hosting is essential for anyone who wants to make their website or web application accessible to the public</a:t>
            </a:r>
          </a:p>
          <a:p>
            <a:endParaRPr lang="en-US" sz="1200" b="1" dirty="0"/>
          </a:p>
        </p:txBody>
      </p:sp>
    </p:spTree>
    <p:extLst>
      <p:ext uri="{BB962C8B-B14F-4D97-AF65-F5344CB8AC3E}">
        <p14:creationId xmlns:p14="http://schemas.microsoft.com/office/powerpoint/2010/main" val="227823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B233-8C65-15BE-8AE4-F6C44C7C319C}"/>
              </a:ext>
            </a:extLst>
          </p:cNvPr>
          <p:cNvSpPr>
            <a:spLocks noGrp="1"/>
          </p:cNvSpPr>
          <p:nvPr>
            <p:ph type="title"/>
          </p:nvPr>
        </p:nvSpPr>
        <p:spPr/>
        <p:txBody>
          <a:bodyPr/>
          <a:lstStyle/>
          <a:p>
            <a:r>
              <a:rPr lang="en-GB" dirty="0"/>
              <a:t>How to use hosting?</a:t>
            </a:r>
            <a:endParaRPr lang="en-US" dirty="0"/>
          </a:p>
        </p:txBody>
      </p:sp>
      <p:sp>
        <p:nvSpPr>
          <p:cNvPr id="3" name="Content Placeholder 2">
            <a:extLst>
              <a:ext uri="{FF2B5EF4-FFF2-40B4-BE49-F238E27FC236}">
                <a16:creationId xmlns:a16="http://schemas.microsoft.com/office/drawing/2014/main" id="{A4E4A4F5-41DE-D075-C5CC-43E77785BF88}"/>
              </a:ext>
            </a:extLst>
          </p:cNvPr>
          <p:cNvSpPr>
            <a:spLocks noGrp="1"/>
          </p:cNvSpPr>
          <p:nvPr>
            <p:ph idx="1"/>
          </p:nvPr>
        </p:nvSpPr>
        <p:spPr>
          <a:xfrm>
            <a:off x="1154954" y="2371232"/>
            <a:ext cx="8825659" cy="3997783"/>
          </a:xfrm>
        </p:spPr>
        <p:txBody>
          <a:bodyPr>
            <a:noAutofit/>
          </a:bodyPr>
          <a:lstStyle/>
          <a:p>
            <a:pPr marL="0" indent="0">
              <a:buNone/>
            </a:pPr>
            <a:r>
              <a:rPr lang="en-GB" sz="1200" b="1" dirty="0">
                <a:effectLst/>
              </a:rPr>
              <a:t>Hosting refers to the process of storing your website files and making them accessible to the internet. Here are the general steps to use hosting:</a:t>
            </a:r>
          </a:p>
          <a:p>
            <a:r>
              <a:rPr lang="en-GB" sz="1200" b="1" dirty="0">
                <a:effectLst/>
              </a:rPr>
              <a:t>Choose a hosting provider: There are various hosting providers available such as </a:t>
            </a:r>
            <a:r>
              <a:rPr lang="en-GB" sz="1200" b="1" dirty="0" err="1">
                <a:effectLst/>
              </a:rPr>
              <a:t>Bluehost</a:t>
            </a:r>
            <a:r>
              <a:rPr lang="en-GB" sz="1200" b="1" dirty="0">
                <a:effectLst/>
              </a:rPr>
              <a:t>, </a:t>
            </a:r>
            <a:r>
              <a:rPr lang="en-GB" sz="1200" b="1" dirty="0" err="1">
                <a:effectLst/>
              </a:rPr>
              <a:t>HostGator</a:t>
            </a:r>
            <a:r>
              <a:rPr lang="en-GB" sz="1200" b="1" dirty="0">
                <a:effectLst/>
              </a:rPr>
              <a:t>, and </a:t>
            </a:r>
            <a:r>
              <a:rPr lang="en-GB" sz="1200" b="1" dirty="0" err="1">
                <a:effectLst/>
              </a:rPr>
              <a:t>GoDaddy</a:t>
            </a:r>
            <a:r>
              <a:rPr lang="en-GB" sz="1200" b="1" dirty="0">
                <a:effectLst/>
              </a:rPr>
              <a:t>. You need to select one that meets your requirements, such as storage space, bandwidth, and security.</a:t>
            </a:r>
          </a:p>
          <a:p>
            <a:r>
              <a:rPr lang="en-GB" sz="1200" b="1" dirty="0">
                <a:effectLst/>
              </a:rPr>
              <a:t>Choose a hosting plan: Hosting providers typically offer different plans that differ in terms of features and pricing. You should choose a plan that fits your budget and requirements.</a:t>
            </a:r>
          </a:p>
          <a:p>
            <a:r>
              <a:rPr lang="en-GB" sz="1200" b="1" dirty="0">
                <a:effectLst/>
              </a:rPr>
              <a:t>Register your domain name: A domain name is your website's address on the internet. You can register a domain name with your hosting provider or a third-party domain registrar.</a:t>
            </a:r>
          </a:p>
          <a:p>
            <a:r>
              <a:rPr lang="en-GB" sz="1200" b="1" dirty="0">
                <a:effectLst/>
              </a:rPr>
              <a:t>Upload your website files: After purchasing hosting, you can upload your website files to the server using an FTP client or through the hosting provider's file manager.</a:t>
            </a:r>
          </a:p>
          <a:p>
            <a:r>
              <a:rPr lang="en-GB" sz="1200" b="1" dirty="0">
                <a:effectLst/>
              </a:rPr>
              <a:t>Configure your website: Once your website files are uploaded, you can configure your website by installing a CMS such as WordPress, Joomla, or Drupal.</a:t>
            </a:r>
          </a:p>
          <a:p>
            <a:r>
              <a:rPr lang="en-GB" sz="1200" b="1" dirty="0">
                <a:effectLst/>
              </a:rPr>
              <a:t>Test your website: Before launching your website, you should test it to ensure that everything works correctly.</a:t>
            </a:r>
          </a:p>
          <a:p>
            <a:r>
              <a:rPr lang="en-GB" sz="1200" b="1" dirty="0">
                <a:effectLst/>
              </a:rPr>
              <a:t>Launch your website: After testing, you can launch your website by making it live on the internet.</a:t>
            </a:r>
          </a:p>
          <a:p>
            <a:endParaRPr lang="en-US" sz="1200" b="1" dirty="0"/>
          </a:p>
        </p:txBody>
      </p:sp>
    </p:spTree>
    <p:extLst>
      <p:ext uri="{BB962C8B-B14F-4D97-AF65-F5344CB8AC3E}">
        <p14:creationId xmlns:p14="http://schemas.microsoft.com/office/powerpoint/2010/main" val="388508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9DA8-E31D-595A-8819-9646AD9F83AE}"/>
              </a:ext>
            </a:extLst>
          </p:cNvPr>
          <p:cNvSpPr>
            <a:spLocks noGrp="1"/>
          </p:cNvSpPr>
          <p:nvPr>
            <p:ph type="title"/>
          </p:nvPr>
        </p:nvSpPr>
        <p:spPr/>
        <p:txBody>
          <a:bodyPr/>
          <a:lstStyle/>
          <a:p>
            <a:r>
              <a:rPr lang="en-GB" i="1" dirty="0"/>
              <a:t>Free hosting</a:t>
            </a:r>
            <a:endParaRPr lang="en-US" i="1" dirty="0"/>
          </a:p>
        </p:txBody>
      </p:sp>
      <p:sp>
        <p:nvSpPr>
          <p:cNvPr id="3" name="Content Placeholder 2">
            <a:extLst>
              <a:ext uri="{FF2B5EF4-FFF2-40B4-BE49-F238E27FC236}">
                <a16:creationId xmlns:a16="http://schemas.microsoft.com/office/drawing/2014/main" id="{1795FF58-1524-9684-D918-A392A8188E30}"/>
              </a:ext>
            </a:extLst>
          </p:cNvPr>
          <p:cNvSpPr>
            <a:spLocks noGrp="1"/>
          </p:cNvSpPr>
          <p:nvPr>
            <p:ph idx="1"/>
          </p:nvPr>
        </p:nvSpPr>
        <p:spPr/>
        <p:txBody>
          <a:bodyPr/>
          <a:lstStyle/>
          <a:p>
            <a:r>
              <a:rPr lang="en-GB" b="0" i="0" dirty="0">
                <a:solidFill>
                  <a:srgbClr val="374151"/>
                </a:solidFill>
                <a:effectLst/>
                <a:latin typeface="Söhne"/>
              </a:rPr>
              <a:t>Free hosting refers to a hosting service that is offered for free, typically by a web hosting company or website builder. The hosting provider provides server space and bandwidth to host your website or application, without charging you any fees for the service. While free hosting may seem attractive, it often comes with certain limitations, such as limited storage and bandwidth, limited technical support, and the requirement to display ads on your website.</a:t>
            </a:r>
          </a:p>
          <a:p>
            <a:endParaRPr lang="en-US" dirty="0"/>
          </a:p>
        </p:txBody>
      </p:sp>
    </p:spTree>
    <p:extLst>
      <p:ext uri="{BB962C8B-B14F-4D97-AF65-F5344CB8AC3E}">
        <p14:creationId xmlns:p14="http://schemas.microsoft.com/office/powerpoint/2010/main" val="3445897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ED0D-2E2F-9FB5-3BB6-B8FA5174D689}"/>
              </a:ext>
            </a:extLst>
          </p:cNvPr>
          <p:cNvSpPr>
            <a:spLocks noGrp="1"/>
          </p:cNvSpPr>
          <p:nvPr>
            <p:ph type="title"/>
          </p:nvPr>
        </p:nvSpPr>
        <p:spPr/>
        <p:txBody>
          <a:bodyPr/>
          <a:lstStyle/>
          <a:p>
            <a:r>
              <a:rPr lang="en-GB" dirty="0"/>
              <a:t>Paid hosting</a:t>
            </a:r>
            <a:endParaRPr lang="en-US" dirty="0"/>
          </a:p>
        </p:txBody>
      </p:sp>
      <p:sp>
        <p:nvSpPr>
          <p:cNvPr id="3" name="Content Placeholder 2">
            <a:extLst>
              <a:ext uri="{FF2B5EF4-FFF2-40B4-BE49-F238E27FC236}">
                <a16:creationId xmlns:a16="http://schemas.microsoft.com/office/drawing/2014/main" id="{6902AA34-503D-6DCC-0D0A-8245C3E58892}"/>
              </a:ext>
            </a:extLst>
          </p:cNvPr>
          <p:cNvSpPr>
            <a:spLocks noGrp="1"/>
          </p:cNvSpPr>
          <p:nvPr>
            <p:ph idx="1"/>
          </p:nvPr>
        </p:nvSpPr>
        <p:spPr/>
        <p:txBody>
          <a:bodyPr/>
          <a:lstStyle/>
          <a:p>
            <a:r>
              <a:rPr lang="en-GB" b="0" i="0" dirty="0">
                <a:solidFill>
                  <a:srgbClr val="374151"/>
                </a:solidFill>
                <a:effectLst/>
                <a:latin typeface="Söhne"/>
              </a:rPr>
              <a:t>Paid hosting, on the other hand, is a hosting service that requires payment in exchange for the hosting provider's resources and features. Paid hosting often offers more resources, such as unlimited storage and bandwidth, better technical support, and more advanced features like SSL certificates and domain registration. Paid hosting can be purchased on a monthly or yearly basis and is often offered with various pricing plans, each with its own set of features.</a:t>
            </a:r>
            <a:endParaRPr lang="en-US" dirty="0"/>
          </a:p>
        </p:txBody>
      </p:sp>
    </p:spTree>
    <p:extLst>
      <p:ext uri="{BB962C8B-B14F-4D97-AF65-F5344CB8AC3E}">
        <p14:creationId xmlns:p14="http://schemas.microsoft.com/office/powerpoint/2010/main" val="182930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8543-ED65-A33D-A364-ADC754D74305}"/>
              </a:ext>
            </a:extLst>
          </p:cNvPr>
          <p:cNvSpPr>
            <a:spLocks noGrp="1"/>
          </p:cNvSpPr>
          <p:nvPr>
            <p:ph type="title"/>
          </p:nvPr>
        </p:nvSpPr>
        <p:spPr>
          <a:xfrm>
            <a:off x="3282145" y="4976032"/>
            <a:ext cx="8761413" cy="706964"/>
          </a:xfrm>
        </p:spPr>
        <p:txBody>
          <a:bodyPr/>
          <a:lstStyle/>
          <a:p>
            <a:pPr algn="r"/>
            <a:r>
              <a:rPr lang="en-GB" dirty="0">
                <a:solidFill>
                  <a:schemeClr val="tx1"/>
                </a:solidFill>
              </a:rPr>
              <a:t>Thanks for your attention.</a:t>
            </a:r>
            <a:br>
              <a:rPr lang="en-GB" dirty="0">
                <a:solidFill>
                  <a:schemeClr val="tx1"/>
                </a:solidFill>
              </a:rPr>
            </a:br>
            <a:r>
              <a:rPr lang="en-GB" dirty="0">
                <a:solidFill>
                  <a:schemeClr val="tx1"/>
                </a:solidFill>
              </a:rPr>
              <a:t>Any Questions?</a:t>
            </a:r>
            <a:endParaRPr lang="en-US" dirty="0">
              <a:solidFill>
                <a:schemeClr val="tx1"/>
              </a:solidFill>
            </a:endParaRPr>
          </a:p>
        </p:txBody>
      </p:sp>
    </p:spTree>
    <p:extLst>
      <p:ext uri="{BB962C8B-B14F-4D97-AF65-F5344CB8AC3E}">
        <p14:creationId xmlns:p14="http://schemas.microsoft.com/office/powerpoint/2010/main" val="3425935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TF10001029</vt:lpstr>
      <vt:lpstr>Hosting</vt:lpstr>
      <vt:lpstr>What is Server?</vt:lpstr>
      <vt:lpstr>What is Domain Name?</vt:lpstr>
      <vt:lpstr>What is Web hosting?</vt:lpstr>
      <vt:lpstr>Why do we need hosting?</vt:lpstr>
      <vt:lpstr>How to use hosting?</vt:lpstr>
      <vt:lpstr>Free hosting</vt:lpstr>
      <vt:lpstr>Paid hosting</vt:lpstr>
      <vt:lpstr>Thanks for your attention.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Hosting</dc:title>
  <dc:creator>nyeinnyeinhtwe228@gmail.com</dc:creator>
  <cp:lastModifiedBy>nyeinnyeinhtwe228@gmail.com</cp:lastModifiedBy>
  <cp:revision>8</cp:revision>
  <dcterms:created xsi:type="dcterms:W3CDTF">2023-03-13T15:39:56Z</dcterms:created>
  <dcterms:modified xsi:type="dcterms:W3CDTF">2023-03-22T03:33:53Z</dcterms:modified>
</cp:coreProperties>
</file>