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8" d="100"/>
          <a:sy n="118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3A0B-3435-441E-B8E8-9FFEC7E2B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54B6F-9570-4B31-B053-F65A19F1E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85CA-6AAD-45E3-9436-8D86B3BF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EE38-F8E7-40EF-AACB-FB0DECE5FD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1C6B-9D3F-44E2-9B9A-F81A01CA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55DC9-BCD5-410A-9B80-E6431303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69F-2A4E-4263-B0A2-AA725562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4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1ACA-6A5E-4643-9A17-6065B1D0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9171-D52E-4A7D-8CF4-2C72F4E00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B6AF-7DB4-4D01-B8FA-DBFB0FE9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EE38-F8E7-40EF-AACB-FB0DECE5FD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3D68-7BE0-434A-8A76-CC0498B8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CB5C-558D-47B5-8E29-D5EF4322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69F-2A4E-4263-B0A2-AA725562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E1ED7-D61B-432E-9DC9-DFA131FD7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48089-0EA8-4186-9CD5-02B8506B2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CAC1-DAC4-4147-816F-385AECB1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EE38-F8E7-40EF-AACB-FB0DECE5FD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F8905-C8CE-4158-A2B5-00EA4B3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A970E-7F89-466D-A19B-3858E8B6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69F-2A4E-4263-B0A2-AA725562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8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407A-8651-46B0-80A6-F19E7129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6641-1913-4C89-8769-624E0847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0A6D-F730-4799-87A9-81AFF5DA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EE38-F8E7-40EF-AACB-FB0DECE5FD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2A74-C57F-40F2-B808-285C66CF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BCDB-D6B2-4871-A330-E519C3E8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69F-2A4E-4263-B0A2-AA725562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152F-98E0-4A25-BFAA-E32C1380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558CD-1D60-4142-984F-49DFA4D74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48E48-24F9-4591-A2DC-C02A7C1F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EE38-F8E7-40EF-AACB-FB0DECE5FD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70AE-832B-4A40-B682-1E2B5F1C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2BEB-970D-4667-9A30-19F126E8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69F-2A4E-4263-B0A2-AA725562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F0D-9A7D-42A9-95EF-73321645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3F20-610D-4487-922C-EA81DB1BA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6241A-0315-45E5-AC38-58EB5B4DE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782B-EAEE-4532-9B37-53F61832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EE38-F8E7-40EF-AACB-FB0DECE5FD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195F1-0DEF-4EE7-B851-5577D689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7B111-9C2A-4347-A224-A45094EF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69F-2A4E-4263-B0A2-AA725562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99-5C65-4CF4-9422-43C67468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2EDC2-3691-40E3-AEFB-034093E1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E9AF2-311C-4F3D-B5D5-1A6906AD8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80FB1-E141-4B7F-AA7A-DD00E87CF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1DAF8-3DC8-411D-8945-5B6CF0B9F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4A534-F843-40AD-8B0F-528A885F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EE38-F8E7-40EF-AACB-FB0DECE5FD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B2EED-D24A-4674-8577-9E222C64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DD677-99CD-4843-B23F-4A540A60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69F-2A4E-4263-B0A2-AA725562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4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C237-5181-4C42-9483-EA2DF718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B576E-BEEB-481E-B177-257899DE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EE38-F8E7-40EF-AACB-FB0DECE5FD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5CE42-6EC6-4792-A20E-881DFEDA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A60D0-CD70-47E3-9C9D-B5EE199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69F-2A4E-4263-B0A2-AA725562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14F15-C547-4CAD-9331-5DF95727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EE38-F8E7-40EF-AACB-FB0DECE5FD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A1447-0178-49A5-A2A5-F9C6E810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DD9D-7E7A-47E7-870A-E997163B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69F-2A4E-4263-B0A2-AA725562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02D2-290F-4D71-83CB-8C4DEF49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014D-1634-4AEA-8671-57669676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20D3E-C386-45A5-9AA0-0E714F54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7A0C-646C-4EE1-999E-1E4B7E1D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EE38-F8E7-40EF-AACB-FB0DECE5FD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B177A-230D-490C-98AB-0DD14FA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4C0B6-BCF5-479F-A811-D73127FA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69F-2A4E-4263-B0A2-AA725562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C132-F0F0-4B17-A38C-4F4031F4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205F8-02A6-4CE2-8CEA-C282B0211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36EBC-B9C8-4232-B321-EEA97459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020F9-1DA6-455F-9568-48243213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EE38-F8E7-40EF-AACB-FB0DECE5FD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C97F2-BC78-4C78-B4C5-AEE5142F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076CD-E0C1-4FFE-BCE6-6F19E464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69F-2A4E-4263-B0A2-AA725562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90904-85B9-4630-8265-5DED5C34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7227C-452F-49B4-BE22-79E013AF2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7640-F7AA-4D01-B9A9-DD17DEBFE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EE38-F8E7-40EF-AACB-FB0DECE5FD5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45E2-1F0C-4E59-9A39-93CB80DD9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3ACE-63D0-4B53-9520-615CEF54C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269F-2A4E-4263-B0A2-AA725562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0646-23E6-4364-BF34-A2ECBA3AB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693"/>
            <a:ext cx="9144000" cy="942536"/>
          </a:xfrm>
        </p:spPr>
        <p:txBody>
          <a:bodyPr/>
          <a:lstStyle/>
          <a:p>
            <a:r>
              <a:rPr lang="en-US" dirty="0"/>
              <a:t>Run vs Pass Percentage</a:t>
            </a:r>
          </a:p>
        </p:txBody>
      </p:sp>
      <p:pic>
        <p:nvPicPr>
          <p:cNvPr id="4" name="Picture 3" descr="C:\Users\hanki\AppData\Local\Microsoft\Windows\INetCache\Content.MSO\97C0465A.tmp">
            <a:extLst>
              <a:ext uri="{FF2B5EF4-FFF2-40B4-BE49-F238E27FC236}">
                <a16:creationId xmlns:a16="http://schemas.microsoft.com/office/drawing/2014/main" id="{258CB079-DF2D-4DFF-BEDA-10D4F6D8C1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16" y="1137846"/>
            <a:ext cx="345757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hanki\AppData\Local\Microsoft\Windows\INetCache\Content.MSO\BF3E216C.tmp">
            <a:extLst>
              <a:ext uri="{FF2B5EF4-FFF2-40B4-BE49-F238E27FC236}">
                <a16:creationId xmlns:a16="http://schemas.microsoft.com/office/drawing/2014/main" id="{F306FB81-4484-4AAE-BCF9-3B4A9A5192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7" y="4178519"/>
            <a:ext cx="5943600" cy="338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hanki\AppData\Local\Microsoft\Windows\INetCache\Content.MSO\22038D2E.tmp">
            <a:extLst>
              <a:ext uri="{FF2B5EF4-FFF2-40B4-BE49-F238E27FC236}">
                <a16:creationId xmlns:a16="http://schemas.microsoft.com/office/drawing/2014/main" id="{93863B4D-F473-4E15-91A7-962344848BC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32408"/>
            <a:ext cx="5343525" cy="53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A81C32-DB5D-4F29-A93B-37103E791D15}"/>
              </a:ext>
            </a:extLst>
          </p:cNvPr>
          <p:cNvSpPr/>
          <p:nvPr/>
        </p:nvSpPr>
        <p:spPr>
          <a:xfrm>
            <a:off x="1230116" y="7565609"/>
            <a:ext cx="6096000" cy="297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slope = -0.1831318642246357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intercept = 54.37651172870549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Intercept after y intercept of 0 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= 1.23518623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r_squared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0.02612809546691491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r_value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-0.16164187411347009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2.988333035295909e-16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782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E08B-3BF8-4880-B4C6-FBDD57F7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72" y="365126"/>
            <a:ext cx="10512228" cy="832496"/>
          </a:xfrm>
        </p:spPr>
        <p:txBody>
          <a:bodyPr>
            <a:normAutofit/>
          </a:bodyPr>
          <a:lstStyle/>
          <a:p>
            <a:r>
              <a:rPr lang="en-US" sz="2890" dirty="0"/>
              <a:t>	P-value Run Percentage vs Pass Percentage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A3A2-7AB8-4F6A-BACA-95038BC31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233" y="3727254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A79477-3CF7-4A05-8C99-E6384543B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033" y="1630092"/>
            <a:ext cx="8781571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that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p_value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2.988333035295909e-16 &lt; .05) we see Loser and Winner percentage is statistically significant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 would reject Null Hypothesis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 Hypothesis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–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 percentage does not influence winning percentage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2">
            <a:extLst>
              <a:ext uri="{FF2B5EF4-FFF2-40B4-BE49-F238E27FC236}">
                <a16:creationId xmlns:a16="http://schemas.microsoft.com/office/drawing/2014/main" id="{C7C03727-B5C6-4CEA-94C4-27A301FEF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33" y="2358829"/>
            <a:ext cx="51054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80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Run vs Pass Percentage</vt:lpstr>
      <vt:lpstr> P-value Run Percentage vs Pass Percentage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vs Pass Percentage</dc:title>
  <dc:creator>MICHAEL HANKINSON</dc:creator>
  <cp:lastModifiedBy>MICHAEL HANKINSON</cp:lastModifiedBy>
  <cp:revision>7</cp:revision>
  <dcterms:created xsi:type="dcterms:W3CDTF">2019-07-27T19:52:10Z</dcterms:created>
  <dcterms:modified xsi:type="dcterms:W3CDTF">2019-07-27T20:11:04Z</dcterms:modified>
</cp:coreProperties>
</file>