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7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dy\Documents\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dy\Documents\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Sheet1!$H$5:$H$14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Sheet1!$I$5:$I$14</c:f>
              <c:numCache>
                <c:formatCode>General</c:formatCode>
                <c:ptCount val="10"/>
                <c:pt idx="1">
                  <c:v>32</c:v>
                </c:pt>
                <c:pt idx="2">
                  <c:v>112</c:v>
                </c:pt>
                <c:pt idx="3">
                  <c:v>221</c:v>
                </c:pt>
                <c:pt idx="4">
                  <c:v>325</c:v>
                </c:pt>
                <c:pt idx="5">
                  <c:v>418</c:v>
                </c:pt>
                <c:pt idx="6">
                  <c:v>527</c:v>
                </c:pt>
                <c:pt idx="7">
                  <c:v>616</c:v>
                </c:pt>
                <c:pt idx="8">
                  <c:v>732</c:v>
                </c:pt>
                <c:pt idx="9">
                  <c:v>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2-4B31-82FC-66A69F952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8915279"/>
        <c:axId val="2018917359"/>
      </c:lineChart>
      <c:catAx>
        <c:axId val="2018915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Duty</a:t>
                </a:r>
                <a:r>
                  <a:rPr lang="en-US" baseline="0"/>
                  <a:t> Cycle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17359"/>
        <c:crosses val="autoZero"/>
        <c:auto val="1"/>
        <c:lblAlgn val="ctr"/>
        <c:lblOffset val="100"/>
        <c:noMultiLvlLbl val="0"/>
      </c:catAx>
      <c:valAx>
        <c:axId val="201891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  <a:r>
                  <a:rPr lang="en-US" baseline="0"/>
                  <a:t> (Hz)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891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Sheet1!$C$17:$C$26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Sheet1!$D$17:$D$26</c:f>
              <c:numCache>
                <c:formatCode>General</c:formatCode>
                <c:ptCount val="10"/>
                <c:pt idx="0">
                  <c:v>0.66</c:v>
                </c:pt>
                <c:pt idx="1">
                  <c:v>2.4</c:v>
                </c:pt>
                <c:pt idx="2">
                  <c:v>6.6</c:v>
                </c:pt>
                <c:pt idx="3">
                  <c:v>10.199999999999999</c:v>
                </c:pt>
                <c:pt idx="4">
                  <c:v>14.2</c:v>
                </c:pt>
                <c:pt idx="5">
                  <c:v>18.399999999999999</c:v>
                </c:pt>
                <c:pt idx="6">
                  <c:v>23.2</c:v>
                </c:pt>
                <c:pt idx="7">
                  <c:v>25.6</c:v>
                </c:pt>
                <c:pt idx="8">
                  <c:v>29.8</c:v>
                </c:pt>
                <c:pt idx="9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3-4156-A792-170101346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8283743"/>
        <c:axId val="1868284575"/>
      </c:lineChart>
      <c:catAx>
        <c:axId val="1868283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Duty</a:t>
                </a:r>
                <a:r>
                  <a:rPr lang="en-US" baseline="0"/>
                  <a:t> Cycle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284575"/>
        <c:crosses val="autoZero"/>
        <c:auto val="1"/>
        <c:lblAlgn val="ctr"/>
        <c:lblOffset val="100"/>
        <c:noMultiLvlLbl val="0"/>
      </c:catAx>
      <c:valAx>
        <c:axId val="186828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(Vpp)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28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76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3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93A5-F17D-4CA1-836B-1F4FEEC95A84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81CE-4AA9-4D79-9C2F-EF926FAD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7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D1DA-053F-44F4-B74D-877B963FA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Design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195B2-5814-4D60-AFE2-12617BD7D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– ELEC 3040-001</a:t>
            </a:r>
          </a:p>
        </p:txBody>
      </p:sp>
    </p:spTree>
    <p:extLst>
      <p:ext uri="{BB962C8B-B14F-4D97-AF65-F5344CB8AC3E}">
        <p14:creationId xmlns:p14="http://schemas.microsoft.com/office/powerpoint/2010/main" val="18469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25F8-3C59-47B1-8A6A-B8C389BA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vs Duty Cycle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AF7730-B1DC-41D1-9410-A850A267F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761181"/>
              </p:ext>
            </p:extLst>
          </p:nvPr>
        </p:nvGraphicFramePr>
        <p:xfrm>
          <a:off x="1363673" y="2335494"/>
          <a:ext cx="9464653" cy="410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374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799-A416-4B02-872C-4B1F9299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 Credit: ADC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E45C2FD-A3D8-4A20-B191-B4BB9142A7BF}"/>
              </a:ext>
            </a:extLst>
          </p:cNvPr>
          <p:cNvSpPr txBox="1">
            <a:spLocks/>
          </p:cNvSpPr>
          <p:nvPr/>
        </p:nvSpPr>
        <p:spPr>
          <a:xfrm>
            <a:off x="8136834" y="2173525"/>
            <a:ext cx="3472071" cy="4426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Did NOT finish the extra credit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ADC works but never implemented in code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Used Half-wave rectifier circuit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DACBBB-DEC5-DB41-84A8-3BA5640F8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15" y="2970970"/>
            <a:ext cx="6045104" cy="2781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886BA-96D9-CF46-B977-89829509C7A5}"/>
              </a:ext>
            </a:extLst>
          </p:cNvPr>
          <p:cNvSpPr txBox="1"/>
          <p:nvPr/>
        </p:nvSpPr>
        <p:spPr>
          <a:xfrm>
            <a:off x="762438" y="6104772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***Note: Circuit should work as long as R2 is roughly 70% of R1</a:t>
            </a:r>
          </a:p>
        </p:txBody>
      </p:sp>
    </p:spTree>
    <p:extLst>
      <p:ext uri="{BB962C8B-B14F-4D97-AF65-F5344CB8AC3E}">
        <p14:creationId xmlns:p14="http://schemas.microsoft.com/office/powerpoint/2010/main" val="64629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A2B-ADA1-475C-A092-CB242C48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1" y="753229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ADC at 10% Motor Speed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91008FD-CD1C-B041-BE27-4E0C4DA7D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82" y="2244436"/>
            <a:ext cx="8233236" cy="43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A2B-ADA1-475C-A092-CB242C48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1" y="753229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ADC at 50% Motor Speed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31B0F19-0870-844E-BA88-D7C06EAA6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4" y="2211185"/>
            <a:ext cx="8231332" cy="439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2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A2B-ADA1-475C-A092-CB242C48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1" y="753229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ADC at 100% Motor Speed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4EC021A-13D5-1945-85F7-FF8BE34C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34" y="2227810"/>
            <a:ext cx="8231332" cy="4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A786-2477-4239-BFAD-3BA97385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7F66-29DF-42EB-BA81-5BCD42C6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324" y="2505457"/>
            <a:ext cx="4472327" cy="693135"/>
          </a:xfrm>
        </p:spPr>
        <p:txBody>
          <a:bodyPr>
            <a:normAutofit/>
          </a:bodyPr>
          <a:lstStyle/>
          <a:p>
            <a:r>
              <a:rPr lang="en-US" sz="3200" u="sng" dirty="0"/>
              <a:t>Problems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36F7-B503-4359-8725-870BC793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96" y="3198592"/>
            <a:ext cx="4698355" cy="3130771"/>
          </a:xfrm>
        </p:spPr>
        <p:txBody>
          <a:bodyPr>
            <a:normAutofit/>
          </a:bodyPr>
          <a:lstStyle/>
          <a:p>
            <a:r>
              <a:rPr lang="en-US" sz="2800" dirty="0"/>
              <a:t>General Coding Syntax</a:t>
            </a:r>
          </a:p>
          <a:p>
            <a:r>
              <a:rPr lang="en-US" sz="2800" dirty="0"/>
              <a:t>Keypad reading Algorithm</a:t>
            </a:r>
          </a:p>
          <a:p>
            <a:r>
              <a:rPr lang="en-US" sz="2800" dirty="0"/>
              <a:t>Debouncing Timing</a:t>
            </a:r>
          </a:p>
          <a:p>
            <a:r>
              <a:rPr lang="en-US" sz="2800" dirty="0"/>
              <a:t>Developing Test Procedure</a:t>
            </a:r>
          </a:p>
          <a:p>
            <a:r>
              <a:rPr lang="en-US" sz="2800" dirty="0"/>
              <a:t>Proper Communication</a:t>
            </a:r>
          </a:p>
          <a:p>
            <a:r>
              <a:rPr lang="en-US" sz="2800" dirty="0"/>
              <a:t>Getting ADC to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C4C56-9F43-46EF-9040-199668057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1128" y="2505457"/>
            <a:ext cx="4474028" cy="692076"/>
          </a:xfrm>
        </p:spPr>
        <p:txBody>
          <a:bodyPr>
            <a:normAutofit/>
          </a:bodyPr>
          <a:lstStyle/>
          <a:p>
            <a:r>
              <a:rPr lang="en-US" sz="3200" u="sng" dirty="0"/>
              <a:t>What I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69754-C02A-4D57-B04B-7F7B8EE6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35097" y="3198592"/>
            <a:ext cx="6452103" cy="2906179"/>
          </a:xfrm>
        </p:spPr>
        <p:txBody>
          <a:bodyPr>
            <a:normAutofit/>
          </a:bodyPr>
          <a:lstStyle/>
          <a:p>
            <a:r>
              <a:rPr lang="en-US" sz="2800" dirty="0"/>
              <a:t>Effective use of If, While, and Delay</a:t>
            </a:r>
          </a:p>
          <a:p>
            <a:r>
              <a:rPr lang="en-US" sz="2800" dirty="0"/>
              <a:t>Switching pins fixed scanning issue</a:t>
            </a:r>
          </a:p>
          <a:p>
            <a:r>
              <a:rPr lang="en-US" sz="2800" dirty="0"/>
              <a:t>Proper timing to preserve key value</a:t>
            </a:r>
          </a:p>
          <a:p>
            <a:r>
              <a:rPr lang="en-US" sz="2800" dirty="0"/>
              <a:t>Using Logic Analyzer and Oscilloscope</a:t>
            </a:r>
          </a:p>
          <a:p>
            <a:r>
              <a:rPr lang="en-US" sz="2800" dirty="0"/>
              <a:t>Speak and write more professionally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396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E2F-9004-4599-9C30-1BFC165A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Desired Functionality of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D178-94FD-46F4-9425-F5F01CC1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Decode and display pressed key value</a:t>
            </a:r>
          </a:p>
          <a:p>
            <a:r>
              <a:rPr lang="en-US" sz="2800" dirty="0"/>
              <a:t>Produce 10 PWM duty cycles at 10kHz</a:t>
            </a:r>
          </a:p>
          <a:p>
            <a:r>
              <a:rPr lang="en-US" sz="2800" dirty="0"/>
              <a:t>Duty cycle of PWM determined by key value</a:t>
            </a:r>
          </a:p>
          <a:p>
            <a:r>
              <a:rPr lang="en-US" sz="2800" dirty="0"/>
              <a:t>A motor with 10 speeds driven by PWM</a:t>
            </a:r>
          </a:p>
          <a:p>
            <a:r>
              <a:rPr lang="en-US" sz="2800" dirty="0"/>
              <a:t>A decade counter with 10 second steps</a:t>
            </a:r>
          </a:p>
          <a:p>
            <a:r>
              <a:rPr lang="en-US" sz="2800" dirty="0"/>
              <a:t>A key to start and stop the counter</a:t>
            </a:r>
          </a:p>
          <a:p>
            <a:r>
              <a:rPr lang="en-US" sz="2800" dirty="0"/>
              <a:t>A key to change direction of the counter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7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31AF-8629-43B4-8EB0-0C2CA7B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Will We Accomplish This?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630C2-F263-4C0C-A5D6-B40F8397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485" y="2346213"/>
            <a:ext cx="4474028" cy="692076"/>
          </a:xfrm>
        </p:spPr>
        <p:txBody>
          <a:bodyPr>
            <a:normAutofit/>
          </a:bodyPr>
          <a:lstStyle/>
          <a:p>
            <a:r>
              <a:rPr lang="en-US" sz="3200" u="sng" dirty="0"/>
              <a:t>What we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4DCCC-591F-4691-A375-A7FBE9E7D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6454" y="3028949"/>
            <a:ext cx="4700059" cy="290617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Lab 1: Project Creation</a:t>
            </a:r>
          </a:p>
          <a:p>
            <a:r>
              <a:rPr lang="en-US" sz="2800" dirty="0"/>
              <a:t>Lab 2: Decade Counter</a:t>
            </a:r>
          </a:p>
          <a:p>
            <a:r>
              <a:rPr lang="en-US" sz="2800" dirty="0"/>
              <a:t>Lab 3: Interrupt Design</a:t>
            </a:r>
          </a:p>
          <a:p>
            <a:r>
              <a:rPr lang="en-US" sz="2800" dirty="0"/>
              <a:t>Lab 4: Keypad Control</a:t>
            </a:r>
          </a:p>
          <a:p>
            <a:r>
              <a:rPr lang="en-US" sz="2800" dirty="0"/>
              <a:t>Lab 5: Programable Timers</a:t>
            </a:r>
          </a:p>
          <a:p>
            <a:r>
              <a:rPr lang="en-US" sz="2800" dirty="0"/>
              <a:t>Lab 6: PWM Generator</a:t>
            </a:r>
          </a:p>
          <a:p>
            <a:r>
              <a:rPr lang="en-US" sz="2800"/>
              <a:t>Lab 7: </a:t>
            </a:r>
            <a:r>
              <a:rPr lang="en-US" sz="2800" dirty="0"/>
              <a:t>Motor Drive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AE330-009B-470F-A895-8FCC97DB5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0" y="2894513"/>
            <a:ext cx="2379424" cy="2844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5EB14-7FC4-4B41-80E3-CC55D0C53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74" y="2894513"/>
            <a:ext cx="2628654" cy="28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8FCD-03BA-440F-AAC5-3C2F03F9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Program Flowchart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E1CF4-5E2F-45F8-A7C8-51768EDE2C05}"/>
              </a:ext>
            </a:extLst>
          </p:cNvPr>
          <p:cNvSpPr/>
          <p:nvPr/>
        </p:nvSpPr>
        <p:spPr>
          <a:xfrm>
            <a:off x="1806156" y="2484783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Setup</a:t>
            </a:r>
          </a:p>
          <a:p>
            <a:pPr algn="ctr"/>
            <a:r>
              <a:rPr lang="en-US" sz="2400" dirty="0"/>
              <a:t>Pins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E4448-8105-4752-93B4-CCA49C56692D}"/>
              </a:ext>
            </a:extLst>
          </p:cNvPr>
          <p:cNvSpPr/>
          <p:nvPr/>
        </p:nvSpPr>
        <p:spPr>
          <a:xfrm>
            <a:off x="1806156" y="5051601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</a:t>
            </a:r>
          </a:p>
          <a:p>
            <a:pPr algn="ctr"/>
            <a:r>
              <a:rPr lang="en-US" sz="2400" dirty="0"/>
              <a:t>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F0C23-83E3-407E-ADB2-F54DC4497816}"/>
              </a:ext>
            </a:extLst>
          </p:cNvPr>
          <p:cNvSpPr/>
          <p:nvPr/>
        </p:nvSpPr>
        <p:spPr>
          <a:xfrm>
            <a:off x="4290942" y="3778131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Key</a:t>
            </a:r>
          </a:p>
          <a:p>
            <a:pPr algn="ctr"/>
            <a:r>
              <a:rPr lang="en-US" sz="2400" dirty="0"/>
              <a:t>* Or #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5A31A-3BB2-43CC-A87C-8E792436F9C1}"/>
              </a:ext>
            </a:extLst>
          </p:cNvPr>
          <p:cNvSpPr/>
          <p:nvPr/>
        </p:nvSpPr>
        <p:spPr>
          <a:xfrm>
            <a:off x="4290942" y="2474843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Key</a:t>
            </a:r>
          </a:p>
          <a:p>
            <a:pPr algn="ctr"/>
            <a:r>
              <a:rPr lang="en-US" sz="2400" dirty="0"/>
              <a:t>0-A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A2B00-1A17-4CDF-AEC5-A43D6E754BE2}"/>
              </a:ext>
            </a:extLst>
          </p:cNvPr>
          <p:cNvSpPr/>
          <p:nvPr/>
        </p:nvSpPr>
        <p:spPr>
          <a:xfrm>
            <a:off x="6292022" y="2474843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</a:t>
            </a:r>
          </a:p>
          <a:p>
            <a:pPr algn="ctr"/>
            <a:r>
              <a:rPr lang="en-US" sz="2400" dirty="0"/>
              <a:t>PWM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8537C-780E-4A6A-B8E7-6E50A783266E}"/>
              </a:ext>
            </a:extLst>
          </p:cNvPr>
          <p:cNvSpPr/>
          <p:nvPr/>
        </p:nvSpPr>
        <p:spPr>
          <a:xfrm>
            <a:off x="6292022" y="3778131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Update</a:t>
            </a:r>
          </a:p>
          <a:p>
            <a:pPr algn="ctr"/>
            <a:r>
              <a:rPr lang="en-US" sz="2400" dirty="0"/>
              <a:t>Up/Run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F105CB-38EB-426F-94B2-6F356011B9E0}"/>
              </a:ext>
            </a:extLst>
          </p:cNvPr>
          <p:cNvSpPr/>
          <p:nvPr/>
        </p:nvSpPr>
        <p:spPr>
          <a:xfrm>
            <a:off x="1806156" y="3778131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Delay</a:t>
            </a:r>
          </a:p>
          <a:p>
            <a:pPr algn="ctr"/>
            <a:r>
              <a:rPr lang="en-US" sz="2400" dirty="0"/>
              <a:t>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7F721-2130-4BDD-B9FC-0F8E1A2466F4}"/>
              </a:ext>
            </a:extLst>
          </p:cNvPr>
          <p:cNvSpPr/>
          <p:nvPr/>
        </p:nvSpPr>
        <p:spPr>
          <a:xfrm>
            <a:off x="4290942" y="5081419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Key</a:t>
            </a:r>
          </a:p>
          <a:p>
            <a:pPr algn="ctr"/>
            <a:r>
              <a:rPr lang="en-US" sz="2400" dirty="0"/>
              <a:t>B, C, or 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A1838-BF7A-406A-85E1-4E0DAF65B55B}"/>
              </a:ext>
            </a:extLst>
          </p:cNvPr>
          <p:cNvSpPr/>
          <p:nvPr/>
        </p:nvSpPr>
        <p:spPr>
          <a:xfrm>
            <a:off x="6292022" y="5081419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Change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6A58B-FFA0-4C3A-ACEE-B34A6E1F03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814942" y="2932043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83C118-D416-4C3F-ABD9-1A5AC61D3F54}"/>
              </a:ext>
            </a:extLst>
          </p:cNvPr>
          <p:cNvCxnSpPr>
            <a:cxnSpLocks/>
          </p:cNvCxnSpPr>
          <p:nvPr/>
        </p:nvCxnSpPr>
        <p:spPr>
          <a:xfrm>
            <a:off x="5808316" y="4235331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AF586-087A-4CBC-BDB1-13981CDA25B6}"/>
              </a:ext>
            </a:extLst>
          </p:cNvPr>
          <p:cNvCxnSpPr>
            <a:cxnSpLocks/>
          </p:cNvCxnSpPr>
          <p:nvPr/>
        </p:nvCxnSpPr>
        <p:spPr>
          <a:xfrm>
            <a:off x="5808316" y="5508801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1F5D60-F709-4AA3-9F92-FDC01A0A7C75}"/>
              </a:ext>
            </a:extLst>
          </p:cNvPr>
          <p:cNvCxnSpPr>
            <a:cxnSpLocks/>
          </p:cNvCxnSpPr>
          <p:nvPr/>
        </p:nvCxnSpPr>
        <p:spPr>
          <a:xfrm>
            <a:off x="3813862" y="2932043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B10127-17F3-41E1-86DC-BF538346654F}"/>
              </a:ext>
            </a:extLst>
          </p:cNvPr>
          <p:cNvCxnSpPr>
            <a:cxnSpLocks/>
          </p:cNvCxnSpPr>
          <p:nvPr/>
        </p:nvCxnSpPr>
        <p:spPr>
          <a:xfrm>
            <a:off x="3813862" y="5508801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79D9C-AC4D-44D3-8927-C93CC75DEE52}"/>
              </a:ext>
            </a:extLst>
          </p:cNvPr>
          <p:cNvCxnSpPr>
            <a:cxnSpLocks/>
          </p:cNvCxnSpPr>
          <p:nvPr/>
        </p:nvCxnSpPr>
        <p:spPr>
          <a:xfrm>
            <a:off x="3813862" y="4238643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4EED2-3C73-4278-B12F-30B2FBD5386F}"/>
              </a:ext>
            </a:extLst>
          </p:cNvPr>
          <p:cNvCxnSpPr>
            <a:cxnSpLocks/>
          </p:cNvCxnSpPr>
          <p:nvPr/>
        </p:nvCxnSpPr>
        <p:spPr>
          <a:xfrm>
            <a:off x="7816022" y="5535305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858827-1452-4E4C-A199-F6191323593F}"/>
              </a:ext>
            </a:extLst>
          </p:cNvPr>
          <p:cNvCxnSpPr>
            <a:cxnSpLocks/>
          </p:cNvCxnSpPr>
          <p:nvPr/>
        </p:nvCxnSpPr>
        <p:spPr>
          <a:xfrm>
            <a:off x="7816022" y="4235331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CF4C23-1282-4060-B842-3BEAF244FC7C}"/>
              </a:ext>
            </a:extLst>
          </p:cNvPr>
          <p:cNvCxnSpPr>
            <a:cxnSpLocks/>
          </p:cNvCxnSpPr>
          <p:nvPr/>
        </p:nvCxnSpPr>
        <p:spPr>
          <a:xfrm>
            <a:off x="7816022" y="2932043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ABD560-A590-464F-B613-8FF120391167}"/>
              </a:ext>
            </a:extLst>
          </p:cNvPr>
          <p:cNvCxnSpPr>
            <a:cxnSpLocks/>
          </p:cNvCxnSpPr>
          <p:nvPr/>
        </p:nvCxnSpPr>
        <p:spPr>
          <a:xfrm>
            <a:off x="3336782" y="5508801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DC9A7E-CB39-4A46-8C81-88FB98FAE220}"/>
              </a:ext>
            </a:extLst>
          </p:cNvPr>
          <p:cNvCxnSpPr>
            <a:cxnSpLocks/>
          </p:cNvCxnSpPr>
          <p:nvPr/>
        </p:nvCxnSpPr>
        <p:spPr>
          <a:xfrm>
            <a:off x="8293102" y="2932043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35087D-D95E-4912-9078-429B3495D095}"/>
              </a:ext>
            </a:extLst>
          </p:cNvPr>
          <p:cNvCxnSpPr>
            <a:cxnSpLocks/>
          </p:cNvCxnSpPr>
          <p:nvPr/>
        </p:nvCxnSpPr>
        <p:spPr>
          <a:xfrm>
            <a:off x="2568156" y="4692531"/>
            <a:ext cx="0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9D1DE7-0812-462D-8C21-700EF3A50BAC}"/>
              </a:ext>
            </a:extLst>
          </p:cNvPr>
          <p:cNvCxnSpPr>
            <a:cxnSpLocks/>
          </p:cNvCxnSpPr>
          <p:nvPr/>
        </p:nvCxnSpPr>
        <p:spPr>
          <a:xfrm>
            <a:off x="2568156" y="3422375"/>
            <a:ext cx="0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111325-8EF2-4FDC-A8A1-5101DAD430A1}"/>
              </a:ext>
            </a:extLst>
          </p:cNvPr>
          <p:cNvCxnSpPr>
            <a:cxnSpLocks/>
          </p:cNvCxnSpPr>
          <p:nvPr/>
        </p:nvCxnSpPr>
        <p:spPr>
          <a:xfrm flipV="1">
            <a:off x="3813862" y="4235331"/>
            <a:ext cx="6626" cy="127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48D23-9B1F-434E-A62D-B7DF452022F5}"/>
              </a:ext>
            </a:extLst>
          </p:cNvPr>
          <p:cNvCxnSpPr>
            <a:cxnSpLocks/>
          </p:cNvCxnSpPr>
          <p:nvPr/>
        </p:nvCxnSpPr>
        <p:spPr>
          <a:xfrm flipH="1" flipV="1">
            <a:off x="3813862" y="2941984"/>
            <a:ext cx="6626" cy="129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6F01B2-D07D-4667-988F-97DEEC91FC20}"/>
              </a:ext>
            </a:extLst>
          </p:cNvPr>
          <p:cNvCxnSpPr>
            <a:cxnSpLocks/>
          </p:cNvCxnSpPr>
          <p:nvPr/>
        </p:nvCxnSpPr>
        <p:spPr>
          <a:xfrm flipH="1" flipV="1">
            <a:off x="8266594" y="2928732"/>
            <a:ext cx="6626" cy="129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B69281-23C6-4686-BFF8-B6AD9C946436}"/>
              </a:ext>
            </a:extLst>
          </p:cNvPr>
          <p:cNvCxnSpPr>
            <a:cxnSpLocks/>
          </p:cNvCxnSpPr>
          <p:nvPr/>
        </p:nvCxnSpPr>
        <p:spPr>
          <a:xfrm flipH="1" flipV="1">
            <a:off x="8279848" y="4232017"/>
            <a:ext cx="6626" cy="129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9347591-AAEF-45B8-B54E-8AF8BBB3B1EB}"/>
              </a:ext>
            </a:extLst>
          </p:cNvPr>
          <p:cNvSpPr/>
          <p:nvPr/>
        </p:nvSpPr>
        <p:spPr>
          <a:xfrm>
            <a:off x="8770182" y="2484783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 Key Value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A8328E-8FA4-4E92-A918-B4F83CF40655}"/>
              </a:ext>
            </a:extLst>
          </p:cNvPr>
          <p:cNvCxnSpPr>
            <a:cxnSpLocks/>
          </p:cNvCxnSpPr>
          <p:nvPr/>
        </p:nvCxnSpPr>
        <p:spPr>
          <a:xfrm>
            <a:off x="1329076" y="4202201"/>
            <a:ext cx="477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03C628-A1F4-4DD6-929E-9C4E29A5E576}"/>
              </a:ext>
            </a:extLst>
          </p:cNvPr>
          <p:cNvSpPr/>
          <p:nvPr/>
        </p:nvSpPr>
        <p:spPr>
          <a:xfrm>
            <a:off x="8770182" y="3784756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Clear</a:t>
            </a:r>
          </a:p>
          <a:p>
            <a:pPr algn="ctr"/>
            <a:r>
              <a:rPr lang="en-US" sz="2400" dirty="0"/>
              <a:t>Variables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4F5E74-0DB1-4652-81E8-FF0A2333D2E6}"/>
              </a:ext>
            </a:extLst>
          </p:cNvPr>
          <p:cNvCxnSpPr>
            <a:cxnSpLocks/>
          </p:cNvCxnSpPr>
          <p:nvPr/>
        </p:nvCxnSpPr>
        <p:spPr>
          <a:xfrm>
            <a:off x="9532182" y="3422375"/>
            <a:ext cx="0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2528F1-C869-4C39-AABD-716CB3A5BBCF}"/>
              </a:ext>
            </a:extLst>
          </p:cNvPr>
          <p:cNvSpPr/>
          <p:nvPr/>
        </p:nvSpPr>
        <p:spPr>
          <a:xfrm>
            <a:off x="8770182" y="5081419"/>
            <a:ext cx="1524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Delay</a:t>
            </a:r>
          </a:p>
          <a:p>
            <a:pPr algn="ctr"/>
            <a:r>
              <a:rPr lang="en-US" sz="2400" dirty="0"/>
              <a:t>3 Times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699CEB-F8A0-497F-8159-6FCFF415BC25}"/>
              </a:ext>
            </a:extLst>
          </p:cNvPr>
          <p:cNvCxnSpPr>
            <a:cxnSpLocks/>
          </p:cNvCxnSpPr>
          <p:nvPr/>
        </p:nvCxnSpPr>
        <p:spPr>
          <a:xfrm>
            <a:off x="9532182" y="4699156"/>
            <a:ext cx="0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771B27-B9E1-4992-83E2-FF6D1DAD1F39}"/>
              </a:ext>
            </a:extLst>
          </p:cNvPr>
          <p:cNvCxnSpPr>
            <a:cxnSpLocks/>
          </p:cNvCxnSpPr>
          <p:nvPr/>
        </p:nvCxnSpPr>
        <p:spPr>
          <a:xfrm>
            <a:off x="9532182" y="5995819"/>
            <a:ext cx="0" cy="35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372936-267A-4E16-A2AC-C990C5A9ACEF}"/>
              </a:ext>
            </a:extLst>
          </p:cNvPr>
          <p:cNvCxnSpPr>
            <a:cxnSpLocks/>
          </p:cNvCxnSpPr>
          <p:nvPr/>
        </p:nvCxnSpPr>
        <p:spPr>
          <a:xfrm flipH="1">
            <a:off x="1329076" y="6351575"/>
            <a:ext cx="8203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BAF4C8-A249-4C6C-8DE5-1D957CF60BFD}"/>
              </a:ext>
            </a:extLst>
          </p:cNvPr>
          <p:cNvCxnSpPr>
            <a:cxnSpLocks/>
          </p:cNvCxnSpPr>
          <p:nvPr/>
        </p:nvCxnSpPr>
        <p:spPr>
          <a:xfrm flipV="1">
            <a:off x="1329076" y="4202201"/>
            <a:ext cx="0" cy="214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9799-A416-4B02-872C-4B1F9299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The Counter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E45C2FD-A3D8-4A20-B191-B4BB9142A7BF}"/>
              </a:ext>
            </a:extLst>
          </p:cNvPr>
          <p:cNvSpPr txBox="1">
            <a:spLocks/>
          </p:cNvSpPr>
          <p:nvPr/>
        </p:nvSpPr>
        <p:spPr>
          <a:xfrm>
            <a:off x="8136834" y="2173525"/>
            <a:ext cx="3472071" cy="442605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Counter loops from 9 down to 0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Counter does not start until * pressed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Counter changes direction when # pressed</a:t>
            </a:r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AA1B52C-F69C-8A45-A0BE-1FE09E708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4"/>
          <a:stretch/>
        </p:blipFill>
        <p:spPr>
          <a:xfrm>
            <a:off x="376596" y="2072562"/>
            <a:ext cx="7357140" cy="2370832"/>
          </a:xfrm>
          <a:prstGeom prst="rect">
            <a:avLst/>
          </a:prstGeom>
        </p:spPr>
      </p:pic>
      <p:pic>
        <p:nvPicPr>
          <p:cNvPr id="9" name="Picture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F0AFC10-32F4-5D4E-B60A-8A7BE38FE1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b="55357"/>
          <a:stretch/>
        </p:blipFill>
        <p:spPr>
          <a:xfrm>
            <a:off x="376596" y="4681790"/>
            <a:ext cx="7357140" cy="21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FD52-18F2-4263-9391-58150CD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at 10% Duty Cycle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FFC50D-8E6C-DE44-BD34-0454345A0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98" y="2244436"/>
            <a:ext cx="9774004" cy="43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0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FD52-18F2-4263-9391-58150CD3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at 50% Duty Cycle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B83914-6B5A-0945-AC1B-146081BA5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5" y="2227810"/>
            <a:ext cx="9613863" cy="44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A2B-ADA1-475C-A092-CB242C48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1" y="753229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dirty="0"/>
              <a:t>Testing at 100% Duty Cycle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6F4A991-FC2F-FA40-AC6E-2AF7EF1F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69" y="2211185"/>
            <a:ext cx="9282661" cy="43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8811-EB3E-4224-BDD3-8FFA8373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Frequency vs Duty Cycle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B704E1-D6BE-48DF-A401-7272059A9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721294"/>
              </p:ext>
            </p:extLst>
          </p:nvPr>
        </p:nvGraphicFramePr>
        <p:xfrm>
          <a:off x="1396779" y="2299077"/>
          <a:ext cx="9398441" cy="4129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6625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{8159661F-72BC-9846-A488-416AD6768245}tf10001057</Template>
  <TotalTime>513</TotalTime>
  <Words>317</Words>
  <Application>Microsoft Macintosh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Final Design Presentation</vt:lpstr>
      <vt:lpstr>Desired Functionality of the Design</vt:lpstr>
      <vt:lpstr>How Will We Accomplish This?</vt:lpstr>
      <vt:lpstr>Program Flowchart</vt:lpstr>
      <vt:lpstr>Testing The Counter</vt:lpstr>
      <vt:lpstr>Testing at 10% Duty Cycle</vt:lpstr>
      <vt:lpstr>Testing at 50% Duty Cycle</vt:lpstr>
      <vt:lpstr>Testing at 100% Duty Cycle</vt:lpstr>
      <vt:lpstr>Frequency vs Duty Cycle</vt:lpstr>
      <vt:lpstr>Voltage vs Duty Cycle</vt:lpstr>
      <vt:lpstr>Extra Credit: ADC</vt:lpstr>
      <vt:lpstr>ADC at 10% Motor Speed</vt:lpstr>
      <vt:lpstr>ADC at 50% Motor Speed</vt:lpstr>
      <vt:lpstr>ADC at 100% Motor Speed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Lab Presentation</dc:title>
  <dc:creator>Brady Lyons</dc:creator>
  <cp:lastModifiedBy>Gabe Emerson</cp:lastModifiedBy>
  <cp:revision>24</cp:revision>
  <dcterms:created xsi:type="dcterms:W3CDTF">2021-04-22T02:42:02Z</dcterms:created>
  <dcterms:modified xsi:type="dcterms:W3CDTF">2021-11-16T04:32:01Z</dcterms:modified>
</cp:coreProperties>
</file>