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05487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3150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58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66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1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An abstract white and grey weave">
            <a:extLst>
              <a:ext uri="{FF2B5EF4-FFF2-40B4-BE49-F238E27FC236}">
                <a16:creationId xmlns:a16="http://schemas.microsoft.com/office/drawing/2014/main" id="{8D0B32A1-1C7E-4196-AF2C-CCB3C21B01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r="2242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CCE38-B38D-BB42-8FC4-0C37FCDB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ELEC 3040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Peer review 4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F72D7-0A13-F341-939E-094A6013F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56296"/>
            <a:ext cx="6831673" cy="67486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Audio Recording Oct 22, 2021 at 4:02:47 PM" descr="Audio Recording Oct 22, 2021 at 4:02:47 PM">
            <a:hlinkClick r:id="" action="ppaction://media"/>
            <a:extLst>
              <a:ext uri="{FF2B5EF4-FFF2-40B4-BE49-F238E27FC236}">
                <a16:creationId xmlns:a16="http://schemas.microsoft.com/office/drawing/2014/main" id="{2F867506-D71B-C54A-BA54-1DB07F9C16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72671" y="33806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8561-2434-1446-90E9-0DE8DF47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MOTOR DRIVE SPECIFICATIONS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BC287AC6-7F22-6A49-9B34-8DF3088B1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45740" y="1544309"/>
            <a:ext cx="3854936" cy="1775126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A9F65FA-1995-324C-8F53-866168DBC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221" y="4200531"/>
            <a:ext cx="3854936" cy="1499142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882F671-7D75-3D46-81E1-92198D3E3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744340"/>
            <a:ext cx="5092471" cy="3688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FD194-61C6-1C4F-A778-057E5BDAD30A}"/>
              </a:ext>
            </a:extLst>
          </p:cNvPr>
          <p:cNvSpPr txBox="1"/>
          <p:nvPr/>
        </p:nvSpPr>
        <p:spPr>
          <a:xfrm>
            <a:off x="1545739" y="5872163"/>
            <a:ext cx="385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Equation for calculation of </a:t>
            </a:r>
          </a:p>
          <a:p>
            <a:pPr algn="ctr"/>
            <a:r>
              <a:rPr lang="en-US" dirty="0"/>
              <a:t>RB in the BJT circuit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54ED0-0718-8A4C-AC2F-08E197172F43}"/>
              </a:ext>
            </a:extLst>
          </p:cNvPr>
          <p:cNvSpPr txBox="1"/>
          <p:nvPr/>
        </p:nvSpPr>
        <p:spPr>
          <a:xfrm>
            <a:off x="2045801" y="3446175"/>
            <a:ext cx="114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MOSFET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B61E5-7809-7F41-B95F-4DE93F070D2C}"/>
              </a:ext>
            </a:extLst>
          </p:cNvPr>
          <p:cNvSpPr txBox="1"/>
          <p:nvPr/>
        </p:nvSpPr>
        <p:spPr>
          <a:xfrm>
            <a:off x="6172200" y="5699673"/>
            <a:ext cx="50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duty cycle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259BC-DCDE-4B48-9B7F-74CCF38FECC9}"/>
              </a:ext>
            </a:extLst>
          </p:cNvPr>
          <p:cNvSpPr txBox="1"/>
          <p:nvPr/>
        </p:nvSpPr>
        <p:spPr>
          <a:xfrm>
            <a:off x="4258094" y="3423991"/>
            <a:ext cx="62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BJT</a:t>
            </a:r>
          </a:p>
        </p:txBody>
      </p:sp>
      <p:pic>
        <p:nvPicPr>
          <p:cNvPr id="3" name="Audio Recording Oct 22, 2021 at 4:08:29 PM" descr="Audio Recording Oct 22, 2021 at 4:08:29 PM">
            <a:hlinkClick r:id="" action="ppaction://media"/>
            <a:extLst>
              <a:ext uri="{FF2B5EF4-FFF2-40B4-BE49-F238E27FC236}">
                <a16:creationId xmlns:a16="http://schemas.microsoft.com/office/drawing/2014/main" id="{FCAD93AE-6585-4246-817D-B75AD4C76B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972800" y="2794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2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8192-F6DC-CD4E-A2B6-8854ADA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MOTOR DRIVE CIRCUIT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86D28A55-D4BF-F84D-B076-4637B12BD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99363" y="2171700"/>
            <a:ext cx="3860800" cy="3352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86230-0EBC-E447-9B8F-A658EDF8F0FF}"/>
              </a:ext>
            </a:extLst>
          </p:cNvPr>
          <p:cNvSpPr txBox="1"/>
          <p:nvPr/>
        </p:nvSpPr>
        <p:spPr>
          <a:xfrm>
            <a:off x="1371600" y="2171700"/>
            <a:ext cx="5986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circuit uses a MOSFET as Q1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Vin is the output from the microcontroller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This is equal to the duty cycle created in the C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V+ is the 15V power supplied from the breakout board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Audio Recording Oct 22, 2021 at 4:13:45 PM" descr="Audio Recording Oct 22, 2021 at 4:13:45 PM">
            <a:hlinkClick r:id="" action="ppaction://media"/>
            <a:extLst>
              <a:ext uri="{FF2B5EF4-FFF2-40B4-BE49-F238E27FC236}">
                <a16:creationId xmlns:a16="http://schemas.microsoft.com/office/drawing/2014/main" id="{BA0DCFF7-717A-5A44-B864-200BD2C4D7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72800" y="2794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3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ED7-7B5F-0C42-98A2-738BF54F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EVIDENCE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6A776B-3375-B74A-96B5-D76906EFB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00325" y="1809748"/>
            <a:ext cx="4944533" cy="35814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12E2F66-6C71-0F4F-8108-70C6D8471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884" y="1471614"/>
            <a:ext cx="3429529" cy="2042687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0631AE8-43E8-0A4C-A9C2-E63147553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016" y="4557723"/>
            <a:ext cx="3429529" cy="19891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B6877-6684-ED4E-8DC7-34D7EE322443}"/>
              </a:ext>
            </a:extLst>
          </p:cNvPr>
          <p:cNvSpPr txBox="1"/>
          <p:nvPr/>
        </p:nvSpPr>
        <p:spPr>
          <a:xfrm>
            <a:off x="1013884" y="3557586"/>
            <a:ext cx="342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Amplitude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15430-1196-A446-A61D-912D2EF13AAC}"/>
              </a:ext>
            </a:extLst>
          </p:cNvPr>
          <p:cNvSpPr txBox="1"/>
          <p:nvPr/>
        </p:nvSpPr>
        <p:spPr>
          <a:xfrm>
            <a:off x="3099880" y="4084086"/>
            <a:ext cx="33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225034-3CB0-CB4C-91D8-348EBEEF91B6}"/>
              </a:ext>
            </a:extLst>
          </p:cNvPr>
          <p:cNvSpPr txBox="1"/>
          <p:nvPr/>
        </p:nvSpPr>
        <p:spPr>
          <a:xfrm>
            <a:off x="6800325" y="5529261"/>
            <a:ext cx="494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Duty cycle input</a:t>
            </a:r>
          </a:p>
        </p:txBody>
      </p:sp>
      <p:pic>
        <p:nvPicPr>
          <p:cNvPr id="3" name="Audio Recording Oct 22, 2021 at 4:16:01 PM" descr="Audio Recording Oct 22, 2021 at 4:16:01 PM">
            <a:hlinkClick r:id="" action="ppaction://media"/>
            <a:extLst>
              <a:ext uri="{FF2B5EF4-FFF2-40B4-BE49-F238E27FC236}">
                <a16:creationId xmlns:a16="http://schemas.microsoft.com/office/drawing/2014/main" id="{ABFBFD96-338F-114B-A463-977CB656D7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972800" y="2794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0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{55366A31-7759-AE4F-9943-3859D770B9DB}tf10001072</Template>
  <TotalTime>374</TotalTime>
  <Words>73</Words>
  <Application>Microsoft Macintosh PowerPoint</Application>
  <PresentationFormat>Widescreen</PresentationFormat>
  <Paragraphs>16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Courier New</vt:lpstr>
      <vt:lpstr>Franklin Gothic Book</vt:lpstr>
      <vt:lpstr>Crop</vt:lpstr>
      <vt:lpstr>ELEC 3040 Peer review 4</vt:lpstr>
      <vt:lpstr>MOTOR DRIVE SPECIFICATIONS</vt:lpstr>
      <vt:lpstr>MOTOR DRIVE CIRCUIT</vt:lpstr>
      <vt:lpstr>PERFORMANCE EVIDENCE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 3040 Peer review 4</dc:title>
  <dc:creator>Gabe Emerson</dc:creator>
  <cp:lastModifiedBy>Gabe Emerson</cp:lastModifiedBy>
  <cp:revision>5</cp:revision>
  <dcterms:created xsi:type="dcterms:W3CDTF">2021-10-21T21:33:41Z</dcterms:created>
  <dcterms:modified xsi:type="dcterms:W3CDTF">2021-10-22T21:16:20Z</dcterms:modified>
</cp:coreProperties>
</file>