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C0DDC-079E-42FA-B918-E49795DCBA55}" v="3" dt="2021-03-23T14:08:08.110"/>
    <p1510:client id="{970EF2F5-A2DB-425C-91FB-F8B07A927FB0}" v="1613" dt="2021-03-23T14:22:14.073"/>
    <p1510:client id="{A4AC3CBA-148C-46F9-8740-3428FC6A0B13}" v="52" dt="2021-03-23T13:14:30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6402 5239 16383 0 0,'5'0'0'0'0,"5"0"0"0"0,6 0 0 0 0,4 0 0 0 0,21 9 0 0 0,8 7 0 0 0,4 5 0 0 0,-2 4 0 0 0,-2 1 0 0 0,1 6 0 0 0,-5 2 0 0 0,-5-1 0 0 0,4 7 0 0 0,-2 1 0 0 0,6 7 0 0 0,7 4 0 0 0,4 2 0 0 0,0 5 0 0 0,-5 6 0 0 0,-8 0 0 0 0,-7-6 0 0 0,3 0 0 0 0,-6-6 0 0 0,-9-3 0 0 0,-8-6 0 0 0,-9-5 0 0 0,-5-6 0 0 0,-8-4 0 0 0,-8 3 0 0 0,-11-5 0 0 0,-10-3 0 0 0,-14-5 0 0 0,-6-1 0 0 0,-9-4 0 0 0,-7-5 0 0 0,-4-3 0 0 0,-4 2 0 0 0,-2-2 0 0 0,-10 0 0 0 0,-2 7 0 0 0,4 1 0 0 0,13-2 0 0 0,14-3 0 0 0,9-2 0 0 0,8-4 0 0 0,12-1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13838 5662 16383 0 0,'0'0'0'0'0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15221 5186 16383 0 0,'-4'4'0'0'0,"-11"2"0"0"0,-7 0 0 0 0,-4-2 0 0 0,-10-1 0 0 0,-5-1 0 0 0,2-1 0 0 0,2 0 0 0 0,-1-1 0 0 0,-3 4 0 0 0,1 6 0 0 0,3 5 0 0 0,-1 6 0 0 0,2 2 0 0 0,-2 7 0 0 0,-4 6 0 0 0,2 3 0 0 0,-2 2 0 0 0,7 4 0 0 0,0 2 0 0 0,2 3 0 0 0,6-4 0 0 0,8-4 0 0 0,16-1 0 0 0,17-8 0 0 0,11-9 0 0 0,10-8 0 0 0,7-4 0 0 0,2-2 0 0 0,-3 0 0 0 0,-4-1 0 0 0,-3 2 0 0 0,-4 0 0 0 0,2 6 0 0 0,0 5 0 0 0,-1 3 0 0 0,-6 6 0 0 0,-7 2 0 0 0,-6 0 0 0 0,-6-1 0 0 0,-4 2 0 0 0,-2 0 0 0 0,-5-1 0 0 0,-7-2 0 0 0,-5-6 0 0 0,-4-3 0 0 0,-3-1 0 0 0,-2 0 0 0 0,-1-3 0 0 0,-5 0 0 0 0,0 0 0 0 0,-5-1 0 0 0,0-1 0 0 0,2 2 0 0 0,12-2 0 0 0,13-3 0 0 0,18-5 0 0 0,11-3 0 0 0,8 1 0 0 0,3 5 0 0 0,-4 9 0 0 0,-6 10 0 0 0,-6 13 0 0 0,-6 8 0 0 0,-4-1 0 0 0,-3-3 0 0 0,-1-2 0 0 0,-1-4 0 0 0,-9 4 0 0 0,-8 4 0 0 0,-4-3 0 0 0,-3 0 0 0 0,-7 5 0 0 0,3-1 0 0 0,6-1 0 0 0,7 0 0 0 0,7 5 0 0 0,4-2 0 0 0,3-6 0 0 0,2 3 0 0 0,1-3 0 0 0,0-5 0 0 0,9 4 0 0 0,7-1 0 0 0,10-4 0 0 0,4-5 0 0 0,6-3 0 0 0,5 2 0 0 0,0-2 0 0 0,-3 0 0 0 0,1-7 0 0 0,-2-3 0 0 0,-3 0 0 0 0,-3-1 0 0 0,-7-2 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16050 6005 16383 0 0,'-5'0'0'0'0,"-5"-4"0"0"0,-10-2 0 0 0,-6 1 0 0 0,-3 0 0 0 0,-1 2 0 0 0,-4 1 0 0 0,-1 1 0 0 0,1 0 0 0 0,-2 6 0 0 0,-4 5 0 0 0,5 6 0 0 0,4 5 0 0 0,7 2 0 0 0,8 12 0 0 0,7 3 0 0 0,4 0 0 0 0,4 7 0 0 0,1 0 0 0 0,2 5 0 0 0,-1 4 0 0 0,1-4 0 0 0,-1 3 0 0 0,4 1 0 0 0,5 1 0 0 0,6-1 0 0 0,5-5 0 0 0,2-6 0 0 0,11 2 0 0 0,9-6 0 0 0,1-5 0 0 0,-3-5 0 0 0,-3-6 0 0 0,0-8 0 0 0,-2-6 0 0 0,-3-5 0 0 0,7-3 0 0 0,0-1 0 0 0,-1-1 0 0 0,-4-1 0 0 0,10-4 0 0 0,6-9 0 0 0,-1-7 0 0 0,-5-5 0 0 0,-10-5 0 0 0,-11-3 0 0 0,-9-3 0 0 0,-8-5 0 0 0,-4 1 0 0 0,-4 4 0 0 0,-1-6 0 0 0,0-4 0 0 0,0-6 0 0 0,-4-4 0 0 0,-5 4 0 0 0,-5-2 0 0 0,-5 5 0 0 0,-3 5 0 0 0,-1 8 0 0 0,-2 4 0 0 0,1 5 0 0 0,-1 2 0 0 0,-9-2 0 0 0,-2 3 0 0 0,1 6 0 0 0,6 6 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17192 6668 16383 0 0,'-4'4'0'0'0,"-7"2"0"0"0,-4 4 0 0 0,-1 4 0 0 0,3 5 0 0 0,-2 4 0 0 0,3 1 0 0 0,3 11 0 0 0,-1 3 0 0 0,1 0 0 0 0,-3 6 0 0 0,-7 5 0 0 0,-6 3 0 0 0,2-3 0 0 0,1-6 0 0 0,3-10 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17463 6412 16383 0 0,'4'-9'0'0'0,"15"-11"0"0"0,13-12 0 0 0,9 1 0 0 0,8-5 0 0 0,3-3 0 0 0,2-5 0 0 0,-9-8 0 0 0,-6 0 0 0 0,-7-3 0 0 0,-8-6 0 0 0,-8 2 0 0 0,-3 4 0 0 0,1 1 0 0 0,-2 6 0 0 0,-3 16 0 0 0,2 26 0 0 0,-2 23 0 0 0,3 26 0 0 0,-2 15 0 0 0,-1 14 0 0 0,6 9 0 0 0,0-1 0 0 0,-2 4 0 0 0,-3-4 0 0 0,0-2 0 0 0,0-6 0 0 0,-3-2 0 0 0,-2-8 0 0 0,-2-11 0 0 0,-2-13 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18256 4919 16383 0 0,'5'-9'0'0'0,"9"-11"0"0"0,8-3 0 0 0,8 3 0 0 0,4 9 0 0 0,0 11 0 0 0,-1 5 0 0 0,7 7 0 0 0,5 9 0 0 0,5 6 0 0 0,1 3 0 0 0,2 1 0 0 0,4 7 0 0 0,2 12 0 0 0,-5-4 0 0 0,2 9 0 0 0,-10 3 0 0 0,-7 1 0 0 0,-6-1 0 0 0,-4-6 0 0 0,-8-8 0 0 0,-2-6 0 0 0,-5-6 0 0 0,-5 1 0 0 0,-3-1 0 0 0,-3-2 0 0 0,-3-1 0 0 0,-9 8 0 0 0,-8 1 0 0 0,-9-1 0 0 0,-6-2 0 0 0,-9 1 0 0 0,-3-5 0 0 0,1-4 0 0 0,5-1 0 0 0,4 2 0 0 0,3 2 0 0 0,7 0 0 0 0,7 0 0 0 0,7 2 0 0 0,6 1 0 0 0,6 0 0 0 0,9-7 0 0 0,6-7 0 0 0,5-8 0 0 0,3-4 0 0 0,6 0 0 0 0,2-1 0 0 0,4 3 0 0 0,5 9 0 0 0,-1 5 0 0 0,-2 4 0 0 0,-9 1 0 0 0,-8 0 0 0 0,-9 5 0 0 0,-6 0 0 0 0,-5 4 0 0 0,-2 0 0 0 0,-1-2 0 0 0,-10 7 0 0 0,-11 4 0 0 0,-11 3 0 0 0,-9 7 0 0 0,-1 7 0 0 0,-2 6 0 0 0,6 4 0 0 0,6 7 0 0 0,4 4 0 0 0,6 0 0 0 0,4-5 0 0 0,-5-7 0 0 0,-1-8 0 0 0,2-9 0 0 0,1-2 0 0 0,5-9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7382 11642 16383 0 0,'0'4'0'0'0,"0"15"0"0"0,4 17 0 0 0,6 12 0 0 0,10 10 0 0 0,6 4 0 0 0,4 5 0 0 0,4 0 0 0 0,1-3 0 0 0,0-3 0 0 0,2-4 0 0 0,-1-11 0 0 0,-2-13 0 0 0,-2-13 0 0 0,-3-9 0 0 0,3-16 0 0 0,0-20 0 0 0,0-19 0 0 0,7-19 0 0 0,1-17 0 0 0,-2-8 0 0 0,2 3 0 0 0,-2 10 0 0 0,-7 24 0 0 0,-9 32 0 0 0,-8 29 0 0 0,-7 31 0 0 0,-8 33 0 0 0,-14 19 0 0 0,-17 14 0 0 0,-11-1 0 0 0,-4-11 0 0 0,3-3 0 0 0,-1-9 0 0 0,3-5 0 0 0,5-7 0 0 0,4 1 0 0 0,7-6 0 0 0,4 2 0 0 0,-3 8 0 0 0,3 0 0 0 0,5-5 0 0 0,5-1 0 0 0,1 1 0 0 0,-3 1 0 0 0,2 2 0 0 0,-7-7 0 0 0,-4-11 0 0 0,-2-11 0 0 0,-6-12 0 0 0,-2-13 0 0 0,0-4 0 0 0,1-2 0 0 0,7-6 0 0 0,6-6 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8493 12632 16383 0 0,'0'-9'0'0'0,"5"-12"0"0"0,5-6 0 0 0,1-3 0 0 0,4-1 0 0 0,-2 0 0 0 0,2-3 0 0 0,-1 0 0 0 0,-4-8 0 0 0,-3-5 0 0 0,-3-3 0 0 0,-2 1 0 0 0,-2 2 0 0 0,0-1 0 0 0,0 4 0 0 0,-1 0 0 0 0,0 21 0 0 0,1 19 0 0 0,0 32 0 0 0,8 33 0 0 0,8 19 0 0 0,1 10 0 0 0,-2-2 0 0 0,0-3 0 0 0,2-16 0 0 0,-1-24 0 0 0,0-19 0 0 0,-2-15 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8467 11086 16383 0 0,'0'0'0'0'0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9203 11800 16383 0 0,'5'0'0'0'0,"9"9"0"0"0,8 7 0 0 0,21 19 0 0 0,9 7 0 0 0,-1-3 0 0 0,-1-4 0 0 0,-3-3 0 0 0,-6-4 0 0 0,-6-1 0 0 0,1-1 0 0 0,-2-1 0 0 0,-2 1 0 0 0,-3 3 0 0 0,3 6 0 0 0,1 7 0 0 0,-1-1 0 0 0,2 2 0 0 0,0 7 0 0 0,-1 13 0 0 0,-6 4 0 0 0,-8 4 0 0 0,-7 2 0 0 0,-6 8 0 0 0,-3 2 0 0 0,-3 1 0 0 0,-1-1 0 0 0,-10-2 0 0 0,-6-5 0 0 0,-10 6 0 0 0,-13 2 0 0 0,-18 0 0 0 0,-12-1 0 0 0,-7-10 0 0 0,1-9 0 0 0,0-11 0 0 0,8-14 0 0 0,12-14 0 0 0,6-7 0 0 0,8-6 0 0 0,2-6 0 0 0,-6-8 0 0 0,1-12 0 0 0,4-13 0 0 0,9-10 0 0 0,9-4 0 0 0,9-7 0 0 0,7-1 0 0 0,5 4 0 0 0,2 6 0 0 0,2 8 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9049 11351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14919 5662 16383 0 0,'-4'4'0'0'0,"-7"7"0"0"0,-4 9 0 0 0,-1 10 0 0 0,-2 5 0 0 0,-6 10 0 0 0,-4 5 0 0 0,3-6 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11883 11826 16383 0 0,'-5'-5'0'0'0,"-9"-1"0"0"0,-17-4 0 0 0,-10 0 0 0 0,-13 1 0 0 0,-10 3 0 0 0,2 2 0 0 0,7 1 0 0 0,4 2 0 0 0,1 1 0 0 0,6 0 0 0 0,1 1 0 0 0,-1-1 0 0 0,-6 5 0 0 0,1 5 0 0 0,5 6 0 0 0,5 5 0 0 0,5 2 0 0 0,-1 7 0 0 0,2 11 0 0 0,1 8 0 0 0,7-1 0 0 0,7-4 0 0 0,7-4 0 0 0,5 3 0 0 0,4 4 0 0 0,2 2 0 0 0,1 2 0 0 0,1 5 0 0 0,-1 2 0 0 0,0 4 0 0 0,9 1 0 0 0,6-6 0 0 0,6-9 0 0 0,3-8 0 0 0,6-2 0 0 0,2-2 0 0 0,5-5 0 0 0,-1-6 0 0 0,-1-7 0 0 0,-3-8 0 0 0,2 4 0 0 0,-1-1 0 0 0,-2-2 0 0 0,3 1 0 0 0,4-1 0 0 0,4-3 0 0 0,0-2 0 0 0,9-3 0 0 0,9-1 0 0 0,4-2 0 0 0,-6 0 0 0 0,-4-1 0 0 0,-6 1 0 0 0,-8-1 0 0 0,-6 1 0 0 0,0 0 0 0 0,-7-5 0 0 0,-7-5 0 0 0,-8-6 0 0 0,-6-8 0 0 0,-4-1 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11165 12330 16383 0 0,'5'0'0'0'0,"14"0"0"0"0,21 0 0 0 0,18 8 0 0 0,12 4 0 0 0,11-1 0 0 0,1-2 0 0 0,0 2 0 0 0,-6-1 0 0 0,-2-3 0 0 0,-10-1 0 0 0,-10-3 0 0 0,-7-1 0 0 0,-6-2 0 0 0,-11 0 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14060 10980 16383 0 0,'-5'0'0'0'0,"-18"0"0"0"0,-19 0 0 0 0,-11 0 0 0 0,-1 0 0 0 0,-4 0 0 0 0,3 0 0 0 0,2 5 0 0 0,1 5 0 0 0,6 6 0 0 0,5 4 0 0 0,11 3 0 0 0,5 7 0 0 0,7 7 0 0 0,7 1 0 0 0,5-1 0 0 0,4-2 0 0 0,2 5 0 0 0,1 1 0 0 0,0-2 0 0 0,0 0 0 0 0,9 4 0 0 0,7-3 0 0 0,9-2 0 0 0,10-9 0 0 0,2-4 0 0 0,-1-2 0 0 0,-2-1 0 0 0,-2 5 0 0 0,-12 6 0 0 0,-18 7 0 0 0,-18 1 0 0 0,-16 2 0 0 0,-10-2 0 0 0,-4-4 0 0 0,-7-3 0 0 0,1-3 0 0 0,10 2 0 0 0,11 12 0 0 0,10 4 0 0 0,14 10 0 0 0,12 5 0 0 0,5 0 0 0 0,5-3 0 0 0,4 2 0 0 0,-1-5 0 0 0,-4 5 0 0 0,4 13 0 0 0,-1 21 0 0 0,6 20 0 0 0,6 7 0 0 0,17 10 0 0 0,4 7 0 0 0,-2 3 0 0 0,-9-20 0 0 0,-3-8 0 0 0,-3-15 0 0 0,-3-26 0 0 0,-7-33 0 0 0,-8-24 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14509 11720 16383 0 0,'-9'-5'0'0'0,"-7"-1"0"0"0,-9-3 0 0 0,-10-2 0 0 0,-3 2 0 0 0,0 3 0 0 0,-1 2 0 0 0,0 1 0 0 0,-1 2 0 0 0,-3 1 0 0 0,-2 9 0 0 0,1 8 0 0 0,4 4 0 0 0,1 13 0 0 0,-8 31 0 0 0,6 18 0 0 0,9 3 0 0 0,10-4 0 0 0,9-12 0 0 0,6-13 0 0 0,5-3 0 0 0,2-2 0 0 0,2-6 0 0 0,5-1 0 0 0,5-4 0 0 0,5-5 0 0 0,8-9 0 0 0,14-4 0 0 0,8-2 0 0 0,10-4 0 0 0,4-5 0 0 0,4-5 0 0 0,1-3 0 0 0,2-3 0 0 0,-3-1 0 0 0,-2-1 0 0 0,-4 0 0 0 0,-7 0 0 0 0,-9 0 0 0 0,-2-4 0 0 0,-4-9 0 0 0,-8-8 0 0 0,-5-4 0 0 0,-6-11 0 0 0,-7-8 0 0 0,-4-4 0 0 0,-4-4 0 0 0,-3-10 0 0 0,-1-3 0 0 0,0-3 0 0 0,-4-4 0 0 0,-11 3 0 0 0,-7 8 0 0 0,2 10 0 0 0,-2 6 0 0 0,-4 1 0 0 0,1 9 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15288 12700 16383 0 0,'-4'0'0'0'0,"-6"4"0"0"0,-10 2 0 0 0,-11 4 0 0 0,-8 1 0 0 0,-3 2 0 0 0,7-1 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15558 12023 16383 0 0,'4'0'0'0'0,"11"-13"0"0"0,15-13 0 0 0,7-3 0 0 0,7-9 0 0 0,-1-2 0 0 0,2-4 0 0 0,-3-2 0 0 0,-3-8 0 0 0,-1-7 0 0 0,-1 3 0 0 0,-8 2 0 0 0,-4 1 0 0 0,-6 2 0 0 0,-7 15 0 0 0,-5 26 0 0 0,-4 24 0 0 0,-2 23 0 0 0,-2 24 0 0 0,0 10 0 0 0,0 11 0 0 0,4 0 0 0 0,2-4 0 0 0,0-6 0 0 0,-1-11 0 0 0,-1-7 0 0 0,-1-7 0 0 0,4-8 0 0 0,4-5 0 0 0,2-8 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16298 10742 16383 0 0,'5'-5'0'0'0,"5"-1"0"0"0,6 1 0 0 0,8 9 0 0 0,14 22 0 0 0,18 37 0 0 0,4 13 0 0 0,0 1 0 0 0,-5-7 0 0 0,5 10 0 0 0,-3-3 0 0 0,-11-7 0 0 0,-5-2 0 0 0,-5 1 0 0 0,-4 2 0 0 0,6 10 0 0 0,0 10 0 0 0,-6-7 0 0 0,-8-8 0 0 0,-13-14 0 0 0,-13-16 0 0 0,-18-17 0 0 0,-12-13 0 0 0,-3-5 0 0 0,-6 1 0 0 0,1-3 0 0 0,-2 7 0 0 0,6 4 0 0 0,5 8 0 0 0,7 8 0 0 0,9 7 0 0 0,6 9 0 0 0,4 0 0 0 0,4 4 0 0 0,2 2 0 0 0,9-1 0 0 0,8-5 0 0 0,4-7 0 0 0,4-7 0 0 0,6-6 0 0 0,2-8 0 0 0,-1-3 0 0 0,-1-2 0 0 0,-6 5 0 0 0,-8 17 0 0 0,-7 22 0 0 0,-18 27 0 0 0,-30 34 0 0 0,-26 26 0 0 0,-20 27 0 0 0,-10 1 0 0 0,4-16 0 0 0,7-23 0 0 0,13-31 0 0 0,19-33 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6456 16642 16383 0 0,'4'5'0'0'0,"11"5"0"0"0,15 1 0 0 0,12-1 0 0 0,16-2 0 0 0,16-3 0 0 0,8-6 0 0 0,0-3 0 0 0,-2-6 0 0 0,-5-1 0 0 0,-7 2 0 0 0,-6 2 0 0 0,-9 3 0 0 0,-10 5 0 0 0,-20 17 0 0 0,-23 22 0 0 0,-34 31 0 0 0,-24 34 0 0 0,-10 13 0 0 0,-8 7 0 0 0,-4 10 0 0 0,3-10 0 0 0,11-17 0 0 0,16-19 0 0 0,16-19 0 0 0,19-18 0 0 0,20-17 0 0 0,19-15 0 0 0,22-11 0 0 0,26-7 0 0 0,9-3 0 0 0,-1-11 0 0 0,-9-4 0 0 0,-12 2 0 0 0,-8 3 0 0 0,-7 3 0 0 0,-8 3 0 0 0,-5 3 0 0 0,1 1 0 0 0,-1 1 0 0 0,-1 0 0 0 0,-1 1 0 0 0,3 0 0 0 0,0-1 0 0 0,0-4 0 0 0,-6-2 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8168 17745 16383 0 0,'0'-4'0'0'0,"0"-11"0"0"0,0-24 0 0 0,0-28 0 0 0,4-33 0 0 0,15-105 0 0 0,4-30 0 0 0,-2 6 0 0 0,-4 39 0 0 0,-5 46 0 0 0,-10 44 0 0 0,-17 39 0 0 0,-25 47 0 0 0,-17 44 0 0 0,-9 42 0 0 0,2 19 0 0 0,9 15 0 0 0,8 8 0 0 0,13-3 0 0 0,12-12 0 0 0,9-13 0 0 0,12-8 0 0 0,15-9 0 0 0,13-12 0 0 0,16-7 0 0 0,14-2 0 0 0,0-6 0 0 0,1-1 0 0 0,-6-3 0 0 0,-7-13 0 0 0,-11-14 0 0 0,-7-14 0 0 0,-9-15 0 0 0,-6-9 0 0 0,-6-9 0 0 0,0-15 0 0 0,4-4 0 0 0,5 8 0 0 0,4 11 0 0 0,3 12 0 0 0,6 11 0 0 0,8 20 0 0 0,-2 35 0 0 0,-4 37 0 0 0,-5 32 0 0 0,-4 18 0 0 0,4 14 0 0 0,-2 4 0 0 0,-6-13 0 0 0,-5-17 0 0 0,0-24 0 0 0,2-28 0 0 0,7-24 0 0 0,5-20 0 0 0,2-18 0 0 0,10-13 0 0 0,2-10 0 0 0,4-10 0 0 0,-2-4 0 0 0,-3 3 0 0 0,-9 7 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11106 16854 16383 0 0,'-4'0'0'0'0,"-19"0"0"0"0,-19 4 0 0 0,-25 7 0 0 0,-26 4 0 0 0,-29 6 0 0 0,-6 11 0 0 0,-4 5 0 0 0,3 1 0 0 0,15-2 0 0 0,9 1 0 0 0,18 0 0 0 0,11-3 0 0 0,14 15 0 0 0,13 13 0 0 0,14 8 0 0 0,14 19 0 0 0,11 3 0 0 0,6-1 0 0 0,13-3 0 0 0,9-11 0 0 0,11-11 0 0 0,17-3 0 0 0,15-8 0 0 0,1-9 0 0 0,3-12 0 0 0,-1-12 0 0 0,3-10 0 0 0,-3-7 0 0 0,11-4 0 0 0,-3-2 0 0 0,-10-2 0 0 0,-6-3 0 0 0,-9-7 0 0 0,-7-8 0 0 0,-3-11 0 0 0,-2-16 0 0 0,-3-10 0 0 0,-7-8 0 0 0,-8-1 0 0 0,-2-2 0 0 0,-4 10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15186 4498 16383 0 0,'9'0'0'0'0,"12"0"0"0"0,6 0 0 0 0,16 9 0 0 0,6 7 0 0 0,16 18 0 0 0,1 17 0 0 0,3 18 0 0 0,-2 9 0 0 0,-7 9 0 0 0,-6 0 0 0 0,-7-8 0 0 0,-8-7 0 0 0,-5-8 0 0 0,-9-6 0 0 0,-9-8 0 0 0,-7-8 0 0 0,-5-8 0 0 0,-3 5 0 0 0,-2-1 0 0 0,0-2 0 0 0,-1 6 0 0 0,0 0 0 0 0,-3 2 0 0 0,-15 2 0 0 0,-21-2 0 0 0,-12-4 0 0 0,-11-10 0 0 0,-12-9 0 0 0,3-8 0 0 0,0-7 0 0 0,0-4 0 0 0,-1-2 0 0 0,3-2 0 0 0,10 0 0 0 0,14 1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10493 17251 16383 0 0,'-8'0'0'0'0,"-13"4"0"0"0,-6 2 0 0 0,-16 0 0 0 0,-24 3 0 0 0,-3 4 0 0 0,4 0 0 0 0,2-2 0 0 0,10-2 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12032 16219 16383 0 0,'-4'0'0'0'0,"-11"9"0"0"0,-11 11 0 0 0,-6 16 0 0 0,-6 28 0 0 0,4 30 0 0 0,-2 33 0 0 0,6 26 0 0 0,7 14 0 0 0,8 26 0 0 0,7 55 0 0 0,4-5 0 0 0,8-19 0 0 0,3-37 0 0 0,0-43 0 0 0,-1-41 0 0 0,-2-29 0 0 0,-1-24 0 0 0,-1-14 0 0 0,-1-10 0 0 0,8-10 0 0 0,7-6 0 0 0,5-6 0 0 0,3-4 0 0 0,11-1 0 0 0,17 4 0 0 0,9 1 0 0 0,-7 0 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13023 17614 16383 0 0,'-9'-9'0'0'0,"-7"-7"0"0"0,-14-10 0 0 0,-11-5 0 0 0,-3 4 0 0 0,2 5 0 0 0,4 7 0 0 0,4 6 0 0 0,2 4 0 0 0,4 4 0 0 0,-7 1 0 0 0,-7 10 0 0 0,-9 12 0 0 0,-35 72 0 0 0,-4 34 0 0 0,10 7 0 0 0,18-5 0 0 0,20-20 0 0 0,17-17 0 0 0,12-19 0 0 0,9-17 0 0 0,10-15 0 0 0,7-10 0 0 0,11-10 0 0 0,15-9 0 0 0,13-7 0 0 0,11-4 0 0 0,13-3 0 0 0,2 0 0 0 0,5-10 0 0 0,-2-11 0 0 0,2-29 0 0 0,-9-31 0 0 0,-12-34 0 0 0,-16-13 0 0 0,-17-7 0 0 0,-13 10 0 0 0,-9 23 0 0 0,-6 20 0 0 0,-3 15 0 0 0,-10 10 0 0 0,-12 7 0 0 0,-6 7 0 0 0,2 12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13597 18283 16383 0 0,'0'8'0'0'0,"0"17"0"0"0,0 8 0 0 0,0 12 0 0 0,0 7 0 0 0,-4 3 0 0 0,-6 1 0 0 0,-6 0 0 0 0,-4-5 0 0 0,1-7 0 0 0,3-11 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13944 17102 16383 0 0,'4'-5'0'0'0,"15"-5"0"0"0,13-10 0 0 0,14-11 0 0 0,12-17 0 0 0,6-5 0 0 0,0-2 0 0 0,-2-10 0 0 0,2-6 0 0 0,-6 0 0 0 0,-13-2 0 0 0,-9 4 0 0 0,-11 4 0 0 0,-10 22 0 0 0,2 45 0 0 0,10 57 0 0 0,6 40 0 0 0,6 30 0 0 0,0 6 0 0 0,3 7 0 0 0,-2-8 0 0 0,2-5 0 0 0,-3-16 0 0 0,-7-22 0 0 0,-10-26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14790 15849 16383 0 0,'84'70'0'0'0,"114"150"0"0"0,47 61 0 0 0,-24-14 0 0 0,-53-53 0 0 0,-60-61 0 0 0,-52-58 0 0 0,-50-41 0 0 0,-25-15 0 0 0,-9-2 0 0 0,-1 1 0 0 0,1 13 0 0 0,5 5 0 0 0,7 12 0 0 0,1 11 0 0 0,3 14 0 0 0,-9 27 0 0 0,-1 2 0 0 0,3 5 0 0 0,5 5 0 0 0,4-4 0 0 0,5-19 0 0 0,-2-19 0 0 0,-4-16 0 0 0,5-16 0 0 0,2-18 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16900 18255 16383 0 0,'-4'-8'0'0'0,"-6"-22"0"0"0,-2-17 0 0 0,-7-11 0 0 0,0-8 0 0 0,-2-1 0 0 0,-1-8 0 0 0,3 6 0 0 0,5 9 0 0 0,-1 2 0 0 0,0 6 0 0 0,-4 8 0 0 0,3 3 0 0 0,-1-1 0 0 0,2 3 0 0 0,4-6 0 0 0,4 1 0 0 0,3 3 0 0 0,2 0 0 0 0,6 3 0 0 0,7 3 0 0 0,10 3 0 0 0,10 8 0 0 0,9 7 0 0 0,10 6 0 0 0,7 6 0 0 0,1 4 0 0 0,0 1 0 0 0,-6 1 0 0 0,-7 5 0 0 0,-11 6 0 0 0,-11 9 0 0 0,-10 14 0 0 0,-7 7 0 0 0,-5 8 0 0 0,-6 5 0 0 0,-8-3 0 0 0,-5-10 0 0 0,-4-8 0 0 0,-3-9 0 0 0,-1-10 0 0 0,-2-7 0 0 0,1-4 0 0 0,0-4 0 0 0,5-1 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17379 17039 16383 0 0,'-4'4'0'0'0,"-15"15"0"0"0,-13 9 0 0 0,-1 3 0 0 0,5 2 0 0 0,8 3 0 0 0,6 5 0 0 0,7 8 0 0 0,3 9 0 0 0,17 8 0 0 0,10-3 0 0 0,14 1 0 0 0,14 8 0 0 0,7-5 0 0 0,-2-14 0 0 0,-1-11 0 0 0,-6-12 0 0 0,-7-17 0 0 0,-7-18 0 0 0,-8-23 0 0 0,-9-14 0 0 0,-8-18 0 0 0,-6-8 0 0 0,-3-9 0 0 0,-2 3 0 0 0,0-7 0 0 0,-10 2 0 0 0,-7 4 0 0 0,-4 12 0 0 0,-4 11 0 0 0,-1 15 0 0 0,-5 14 0 0 0,-1 15 0 0 0,4 13 0 0 0,8 15 0 0 0,7 13 0 0 0,15 9 0 0 0,16 6 0 0 0,18 13 0 0 0,12 5 0 0 0,7 0 0 0 0,3-8 0 0 0,5-12 0 0 0,0-15 0 0 0,-5-13 0 0 0,-4-9 0 0 0,-7-6 0 0 0,-6-3 0 0 0,-6-3 0 0 0,-4-4 0 0 0,1-10 0 0 0,-4-11 0 0 0,-7-5 0 0 0,-7-6 0 0 0,-6-9 0 0 0,-3-1 0 0 0,-3 3 0 0 0,-2 1 0 0 0,0 4 0 0 0,-5 4 0 0 0,-5 13 0 0 0,-2 15 0 0 0,3 27 0 0 0,2 14 0 0 0,2 15 0 0 0,12 8 0 0 0,9 0 0 0 0,14 3 0 0 0,8-8 0 0 0,1-13 0 0 0,17-12 0 0 0,3-11 0 0 0,4-7 0 0 0,-3-6 0 0 0,-3-6 0 0 0,-7-8 0 0 0,-11-10 0 0 0,-13-5 0 0 0,-6-7 0 0 0,-2-6 0 0 0,-3-1 0 0 0,-9-2 0 0 0,-10-2 0 0 0,-8 3 0 0 0,-11-1 0 0 0,4 7 0 0 0,8 15 0 0 0,12 19 0 0 0,10 15 0 0 0,11 15 0 0 0,12 1 0 0 0,5-2 0 0 0,-1-7 0 0 0,-1-11 0 0 0,1-11 0 0 0,0-5 0 0 0,-3-1 0 0 0,1 1 0 0 0,0 2 0 0 0,3 10 0 0 0,-6 10 0 0 0,-3 6 0 0 0,-7 9 0 0 0,1 8 0 0 0,2 2 0 0 0,1-1 0 0 0,0-7 0 0 0,0-9 0 0 0,-4-8 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20747 15928 16383 0 0,'-4'0'0'0'0,"-20"0"0"0"0,-9 0 0 0 0,-13 0 0 0 0,-11 0 0 0 0,-10 0 0 0 0,-1 0 0 0 0,-8 4 0 0 0,1 7 0 0 0,4 4 0 0 0,2 6 0 0 0,3 6 0 0 0,8 5 0 0 0,10 0 0 0 0,9-1 0 0 0,11-1 0 0 0,1 3 0 0 0,6 5 0 0 0,6 5 0 0 0,5-1 0 0 0,5 5 0 0 0,3 0 0 0 0,2 5 0 0 0,1-2 0 0 0,9 3 0 0 0,12 2 0 0 0,10-9 0 0 0,14-7 0 0 0,7-6 0 0 0,21 4 0 0 0,7 5 0 0 0,-1-1 0 0 0,-7-6 0 0 0,-5-6 0 0 0,-3-3 0 0 0,-2-2 0 0 0,-8 0 0 0 0,-9 0 0 0 0,-17 5 0 0 0,-18 2 0 0 0,-14 4 0 0 0,-12 5 0 0 0,-12 4 0 0 0,-10 4 0 0 0,-8 3 0 0 0,-4-4 0 0 0,-8-5 0 0 0,2-9 0 0 0,1-7 0 0 0,1-7 0 0 0,6-2 0 0 0,6-1 0 0 0,5-2 0 0 0,1-8 0 0 0,1-5 0 0 0,2-3 0 0 0,3-1 0 0 0,-8 0 0 0 0,3 1 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21295 17487 16383 0 0,'-4'-18'0'0'0,"-2"-10"0"0"0,-4-13 0 0 0,-1-9 0 0 0,-2-13 0 0 0,1-9 0 0 0,2-1 0 0 0,-10-15 0 0 0,-2 4 0 0 0,3 2 0 0 0,5-2 0 0 0,5 5 0 0 0,3-3 0 0 0,4 5 0 0 0,1 6 0 0 0,1 7 0 0 0,1 9 0 0 0,0 15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15425 4260 16383 0 0,'-4'0'0'0'0,"-6"0"0"0"0,-6 4 0 0 0,-4 2 0 0 0,-8 0 0 0 0,-4-2 0 0 0,-4-1 0 0 0,-6-1 0 0 0,-12-1 0 0 0,-7 0 0 0 0,-6-1 0 0 0,-8 4 0 0 0,-10 2 0 0 0,-8 3 0 0 0,3 1 0 0 0,-13 8 0 0 0,6 0 0 0 0,15-3 0 0 0,21-4 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21087 16977 16383 0 0,'5'-4'0'0'0,"5"-2"0"0"0,10-4 0 0 0,6-5 0 0 0,8 1 0 0 0,6-3 0 0 0,10-6 0 0 0,5-4 0 0 0,6-2 0 0 0,-2 0 0 0 0,-3-5 0 0 0,-11 1 0 0 0,-9 0 0 0 0,-6 1 0 0 0,-7 3 0 0 0,-9 5 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21167 16986 16383 0 0,'4'0'0'0'0,"15"0"0"0"0,13 9 0 0 0,18 11 0 0 0,19 8 0 0 0,2-2 0 0 0,1 8 0 0 0,-6-2 0 0 0,-11-6 0 0 0,-5-3 0 0 0,-7-2 0 0 0,-7-3 0 0 0,-9-6 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6555 14949 16383 0 0,'-9'4'0'0'0,"-7"2"0"0"0,-14 9 0 0 0,-11 1 0 0 0,-42 16 0 0 0,-25 6 0 0 0,-15 15 0 0 0,-14 21 0 0 0,-1 10 0 0 0,-8 30 0 0 0,4 18 0 0 0,17 9 0 0 0,30-11 0 0 0,30-10 0 0 0,23 0 0 0 0,18-10 0 0 0,13-12 0 0 0,9-13 0 0 0,4 1 0 0 0,2 7 0 0 0,1 2 0 0 0,-1-3 0 0 0,-1 1 0 0 0,3 11 0 0 0,5 22 0 0 0,10 39 0 0 0,9 13 0 0 0,14 3 0 0 0,7-21 0 0 0,5-20 0 0 0,0-17 0 0 0,-3-15 0 0 0,-8-9 0 0 0,-6-17 0 0 0,-2-4 0 0 0,2-8 0 0 0,-1-6 0 0 0,-2-10 0 0 0,-4-14 0 0 0,-7-13 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21034 15028 16383 0 0,'5'0'0'0'0,"9"0"0"0"0,26 0 0 0 0,31 0 0 0 0,34 0 0 0 0,40 5 0 0 0,25 9 0 0 0,15 8 0 0 0,-7 4 0 0 0,-3 15 0 0 0,-18 18 0 0 0,-13 4 0 0 0,-23-1 0 0 0,-19 8 0 0 0,-13 13 0 0 0,-18 14 0 0 0,1 40 0 0 0,-11 13 0 0 0,-12 8 0 0 0,-15-1 0 0 0,-12-9 0 0 0,-11-9 0 0 0,-6-19 0 0 0,-5-16 0 0 0,-2 0 0 0 0,-1-4 0 0 0,-4 2 0 0 0,-1 16 0 0 0,-12 13 0 0 0,-3 6 0 0 0,-2-6 0 0 0,-1-18 0 0 0,0-18 0 0 0,-5-26 0 0 0,-1-20 0 0 0,0-10 0 0 0,-3-11 0 0 0,-1-10 0 0 0,-1-5 0 0 0,-5-4 0 0 0,-3 1 0 0 0,-8-1 0 0 0,-3 6 0 0 0,-9 6 0 0 0,1-2 0 0 0,7-3 0 0 0,5-5 0 0 0,3 1 0 0 0,4-3 0 0 0,-2 3 0 0 0,2-2 0 0 0,-5-2 0 0 0,-2 6 0 0 0,3 6 0 0 0,1-1 0 0 0,5 0 0 0 0,4-2 0 0 0,6-5 0 0 0,-2 0 0 0 0,2-1 0 0 0,-3 5 0 0 0,-3 1 0 0 0,-1-3 0 0 0,-1 0 0 0 0,-7 3 0 0 0,-1-2 0 0 0,5-3 0 0 0,10-4 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10501 6872 16383 0 0,'0'-4'0'0'0,"-4"-15"0"0"0,-2-13 0 0 0,0-14 0 0 0,-3-8 0 0 0,0-13 0 0 0,2-3 0 0 0,1-3 0 0 0,-2-7 0 0 0,0 2 0 0 0,2-4 0 0 0,1 4 0 0 0,2 1 0 0 0,2-8 0 0 0,0-2 0 0 0,1 0 0 0 0,0 10 0 0 0,1 6 0 0 0,-5 10 0 0 0,-11 2 0 0 0,-2 12 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10557 6264 16383 0 0,'9'0'0'0'0,"7"0"0"0"0,9 0 0 0 0,10 0 0 0 0,12-5 0 0 0,2-1 0 0 0,7-12 0 0 0,1-13 0 0 0,1-9 0 0 0,-6-3 0 0 0,-11 2 0 0 0,-8 3 0 0 0,-6 5 0 0 0,-7 6 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10689 6191 16383 0 0,'0'5'0'0'0,"0"9"0"0"0,0 12 0 0 0,13 15 0 0 0,14 8 0 0 0,23 19 0 0 0,12 6 0 0 0,5-5 0 0 0,4-6 0 0 0,-1-8 0 0 0,-5-6 0 0 0,-3-2 0 0 0,-9-4 0 0 0,-13-10 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5899 9821 16383 0 0,'-4'-4'0'0'0,"-2"-15"0"0"0,0-13 0 0 0,2-10 0 0 0,0-2 0 0 0,2 2 0 0 0,1 4 0 0 0,-3 4 0 0 0,-2 3 0 0 0,0-1 0 0 0,2-1 0 0 0,1-2 0 0 0,1-1 0 0 0,1 2 0 0 0,1 3 0 0 0,0-8 0 0 0,0 0 0 0 0,1 1 0 0 0,3-6 0 0 0,7 5 0 0 0,5 5 0 0 0,4 7 0 0 0,8 5 0 0 0,3 5 0 0 0,1 7 0 0 0,0 4 0 0 0,2 3 0 0 0,1 2 0 0 0,-2 2 0 0 0,-2 0 0 0 0,-2 5 0 0 0,3 9 0 0 0,1 8 0 0 0,-2 7 0 0 0,-5 5 0 0 0,-8-1 0 0 0,-6-1 0 0 0,-6 7 0 0 0,-3 5 0 0 0,1 4 0 0 0,1-2 0 0 0,-1 0 0 0 0,0 1 0 0 0,-2-4 0 0 0,3 0 0 0 0,6-4 0 0 0,1-4 0 0 0,-3-3 0 0 0,-1-12 0 0 0,-3-15 0 0 0,-2-16 0 0 0,-2-11 0 0 0,-1-6 0 0 0,0-3 0 0 0,0-6 0 0 0,-1 0 0 0 0,1 1 0 0 0,-1 2 0 0 0,1 3 0 0 0,0 1 0 0 0,0 2 0 0 0,0 1 0 0 0,0-4 0 0 0,0-1 0 0 0,0 0 0 0 0,0 1 0 0 0,0-3 0 0 0,5-1 0 0 0,5-3 0 0 0,6 1 0 0 0,4 1 0 0 0,3 3 0 0 0,3 7 0 0 0,9 11 0 0 0,4 14 0 0 0,3 10 0 0 0,4 13 0 0 0,-2 6 0 0 0,-3 12 0 0 0,-6 8 0 0 0,-3-1 0 0 0,2 1 0 0 0,-6 1 0 0 0,-3-4 0 0 0,-5-6 0 0 0,-2 0 0 0 0,-4-3 0 0 0,-5 2 0 0 0,-3-3 0 0 0,-3-2 0 0 0,-2-3 0 0 0,-1 3 0 0 0,-1-1 0 0 0,0-1 0 0 0,0-2 0 0 0,1-10 0 0 0,-1-13 0 0 0,1-13 0 0 0,0-13 0 0 0,0-12 0 0 0,0-6 0 0 0,0-1 0 0 0,0-2 0 0 0,0 1 0 0 0,0 2 0 0 0,0-5 0 0 0,0 0 0 0 0,9-1 0 0 0,2-3 0 0 0,1 2 0 0 0,-3 5 0 0 0,-3 4 0 0 0,2 4 0 0 0,0 2 0 0 0,-1 3 0 0 0,2-4 0 0 0,4-10 0 0 0,4 2 0 0 0,4 8 0 0 0,11 13 0 0 0,9 13 0 0 0,7 13 0 0 0,-1 4 0 0 0,-4 5 0 0 0,-1 7 0 0 0,-2 5 0 0 0,-4-4 0 0 0,0-1 0 0 0,-1 0 0 0 0,-7-1 0 0 0,-8 0 0 0 0,-7 10 0 0 0,3 3 0 0 0,2-1 0 0 0,0-1 0 0 0,-5 1 0 0 0,-4 0 0 0 0,-3-3 0 0 0,-3-1 0 0 0,-2 1 0 0 0,-1 0 0 0 0,-1 4 0 0 0,0 3 0 0 0,0 0 0 0 0,1-2 0 0 0,-1-9 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7805 9773 16383 0 0,'5'-5'0'0'0,"5"-5"0"0"0,14-6 0 0 0,8-13 0 0 0,-1-6 0 0 0,-3-1 0 0 0,-5-4 0 0 0,-7 1 0 0 0,-1-11 0 0 0,-4-1 0 0 0,-4 0 0 0 0,-2-1 0 0 0,-3 4 0 0 0,-1 6 0 0 0,-1-12 0 0 0,-1-1 0 0 0,5 18 0 0 0,1 19 0 0 0,4 22 0 0 0,6 18 0 0 0,-1 11 0 0 0,3 12 0 0 0,-3 3 0 0 0,-3 7 0 0 0,6 7 0 0 0,-1 2 0 0 0,1-6 0 0 0,3-9 0 0 0,7-7 0 0 0,7-3 0 0 0,2-3 0 0 0,0-4 0 0 0,2 2 0 0 0,-1 0 0 0 0,-2-3 0 0 0,1 4 0 0 0,-5-6 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8123 9022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16563 4154 16383 0 0,'0'4'0'0'0,"4"20"0"0"0,11 9 0 0 0,11 8 0 0 0,14 20 0 0 0,6 7 0 0 0,2 6 0 0 0,3 8 0 0 0,-3 2 0 0 0,-6-7 0 0 0,-5-9 0 0 0,-9-7 0 0 0,-5-10 0 0 0,-2-13 0 0 0,0-9 0 0 0,1-9 0 0 0,5-8 0 0 0,3-6 0 0 0,9 4 0 0 0,7 6 0 0 0,-1 3 0 0 0,-2 4 0 0 0,-1 7 0 0 0,6 10 0 0 0,0 4 0 0 0,-5-1 0 0 0,-5-4 0 0 0,-13-5 0 0 0,-15-2 0 0 0,-23-4 0 0 0,-27-5 0 0 0,-10-3 0 0 0,-6-5 0 0 0,-2 4 0 0 0,4-1 0 0 0,7 0 0 0 0,7 2 0 0 0,7 2 0 0 0,7 2 0 0 0,10 0 0 0 0,6 2 0 0 0,6 0 0 0 0,3 8 0 0 0,2 4 0 0 0,1-1 0 0 0,0 3 0 0 0,-1-2 0 0 0,0-2 0 0 0,0-4 0 0 0,-1 7 0 0 0,0 5 0 0 0,1 8 0 0 0,-2 0 0 0 0,1 4 0 0 0,0 1 0 0 0,-4 0 0 0 0,-11-5 0 0 0,-6-8 0 0 0,-5-6 0 0 0,-2-5 0 0 0,-1-9 0 0 0,1-8 0 0 0,4-7 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8043 8520 16383 0 0,'0'0'0'0'0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8573 9928 16383 0 0,'0'-4'0'0'0,"0"-7"0"0"0,0-4 0 0 0,0-10 0 0 0,0-4 0 0 0,0-2 0 0 0,0 0 0 0 0,0-4 0 0 0,0 0 0 0 0,0 2 0 0 0,0 2 0 0 0,0-3 0 0 0,0 0 0 0 0,0 2 0 0 0,4-3 0 0 0,6 0 0 0 0,6 2 0 0 0,0 2 0 0 0,1 7 0 0 0,3 6 0 0 0,2 3 0 0 0,2 4 0 0 0,1 3 0 0 0,1 8 0 0 0,0 13 0 0 0,0 8 0 0 0,0 5 0 0 0,-4 2 0 0 0,-6 2 0 0 0,-1 3 0 0 0,-4 6 0 0 0,-3 0 0 0 0,-3-2 0 0 0,-3-12 0 0 0,-1-23 0 0 0,-1-20 0 0 0,-1-21 0 0 0,1-13 0 0 0,-1-10 0 0 0,1 1 0 0 0,-1 2 0 0 0,1 2 0 0 0,0 7 0 0 0,4 7 0 0 0,7 11 0 0 0,4 11 0 0 0,10 9 0 0 0,4 6 0 0 0,2 5 0 0 0,5 6 0 0 0,4 8 0 0 0,1 5 0 0 0,-4 8 0 0 0,-2 5 0 0 0,1 5 0 0 0,3 10 0 0 0,0 6 0 0 0,1 3 0 0 0,-1-3 0 0 0,-3-7 0 0 0,-8-6 0 0 0,-4 3 0 0 0,-6-1 0 0 0,-6-3 0 0 0,-5-4 0 0 0,-4-2 0 0 0,-3-8 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8123 9049 16383 0 0,'0'4'0'0'0,"0"11"0"0"0,0 6 0 0 0,0 5 0 0 0,0 7 0 0 0,0 5 0 0 0,0 2 0 0 0,0 3 0 0 0,4-2 0 0 0,2-4 0 0 0,0-3 0 0 0,-2-8 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10773 13917 16383 0 0,'-4'0'0'0'0,"-11"0"0"0"0,-15 0 0 0 0,-16 0 0 0 0,-18 0 0 0 0,-24 0 0 0 0,-33 0 0 0 0,-26 0 0 0 0,-32 0 0 0 0,-7 0 0 0 0,10 0 0 0 0,22 0 0 0 0,15 0 0 0 0,18 0 0 0 0,21 4 0 0 0,18 7 0 0 0,11 9 0 0 0,4 10 0 0 0,13 5 0 0 0,15 1 0 0 0,16 2 0 0 0,10 0 0 0 0,13 2 0 0 0,19-1 0 0 0,42 5 0 0 0,31 5 0 0 0,41-2 0 0 0,37 17 0 0 0,20 7 0 0 0,17 13 0 0 0,5 19 0 0 0,-8-4 0 0 0,-4 7 0 0 0,-22-9 0 0 0,-28-18 0 0 0,-18-12 0 0 0,-27-19 0 0 0,-31-12 0 0 0,-38-13 0 0 0,-32-5 0 0 0,-49 6 0 0 0,-38 9 0 0 0,-23 3 0 0 0,-19 0 0 0 0,-20 6 0 0 0,-11 6 0 0 0,8-2 0 0 0,7 1 0 0 0,23 1 0 0 0,18-4 0 0 0,22-4 0 0 0,25-5 0 0 0,20-4 0 0 0,12 1 0 0 0,10 5 0 0 0,6 0 0 0 0,5-2 0 0 0,1-3 0 0 0,2-2 0 0 0,-1-1 0 0 0,0-3 0 0 0,4 5 0 0 0,9-4 0 0 0,21 7 0 0 0,29-3 0 0 0,31-1 0 0 0,34-3 0 0 0,25-4 0 0 0,22-8 0 0 0,7-1 0 0 0,7-3 0 0 0,-6-3 0 0 0,-14-4 0 0 0,-22 12 0 0 0,-28 2 0 0 0,-29-2 0 0 0,-32-3 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12621 16383 0 0,'8'0'0'0'0,"9"0"0"0"0,4 0 0 0 0,4 0 0 0 0,10 0 0 0 0,4 0 0 0 0,0 0 0 0 0,6 8 0 0 0,-4 8 0 0 0,-10 6 0 0 0,-9 3 0 0 0,-9 14 0 0 0,-7 20 0 0 0,-4 7 0 0 0,-2 6 0 0 0,-2-1 0 0 0,0 6 0 0 0,0-2 0 0 0,-4 0 0 0 0,-5-5 0 0 0,-5-9 0 0 0,-5-2 0 0 0,-2-11 0 0 0,-7-10 0 0 0,-2-6 0 0 0,-1-9 0 0 0,2-8 0 0 0,1-7 0 0 0,2-5 0 0 0,5-3 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9128 12171 16383 0 0,'-4'0'0'0'0,"-11"4"0"0"0,-6 2 0 0 0,-5 0 0 0 0,-2 3 0 0 0,-1 4 0 0 0,1 0 0 0 0,0-2 0 0 0,-4 2 0 0 0,0 2 0 0 0,-5 4 0 0 0,1 2 0 0 0,-16 12 0 0 0,-12 4 0 0 0,-5 4 0 0 0,-11 5 0 0 0,2-2 0 0 0,2-4 0 0 0,1-4 0 0 0,4-8 0 0 0,5-5 0 0 0,10-1 0 0 0,15-5 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9306 17568 16383 0 0,'14'9'0'0'0,"8"7"0"0"0,4 6 0 0 0,8 7 0 0 0,6 8 0 0 0,1 1 0 0 0,-2 13 0 0 0,-4 2 0 0 0,-12-4 0 0 0,-14-2 0 0 0,-17-4 0 0 0,-12-5 0 0 0,-12-5 0 0 0,-12 2 0 0 0,-5-2 0 0 0,3-2 0 0 0,4-1 0 0 0,1-7 0 0 0,-1-10 0 0 0,-3-13 0 0 0,2-15 0 0 0,4-9 0 0 0,4-5 0 0 0,4-2 0 0 0,7 0 0 0 0,8 5 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9102 17092 16383 0 0,'0'0'0'0'0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9948 17672 16383 0 0,'9'-9'0'0'0,"7"-2"0"0"0,6 0 0 0 0,11-3 0 0 0,5-2 0 0 0,-3 0 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9975 17886 16383 0 0,'4'0'0'0'0,"6"0"0"0"0,2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6456 8916 16383 0 0,'0'5'0'0'0,"0"14"0"0"0,0 13 0 0 0,0 14 0 0 0,0 12 0 0 0,0 14 0 0 0,0 13 0 0 0,0 17 0 0 0,4 23 0 0 0,2 16 0 0 0,13 20 0 0 0,7 12 0 0 0,4 4 0 0 0,-3-15 0 0 0,-2-27 0 0 0,-5-31 0 0 0,-6-26 0 0 0,-1-20 0 0 0,-3-21 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10795 17482 16383 0 0,'0'-5'0'0'0,"4"-5"0"0"0,7-10 0 0 0,9-6 0 0 0,6-3 0 0 0,3-1 0 0 0,-4 0 0 0 0,-1-3 0 0 0,-5-1 0 0 0,-1-3 0 0 0,0 9 0 0 0,2 18 0 0 0,2 24 0 0 0,-3 18 0 0 0,-4 13 0 0 0,-6 2 0 0 0,1-1 0 0 0,-1-5 0 0 0,-3 0 0 0 0,-2-3 0 0 0,-2-4 0 0 0,0-7 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12806 17171 16383 0 0,'0'0'0'0'0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15108 15055 16383 0 0,'4'0'0'0'0,"6"0"0"0"0,11 0 0 0 0,5 0 0 0 0,7 4 0 0 0,7 11 0 0 0,6 6 0 0 0,7 5 0 0 0,5 2 0 0 0,9 14 0 0 0,-3 4 0 0 0,-7 3 0 0 0,-9-2 0 0 0,-4-5 0 0 0,-5-6 0 0 0,-9-3 0 0 0,-6 0 0 0 0,-6 0 0 0 0,-2 2 0 0 0,-4 1 0 0 0,-4-3 0 0 0,-3-1 0 0 0,-3 1 0 0 0,-5 1 0 0 0,-12 2 0 0 0,-8-4 0 0 0,-3-8 0 0 0,-7-3 0 0 0,-11-2 0 0 0,-2 2 0 0 0,2-4 0 0 0,4 0 0 0 0,5-3 0 0 0,4-4 0 0 0,-2-4 0 0 0,1-2 0 0 0,0-2 0 0 0,3-2 0 0 0,-4-1 0 0 0,1 1 0 0 0,-5-5 0 0 0,1-6 0 0 0,15-1 0 0 0,20 1 0 0 0,10 4 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16447 15530 16383 0 0,'-5'-4'0'0'0,"-5"-7"0"0"0,-10 0 0 0 0,-6 1 0 0 0,-3 2 0 0 0,-10 7 0 0 0,-7 13 0 0 0,-4 8 0 0 0,1 6 0 0 0,6 2 0 0 0,5 1 0 0 0,9 0 0 0 0,9-1 0 0 0,9 9 0 0 0,5 1 0 0 0,5 0 0 0 0,2 1 0 0 0,5 4 0 0 0,6-2 0 0 0,10-3 0 0 0,10-9 0 0 0,8-8 0 0 0,10 1 0 0 0,6-4 0 0 0,7-1 0 0 0,-4 2 0 0 0,-2 2 0 0 0,-3-3 0 0 0,-6-4 0 0 0,-6-5 0 0 0,-7-4 0 0 0,-4-2 0 0 0,-4-2 0 0 0,-1-2 0 0 0,-1 1 0 0 0,-5-1 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17193 15928 16383 0 0,'9'0'0'0'0,"11"9"0"0"0,8 7 0 0 0,6 10 0 0 0,3 8 0 0 0,-1 13 0 0 0,-6 3 0 0 0,-8-4 0 0 0,-9 0 0 0 0,-6 0 0 0 0,-4-2 0 0 0,-2-1 0 0 0,-2-3 0 0 0,-5-4 0 0 0,-6-3 0 0 0,-5-8 0 0 0,-4-8 0 0 0,-8-2 0 0 0,-2-5 0 0 0,-2-2 0 0 0,2-4 0 0 0,-4-2 0 0 0,1-2 0 0 0,1 0 0 0 0,2-1 0 0 0,-3-4 0 0 0,1-6 0 0 0,5-5 0 0 0,8-1 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17013 15452 16383 0 0,'0'0'0'0'0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17833 15822 16383 0 0,'0'0'0'0'0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18565 15640 16383 0 0,'5'0'0'0'0,"0"-5"0"0"0,1-5 0 0 0,3-14 0 0 0,0-13 0 0 0,-2-7 0 0 0,-1-11 0 0 0,-2 0 0 0 0,-2-3 0 0 0,-2 3 0 0 0,1 2 0 0 0,-2-2 0 0 0,1 3 0 0 0,0-3 0 0 0,-1 0 0 0 0,1 4 0 0 0,-9 3 0 0 0,-7 0 0 0 0,-5 4 0 0 0,-4 5 0 0 0,-2 9 0 0 0,-5 10 0 0 0,-5-1 0 0 0,-2 4 0 0 0,-3 9 0 0 0,2 9 0 0 0,3 11 0 0 0,8 6 0 0 0,9 9 0 0 0,8 5 0 0 0,5 10 0 0 0,9 6 0 0 0,22 13 0 0 0,11 14 0 0 0,3 6 0 0 0,5 4 0 0 0,-1 0 0 0 0,-3-6 0 0 0,-4 2 0 0 0,-3-9 0 0 0,1-12 0 0 0,5 1 0 0 0,-6-1 0 0 0,-6 2 0 0 0,-1 18 0 0 0,-3-1 0 0 0,-2-5 0 0 0,1-2 0 0 0,-4-9 0 0 0,-4-6 0 0 0,-1-4 0 0 0,-1-7 0 0 0,-4-3 0 0 0,-2-3 0 0 0,-2-5 0 0 0,-2-4 0 0 0,-1 2 0 0 0,0 0 0 0 0,-1 2 0 0 0,1 0 0 0 0,-1 4 0 0 0,1-2 0 0 0,0-2 0 0 0,-1 2 0 0 0,1 3 0 0 0,0-1 0 0 0,5 11 0 0 0,9 1 0 0 0,8-8 0 0 0,8-12 0 0 0,0-10 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19156 15716 16383 0 0,'0'5'0'0'0,"4"9"0"0"0,11 12 0 0 0,15 15 0 0 0,8 4 0 0 0,1-1 0 0 0,12 10 0 0 0,-3 4 0 0 0,-10-3 0 0 0,-11-6 0 0 0,-10-8 0 0 0,-8-2 0 0 0,-6-3 0 0 0,-3-3 0 0 0,-1-3 0 0 0,-2 2 0 0 0,-3 1 0 0 0,-6-7 0 0 0,-9-6 0 0 0,-19-8 0 0 0,-7-5 0 0 0,0-8 0 0 0,8-9 0 0 0,11-11 0 0 0,10-7 0 0 0,8-6 0 0 0,6 1 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18997 15214 16383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6858 8913 16383 0 0,'-5'0'0'0'0,"-5"0"0"0"0,-6 0 0 0 0,-13 0 0 0 0,-6 0 0 0 0,-19 0 0 0 0,-13-5 0 0 0,-5-5 0 0 0,-7-1 0 0 0,1-8 0 0 0,5-5 0 0 0,10 2 0 0 0,12 4 0 0 0,10 6 0 0 0,3 5 0 0 0,4 3 0 0 0,-1-2 0 0 0,-4 0 0 0 0,6 1 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20452 15632 16383 0 0,'9'0'0'0'0,"20"-4"0"0"0,10-7 0 0 0,11-9 0 0 0,24-10 0 0 0,8-5 0 0 0,-2-1 0 0 0,-9 2 0 0 0,-17 6 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20452 14711 16383 0 0,'0'9'0'0'0,"0"15"0"0"0,0 18 0 0 0,9 15 0 0 0,7 14 0 0 0,5 9 0 0 0,9 13 0 0 0,7 4 0 0 0,1-2 0 0 0,0-8 0 0 0,-7-10 0 0 0,-9-14 0 0 0,-9-9 0 0 0,-5-8 0 0 0,-1-14 0 0 0,-1-10 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23399 13018 16383 0 0,'-35'8'0'0'0,"-25"13"0"0"0,-33 10 0 0 0,-22 1 0 0 0,-27 12 0 0 0,-3 3 0 0 0,-24 11 0 0 0,-6 5 0 0 0,0-9 0 0 0,13-4 0 0 0,12-3 0 0 0,27-4 0 0 0,30-5 0 0 0,35-14 0 0 0,37-6 0 0 0,34-2 0 0 0,42 0 0 0 0,33-2 0 0 0,28 15 0 0 0,8 1 0 0 0,17 1 0 0 0,8-6 0 0 0,8-2 0 0 0,-5-5 0 0 0,-10 8 0 0 0,-12 7 0 0 0,-24 4 0 0 0,-21 3 0 0 0,-25 0 0 0 0,-27-7 0 0 0,-23-5 0 0 0,-19 2 0 0 0,-20 0 0 0 0,-14-1 0 0 0,-8-1 0 0 0,-10 4 0 0 0,-2 5 0 0 0,-8 14 0 0 0,-1 7 0 0 0,2 2 0 0 0,10 0 0 0 0,2 8 0 0 0,1 0 0 0 0,7 2 0 0 0,6-2 0 0 0,3 1 0 0 0,9-7 0 0 0,8-10 0 0 0,5-1 0 0 0,6-4 0 0 0,4-6 0 0 0,5-1 0 0 0,2-3 0 0 0,2-4 0 0 0,9 2 0 0 0,13 4 0 0 0,19-6 0 0 0,30 6 0 0 0,37-4 0 0 0,36-4 0 0 0,33 6 0 0 0,21-3 0 0 0,8-7 0 0 0,-9-9 0 0 0,-30-7 0 0 0,-38-5 0 0 0,-33-4 0 0 0,-28-7 0 0 0,-21-2 0 0 0,-19-5 0 0 0,-14 1 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22145 11695 16383 0 0,'-4'0'0'0'0,"-2"4"0"0"0,0 11 0 0 0,2 11 0 0 0,0 14 0 0 0,2 10 0 0 0,1 35 0 0 0,1 12 0 0 0,0 3 0 0 0,0-7 0 0 0,9-1 0 0 0,16-17 0 0 0,9-21 0 0 0,2-20 0 0 0,-1-20 0 0 0,4-16 0 0 0,-6-9 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22445 11535 16383 0 0,'-9'-4'0'0'0,"-7"-2"0"0"0,-10 0 0 0 0,-18 2 0 0 0,-14 1 0 0 0,-7 5 0 0 0,-5 3 0 0 0,5 5 0 0 0,5 0 0 0 0,3-1 0 0 0,8-3 0 0 0,3-1 0 0 0,0-2 0 0 0,0-2 0 0 0,3-1 0 0 0,9 0 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22728 16245 16383 0 0,'0'5'0'0'0,"0"9"0"0"0,0 12 0 0 0,0 19 0 0 0,0 11 0 0 0,0 8 0 0 0,0-1 0 0 0,0-4 0 0 0,0-2 0 0 0,0-7 0 0 0,0-7 0 0 0,0-7 0 0 0,0-1 0 0 0,4-1 0 0 0,2-8 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22443 12514 16383 0 0,'4'-4'0'0'0,"-2"-2"0"0"0,-16 0 0 0 0,-9 2 0 0 0,-18 1 0 0 0,-25 1 0 0 0,-9 1 0 0 0,-10 5 0 0 0,-3 1 0 0 0,-5 6 0 0 0,6-1 0 0 0,12-1 0 0 0,10-2 0 0 0,8-3 0 0 0,13-1 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22912 15875 16383 0 0,'-4'0'0'0'0,"-6"0"0"0"0,-2 0 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23257 16695 16383 0 0,'4'0'0'0'0,"11"0"0"0"0,11 0 0 0 0,10 0 0 0 0,8 0 0 0 0,9 0 0 0 0,0 0 0 0 0,-4 0 0 0 0,-2 0 0 0 0,-13 0 0 0 0,-13 0 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23495 17193 16383 0 0,'4'0'0'0'0,"7"0"0"0"0,9-9 0 0 0,6-3 0 0 0,12-8 0 0 0,8-5 0 0 0,9 2 0 0 0,5-4 0 0 0,0-2 0 0 0,-5 4 0 0 0,-4 2 0 0 0,-10 4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7079 10757 16383 0 0,'-4'0'0'0'0,"-7"0"0"0"0,-13 0 0 0 0,-12-5 0 0 0,-9 0 0 0 0,-5-5 0 0 0,-12-5 0 0 0,-4 0 0 0 0,-9-1 0 0 0,-4-12 0 0 0,-2 0 0 0 0,-1-1 0 0 0,-8 5 0 0 0,3 2 0 0 0,-6 1 0 0 0,-10-10 0 0 0,-8-8 0 0 0,5 3 0 0 0,8 3 0 0 0,11 2 0 0 0,17 3 0 0 0,24 5 0 0 0,25 8 0 0 0,20 5 0 0 0,10 5 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24580 16658 16383 0 0,'4'-4'0'0'0,"6"-11"0"0"0,11-6 0 0 0,0-10 0 0 0,3-7 0 0 0,0-2 0 0 0,1-7 0 0 0,1 0 0 0 0,-5-6 0 0 0,0-2 0 0 0,-10 13 0 0 0,-9 17 0 0 0,-7 32 0 0 0,-1 22 0 0 0,-1 24 0 0 0,2 25 0 0 0,6 17 0 0 0,7 6 0 0 0,2-7 0 0 0,-1-13 0 0 0,8-13 0 0 0,4-5 0 0 0,4-8 0 0 0,6-5 0 0 0,2-6 0 0 0,0-7 0 0 0,-1-14 0 0 0,-7-10 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25240 14946 16383 0 0,'4'-5'0'0'0,"2"-5"0"0"0,0-10 0 0 0,-2-10 0 0 0,-1-23 0 0 0,-1-23 0 0 0,-1-39 0 0 0,0-48 0 0 0,-1-31 0 0 0,0-23 0 0 0,-1-9 0 0 0,1 12 0 0 0,0 16 0 0 0,0 28 0 0 0,0 35 0 0 0,0 27 0 0 0,0 22 0 0 0,-13 14 0 0 0,-9 10 0 0 0,-1 11 0 0 0,4 14 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25241 13784 16383 0 0,'5'0'0'0'0,"5"0"0"0"0,6 0 0 0 0,4 0 0 0 0,3 0 0 0 0,7-9 0 0 0,3-2 0 0 0,-5-1 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25665 14646 16383 0 0,'4'0'0'0'0,"11"-4"0"0"0,6-6 0 0 0,9-10 0 0 0,13-33 0 0 0,-1-15 0 0 0,0-10 0 0 0,-1-1 0 0 0,-13 10 0 0 0,-16 20 0 0 0,-13 23 0 0 0,-8 21 0 0 0,-1 28 0 0 0,0 23 0 0 0,3 9 0 0 0,1 4 0 0 0,3 0 0 0 0,2-1 0 0 0,0-6 0 0 0,1 1 0 0 0,0-3 0 0 0,1-7 0 0 0,-1-1 0 0 0,5-13 0 0 0,1-10 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25823 13282 16383 0 0,'0'0'0'0'0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26454 14208 16383 0 0,'0'9'0'0'0,"0"11"0"0"0,0 8 0 0 0,0 6 0 0 0,0 3 0 0 0,4 4 0 0 0,6 7 0 0 0,11 6 0 0 0,5 5 0 0 0,3 7 0 0 0,1 1 0 0 0,-5-3 0 0 0,2-3 0 0 0,-3-7 0 0 0,-1-10 0 0 0,-1-6 0 0 0,-4-2 0 0 0,-4 2 0 0 0,-1 3 0 0 0,-3 4 0 0 0,-2-2 0 0 0,-4-3 0 0 0,-5-5 0 0 0,-9 1 0 0 0,-14-6 0 0 0,-17-7 0 0 0,-10-9 0 0 0,-6-6 0 0 0,-1-4 0 0 0,5-4 0 0 0,2-1 0 0 0,5 0 0 0 0,7-1 0 0 0,5-3 0 0 0,9-2 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26432 13838 16383 0 0,'0'0'0'0'0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27358 14552 16383 0 0,'-5'0'0'0'0,"-1"0"0"0"0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27993 13864 16383 0 0,'0'5'0'0'0,"0"5"0"0"0,0 6 0 0 0,0 4 0 0 0,0 8 0 0 0,9 7 0 0 0,7 3 0 0 0,5-1 0 0 0,8 2 0 0 0,4-1 0 0 0,0-3 0 0 0,-1-3 0 0 0,3 2 0 0 0,4 4 0 0 0,0 0 0 0 0,-2-2 0 0 0,1 1 0 0 0,-2 0 0 0 0,-1-3 0 0 0,-4-7 0 0 0,-2-9 0 0 0,-1-10 0 0 0,2-21 0 0 0,6-21 0 0 0,1-14 0 0 0,-6-16 0 0 0,-4-5 0 0 0,-6-1 0 0 0,-7 16 0 0 0,-6 31 0 0 0,-4 46 0 0 0,-3 44 0 0 0,-2 47 0 0 0,0 39 0 0 0,0 15 0 0 0,0 6 0 0 0,0-1 0 0 0,0-8 0 0 0,-8-5 0 0 0,-7-17 0 0 0,-6-20 0 0 0,2-21 0 0 0,-1-25 0 0 0,-1-24 0 0 0,-1-18 0 0 0,4-18 0 0 0,4-13 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28972 14808 16383 0 0,'0'-9'0'0'0,"0"-7"0"0"0,0-14 0 0 0,4-7 0 0 0,2-5 0 0 0,0-5 0 0 0,7-2 0 0 0,2 1 0 0 0,-2 2 0 0 0,-3 16 0 0 0,-3 23 0 0 0,-3 20 0 0 0,-2 18 0 0 0,-2 8 0 0 0,0 1 0 0 0,-1 3 0 0 0,5 3 0 0 0,6-11 0 0 0,1-12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7832 10027 16383 0 0,'-5'-4'0'0'0,"4"-2"0"0"0,5 0 0 0 0,12 2 0 0 0,7 1 0 0 0,4 1 0 0 0,11 1 0 0 0,3 0 0 0 0,-1 1 0 0 0,-3 0 0 0 0,1 1 0 0 0,-6-1 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28998 13970 16383 0 0,'0'0'0'0'0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29466 14023 16383 0 0,'4'0'0'0'0,"2"13"0"0"0,0 27 0 0 0,3 19 0 0 0,8 8 0 0 0,7-2 0 0 0,3 0 0 0 0,6-1 0 0 0,1 1 0 0 0,-4-2 0 0 0,-8-2 0 0 0,-8-4 0 0 0,-6-2 0 0 0,-4 3 0 0 0,-7-4 0 0 0,-13-7 0 0 0,-7-8 0 0 0,-4-9 0 0 0,-7-2 0 0 0,-6-1 0 0 0,-5-5 0 0 0,1-2 0 0 0,3 0 0 0 0,1-3 0 0 0,1-5 0 0 0,4-4 0 0 0,-5-4 0 0 0,-1-6 0 0 0,3-8 0 0 0,3-7 0 0 0,7-4 0 0 0,9 1 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29025 13441 16383 0 0,'0'4'0'0'0,"0"2"0"0"0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31326 14493 16383 0 0,'-4'-4'0'0'0,"-2"-7"0"0"0,9-9 0 0 0,22-6 0 0 0,28-7 0 0 0,23-3 0 0 0,3 1 0 0 0,-8 6 0 0 0,-2 3 0 0 0,-9 7 0 0 0,-10 11 0 0 0,-10 10 0 0 0,-11 11 0 0 0,-10 6 0 0 0,-9 0 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31300 13944 16383 0 0,'13'13'0'0'0,"9"13"0"0"0,10 16 0 0 0,7 13 0 0 0,-2 6 0 0 0,1 7 0 0 0,-6-1 0 0 0,-4-2 0 0 0,-6-8 0 0 0,-8-9 0 0 0,-6-9 0 0 0,-4-6 0 0 0,-3-4 0 0 0,3 10 0 0 0,1-2 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34856 13547 16383 0 0,'-8'0'0'0'0,"-13"4"0"0"0,-6 2 0 0 0,-8 4 0 0 0,-6 5 0 0 0,-1 4 0 0 0,7 7 0 0 0,4 9 0 0 0,4 11 0 0 0,7 20 0 0 0,6 11 0 0 0,-4 7 0 0 0,-2 6 0 0 0,-2 10 0 0 0,-3 5 0 0 0,-14 7 0 0 0,-22 15 0 0 0,-14-1 0 0 0,-3-22 0 0 0,3-19 0 0 0,1-21 0 0 0,8-20 0 0 0,3-14 0 0 0,3-8 0 0 0,4-7 0 0 0,5-6 0 0 0,4-5 0 0 0,1-3 0 0 0,-1-1 0 0 0,-5-15 0 0 0,-3-13 0 0 0,4-10 0 0 0,6-13 0 0 0,2-10 0 0 0,3-12 0 0 0,5-3 0 0 0,4-2 0 0 0,-2 0 0 0 0,5 0 0 0 0,7 4 0 0 0,7 6 0 0 0,6 5 0 0 0,5 2 0 0 0,2 5 0 0 0,2 9 0 0 0,4 7 0 0 0,7 7 0 0 0,5-1 0 0 0,4 2 0 0 0,3 6 0 0 0,2 8 0 0 0,1 2 0 0 0,4 4 0 0 0,2 3 0 0 0,-1 5 0 0 0,-1 2 0 0 0,7 1 0 0 0,15 1 0 0 0,12 10 0 0 0,-2 7 0 0 0,-2 1 0 0 0,6 5 0 0 0,10 13 0 0 0,-5 5 0 0 0,3 17 0 0 0,-2 7 0 0 0,-4 2 0 0 0,-6-3 0 0 0,4 3 0 0 0,-5-3 0 0 0,-8-3 0 0 0,-1 1 0 0 0,0 0 0 0 0,-1-3 0 0 0,0-3 0 0 0,5-6 0 0 0,0-2 0 0 0,5-2 0 0 0,4 10 0 0 0,-4-1 0 0 0,4 0 0 0 0,1-2 0 0 0,-3 0 0 0 0,-4-10 0 0 0,-3-7 0 0 0,-11-10 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28998 11747 16383 0 0,'0'-4'0'0'0,"9"-2"0"0"0,7 0 0 0 0,10 11 0 0 0,5 7 0 0 0,10 17 0 0 0,11 19 0 0 0,10 16 0 0 0,4 5 0 0 0,3 4 0 0 0,-6 8 0 0 0,1 2 0 0 0,-4 1 0 0 0,8 8 0 0 0,-1 2 0 0 0,2-3 0 0 0,-6-7 0 0 0,0 4 0 0 0,1-1 0 0 0,-5-5 0 0 0,-4-4 0 0 0,-7-11 0 0 0,-3 1 0 0 0,4 6 0 0 0,3 9 0 0 0,-4 24 0 0 0,-9 48 0 0 0,-12 36 0 0 0,3 26 0 0 0,1 6 0 0 0,-5 0 0 0 0,-7-15 0 0 0,-7-30 0 0 0,-5-28 0 0 0,-4-18 0 0 0,-2-13 0 0 0,-2-18 0 0 0,0-13 0 0 0,-1-14 0 0 0,1 0 0 0 0,0 12 0 0 0,1 23 0 0 0,-1 11 0 0 0,1 28 0 0 0,0 2 0 0 0,0-15 0 0 0,0 0 0 0 0,0-19 0 0 0,0-24 0 0 0,0-15 0 0 0,0-12 0 0 0,-8-8 0 0 0,-4-5 0 0 0,-3-7 0 0 0,-5-6 0 0 0,-2-11 0 0 0,-2-9 0 0 0,3-9 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8039 11404 16383 0 0,'-5'0'0'0'0,"-14"0"0"0"0,-8 0 0 0 0,-13 4 0 0 0,-13 6 0 0 0,-15 6 0 0 0,-9 0 0 0 0,-4 6 0 0 0,2-1 0 0 0,6 1 0 0 0,11-4 0 0 0,8-4 0 0 0,8-1 0 0 0,-19 15 0 0 0,-7 12 0 0 0,-4 12 0 0 0,-7 6 0 0 0,-25 28 0 0 0,-11 17 0 0 0,1 14 0 0 0,4 3 0 0 0,12 0 0 0 0,5 0 0 0 0,-6 30 0 0 0,-8 58 0 0 0,10 20 0 0 0,14 3 0 0 0,17 14 0 0 0,12-3 0 0 0,16-9 0 0 0,15-16 0 0 0,3-20 0 0 0,6-12 0 0 0,5-20 0 0 0,6-17 0 0 0,4-6 0 0 0,2-15 0 0 0,1-11 0 0 0,1-12 0 0 0,1 3 0 0 0,-1-5 0 0 0,-1-5 0 0 0,1-15 0 0 0,4-5 0 0 0,5-5 0 0 0,6-3 0 0 0,17 9 0 0 0,13 13 0 0 0,2 5 0 0 0,10 8 0 0 0,-4-6 0 0 0,-2-1 0 0 0,-2-9 0 0 0,-5-5 0 0 0,-1 8 0 0 0,-4 16 0 0 0,5-2 0 0 0,12-1 0 0 0,5 0 0 0 0,5-6 0 0 0,5-5 0 0 0,-2-6 0 0 0,-3-9 0 0 0,-5 0 0 0 0,-4 0 0 0 0,-3-5 0 0 0,2-5 0 0 0,14 2 0 0 0,12 8 0 0 0,0 12 0 0 0,5 4 0 0 0,8 8 0 0 0,-3-5 0 0 0,-8-10 0 0 0,-6-2 0 0 0,-12-11 0 0 0,-17-18 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17404 6164 16383 0 0,'-9'8'0'0'0,"-7"8"0"0"0,-1 19 0 0 0,-6 25 0 0 0,-4 6 0 0 0,-2 6 0 0 0,0 0 0 0 0,1-5 0 0 0,0-4 0 0 0,1-9 0 0 0,4-4 0 0 0,3 2 0 0 0,0-4 0 0 0,-2 0 0 0 0,0-5 0 0 0,-2 0 0 0 0,4-4 0 0 0,0-4 0 0 0,0 2 0 0 0,-1-2 0 0 0,-2-7 0 0 0,-1-4 0 0 0,-1-5 0 0 0,-9-7 0 0 0,-4-5 0 0 0,1-3 0 0 0,-3-3 0 0 0,2-2 0 0 0,2 0 0 0 0,4 0 0 0 0,-2 0 0 0 0,-4-5 0 0 0,0-4 0 0 0,-3-6 0 0 0,3-5 0 0 0,-3-2 0 0 0,3-3 0 0 0,-2-5 0 0 0,1-1 0 0 0,4-1 0 0 0,3-2 0 0 0,7-1 0 0 0,-1-2 0 0 0,3 0 0 0 0,7 3 0 0 0,5 3 0 0 0,5-7 0 0 0,3 0 0 0 0,3-3 0 0 0,0-3 0 0 0,1 2 0 0 0,1 3 0 0 0,-1 5 0 0 0,-1-1 0 0 0,1 2 0 0 0,-1 2 0 0 0,0 2 0 0 0,0-3 0 0 0,5 0 0 0 0,5 1 0 0 0,6 2 0 0 0,4 2 0 0 0,3 0 0 0 0,3 2 0 0 0,0 4 0 0 0,5 7 0 0 0,7 5 0 0 0,9 9 0 0 0,1 9 0 0 0,-3 4 0 0 0,-1 3 0 0 0,-2 0 0 0 0,-1 5 0 0 0,-3 5 0 0 0,-2-3 0 0 0,-5 0 0 0 0,-1 0 0 0 0,1 1 0 0 0,1 1 0 0 0,4 1 0 0 0,-1 0 0 0 0,-1 1 0 0 0,-7-1 0 0 0,1 6 0 0 0,1 1 0 0 0,3-1 0 0 0,5 4 0 0 0,1 0 0 0 0,-1-2 0 0 0,-3-1 0 0 0,-8-3 0 0 0,-3-1 0 0 0,-1-1 0 0 0,-1-1 0 0 0,2-1 0 0 0,-4 1 0 0 0,-1-1 0 0 0,2 0 0 0 0,0 1 0 0 0,3 0 0 0 0,1-5 0 0 0,5 3 0 0 0,3 2 0 0 0,-1 1 0 0 0,0 0 0 0 0,3-4 0 0 0,-1-2 0 0 0,-4 0 0 0 0,-4 1 0 0 0,-2 0 0 0 0,-4-2 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18230 6482 16383 0 0,'9'0'0'0'0,"11"0"0"0"0,16 0 0 0 0,6 0 0 0 0,0 5 0 0 0,7 1 0 0 0,-6-1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7805 10372 16383 0 0,'5'0'0'0'0,"9"0"0"0"0,8 0 0 0 0,4 0 0 0 0,15 0 0 0 0,5 0 0 0 0,-1 0 0 0 0,1 0 0 0 0,-3 0 0 0 0,-9 0 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18177 6877 16383 0 0,'13'0'0'0'0,"9"0"0"0"0,14-4 0 0 0,9-11 0 0 0,2-2 0 0 0,1 1 0 0 0,-3 4 0 0 0,-4 4 0 0 0,-6 3 0 0 0,-3 2 0 0 0,-8 2 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20934 4842 16383 0 0,'-5'-5'0'0'0,"-1"4"0"0"0,-4 6 0 0 0,-4 1 0 0 0,-5 1 0 0 0,-4-1 0 0 0,-1 3 0 0 0,-19 8 0 0 0,-7 1 0 0 0,-8 3 0 0 0,-12 6 0 0 0,-6-2 0 0 0,-27 13 0 0 0,-16 0 0 0 0,-20 2 0 0 0,-8-6 0 0 0,-5 5 0 0 0,-7 4 0 0 0,-4-4 0 0 0,5-2 0 0 0,20 3 0 0 0,29-5 0 0 0,29-10 0 0 0,32-3 0 0 0,46-2 0 0 0,51 9 0 0 0,51 12 0 0 0,39 18 0 0 0,28 3 0 0 0,28-1 0 0 0,8-6 0 0 0,9 5 0 0 0,-10-8 0 0 0,-26-7 0 0 0,-25-13 0 0 0,-35-11 0 0 0,-31-5 0 0 0,-49 0 0 0 0,-43 5 0 0 0,-47 4 0 0 0,-41 6 0 0 0,-25 7 0 0 0,-20 1 0 0 0,-7 7 0 0 0,3 5 0 0 0,18 2 0 0 0,17-3 0 0 0,14 3 0 0 0,14-4 0 0 0,17-5 0 0 0,14-6 0 0 0,12-4 0 0 0,8-5 0 0 0,8-2 0 0 0,9 3 0 0 0,7 5 0 0 0,3 1 0 0 0,3 3 0 0 0,2-1 0 0 0,-1 3 0 0 0,10 11 0 0 0,15 1 0 0 0,21-3 0 0 0,20-3 0 0 0,21 1 0 0 0,26-4 0 0 0,19-5 0 0 0,15-10 0 0 0,7-8 0 0 0,9-9 0 0 0,-6-7 0 0 0,-13-3 0 0 0,-22-2 0 0 0,-18-2 0 0 0,-28 0 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19367 4438 16383 0 0,'0'-4'0'0'0,"5"-2"0"0"0,5-8 0 0 0,10-11 0 0 0,2-10 0 0 0,1-8 0 0 0,-3 0 0 0 0,-5-3 0 0 0,-1-1 0 0 0,-2-2 0 0 0,-4 2 0 0 0,-3 6 0 0 0,-2-3 0 0 0,-2 0 0 0 0,-5 0 0 0 0,-11-1 0 0 0,-3 1 0 0 0,-3 1 0 0 0,-2-6 0 0 0,-1-4 0 0 0,3-1 0 0 0,5 4 0 0 0,5 6 0 0 0,5 7 0 0 0,3 0 0 0 0,3 2 0 0 0,0 3 0 0 0,1 2 0 0 0,0-2 0 0 0,0-1 0 0 0,0 2 0 0 0,-1 1 0 0 0,0-3 0 0 0,1 0 0 0 0,-1 1 0 0 0,0 6 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19606 3852 16383 0 0,'4'0'0'0'0,"11"-14"0"0"0,6-8 0 0 0,5-9 0 0 0,2-8 0 0 0,5-7 0 0 0,1-4 0 0 0,0 3 0 0 0,-2 4 0 0 0,-2-4 0 0 0,2 2 0 0 0,1 5 0 0 0,-5 8 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19659 3942 16383 0 0,'4'9'0'0'0,"11"12"0"0"0,28 14 0 0 0,25 16 0 0 0,10 3 0 0 0,0-3 0 0 0,-9-11 0 0 0,-16-11 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19204 8471 16383 0 0,'5'-4'0'0'0,"5"-11"0"0"0,6-6 0 0 0,4-9 0 0 0,3-9 0 0 0,-2-14 0 0 0,0-16 0 0 0,-4-18 0 0 0,-5 0 0 0 0,-4-1 0 0 0,-4 9 0 0 0,-2 10 0 0 0,-6 7 0 0 0,-11 6 0 0 0,-8 8 0 0 0,-4 12 0 0 0,-6 12 0 0 0,-6 24 0 0 0,3 15 0 0 0,4 19 0 0 0,6 22 0 0 0,5 9 0 0 0,-4 7 0 0 0,2 0 0 0 0,6-7 0 0 0,5-3 0 0 0,5-6 0 0 0,4-9 0 0 0,6 0 0 0 0,7-2 0 0 0,12-5 0 0 0,5-10 0 0 0,7-5 0 0 0,-2-15 0 0 0,-2-10 0 0 0,-2-5 0 0 0,-1-2 0 0 0,-1 1 0 0 0,4 2 0 0 0,6 0 0 0 0,1 2 0 0 0,3 1 0 0 0,-1 0 0 0 0,1 6 0 0 0,-5 5 0 0 0,-5 11 0 0 0,-7 5 0 0 0,-8 8 0 0 0,-6 10 0 0 0,-5 3 0 0 0,-3 7 0 0 0,-1-2 0 0 0,-2-6 0 0 0,5-10 0 0 0,10-11 0 0 0,17-19 0 0 0,11-10 0 0 0,12-9 0 0 0,2-3 0 0 0,-5 2 0 0 0,-10 4 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20082 8175 16383 0 0,'9'0'0'0'0,"7"-4"0"0"0,9-2 0 0 0,15 0 0 0 0,4 2 0 0 0,-1 0 0 0 0,1 2 0 0 0,-3 1 0 0 0,-3 1 0 0 0,-9 0 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20161 8255 16383 0 0,'9'0'0'0'0,"20"0"0"0"0,10 0 0 0 0,7 0 0 0 0,0 0 0 0 0,-8 0 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21008 8035 16383 0 0,'9'-9'0'0'0,"11"-15"0"0"0,7-14 0 0 0,-1-4 0 0 0,-5-3 0 0 0,3-4 0 0 0,-3 3 0 0 0,-5 5 0 0 0,-5 13 0 0 0,-5 25 0 0 0,-3 30 0 0 0,-2 29 0 0 0,3 13 0 0 0,1 8 0 0 0,4 0 0 0 0,5-5 0 0 0,0 4 0 0 0,2-3 0 0 0,11-1 0 0 0,2-12 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22897 7573 16383 0 0,'5'-4'0'0'0,"1"-6"0"0"0,-1-10 0 0 0,-9-20 0 0 0,-22-28 0 0 0,-24-26 0 0 0,-21-35 0 0 0,-8-19 0 0 0,-2-9 0 0 0,7-1 0 0 0,12 0 0 0 0,12 19 0 0 0,15 19 0 0 0,13 18 0 0 0,-3-2 0 0 0,3 10 0 0 0,5 11 0 0 0,6 16 0 0 0,4 10 0 0 0,8 14 0 0 0,9 12 0 0 0,10 9 0 0 0,7 10 0 0 0,3 6 0 0 0,1 4 0 0 0,4 3 0 0 0,5 1 0 0 0,-1 0 0 0 0,-1 0 0 0 0,0 4 0 0 0,-1 5 0 0 0,-2 5 0 0 0,-4 5 0 0 0,-1-2 0 0 0,-3 1 0 0 0,-5 0 0 0 0,-2 7 0 0 0,-5 7 0 0 0,-4 2 0 0 0,-5 0 0 0 0,-3 6 0 0 0,-6 1 0 0 0,-8-3 0 0 0,-5-3 0 0 0,-5-5 0 0 0,-4-6 0 0 0,-10 0 0 0 0,-12 0 0 0 0,-3-4 0 0 0,-6-1 0 0 0,-2-5 0 0 0,4 0 0 0 0,11-3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8387 5767 16383 0 0,'-4'-4'0'0'0,"7"-2"0"0"0,7 0 0 0 0,11 2 0 0 0,7 1 0 0 0,7 1 0 0 0,6 1 0 0 0,5 0 0 0 0,-1 1 0 0 0,1 0 0 0 0,-3 1 0 0 0,-5-1 0 0 0,0 5 0 0 0,-6 1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9566 8996 16383 0 0,'-17'0'0'0'0,"-11"0"0"0"0,-13 4 0 0 0,-18 15 0 0 0,-3 9 0 0 0,1 3 0 0 0,10 2 0 0 0,10-2 0 0 0,2 4 0 0 0,9 5 0 0 0,9-1 0 0 0,8-2 0 0 0,10 14 0 0 0,11 3 0 0 0,8-3 0 0 0,15-2 0 0 0,6-4 0 0 0,5-6 0 0 0,1-1 0 0 0,-3-2 0 0 0,-4-3 0 0 0,-8-3 0 0 0,-9 3 0 0 0,-8-1 0 0 0,-5 0 0 0 0,-4-2 0 0 0,-2 3 0 0 0,-2 0 0 0 0,-4 3 0 0 0,-10 0 0 0 0,-7 3 0 0 0,-4-1 0 0 0,-5 2 0 0 0,-3 2 0 0 0,5 0 0 0 0,12-4 0 0 0,14-4 0 0 0,16 1 0 0 0,10-5 0 0 0,6-8 0 0 0,3-3 0 0 0,4-1 0 0 0,6 2 0 0 0,-1 1 0 0 0,-1 1 0 0 0,-9 2 0 0 0,-4 1 0 0 0,-7 1 0 0 0,-7 0 0 0 0,-4 0 0 0 0,-5 0 0 0 0,-3 5 0 0 0,0 0 0 0 0,-2 5 0 0 0,1 5 0 0 0,0-1 0 0 0,0-2 0 0 0,1-3 0 0 0,-1 1 0 0 0,1-6 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23331 6187 16383 0 0,'0'-18'0'0'0,"0"-18"0"0"0,0-13 0 0 0,0-15 0 0 0,0-5 0 0 0,0-5 0 0 0,0 2 0 0 0,0 5 0 0 0,0 4 0 0 0,0 9 0 0 0,-4 0 0 0 0,-2 5 0 0 0,0 7 0 0 0,2 1 0 0 0,1 4 0 0 0,-4-1 0 0 0,-4 1 0 0 0,-5 3 0 0 0,-5-1 0 0 0,-2-8 0 0 0,2-2 0 0 0,1-5 0 0 0,-1 0 0 0 0,3 5 0 0 0,5 6 0 0 0,4 14 0 0 0,4 19 0 0 0,3 20 0 0 0,6 21 0 0 0,6 18 0 0 0,7 8 0 0 0,13 11 0 0 0,2 7 0 0 0,3-1 0 0 0,6-1 0 0 0,-1 0 0 0 0,-6-1 0 0 0,-10-3 0 0 0,-8-2 0 0 0,-3-4 0 0 0,-4-4 0 0 0,-3-9 0 0 0,-2-9 0 0 0,-3-8 0 0 0,-5-6 0 0 0,-7-8 0 0 0,4-21 0 0 0,6-15 0 0 0,17-11 0 0 0,11 0 0 0 0,8 13 0 0 0,0 16 0 0 0,-8 12 0 0 0,-7 17 0 0 0,-3 10 0 0 0,4 8 0 0 0,4-2 0 0 0,1-4 0 0 0,0-6 0 0 0,1-5 0 0 0,0-9 0 0 0,-4-9 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24871 5874 16383 0 0,'0'0'0'0'0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26228 5186 16383 0 0,'-8'0'0'0'0,"-8"0"0"0"0,-6 0 0 0 0,-2 0 0 0 0,-12 0 0 0 0,-3 0 0 0 0,0 0 0 0 0,-6 0 0 0 0,0 4 0 0 0,3 2 0 0 0,1 4 0 0 0,2 5 0 0 0,3-1 0 0 0,4 3 0 0 0,3 2 0 0 0,2 6 0 0 0,1 5 0 0 0,0 4 0 0 0,1 7 0 0 0,0-1 0 0 0,4 3 0 0 0,-3 7 0 0 0,3 8 0 0 0,4 2 0 0 0,6 1 0 0 0,4-6 0 0 0,4-4 0 0 0,2 3 0 0 0,1-3 0 0 0,1-6 0 0 0,5 2 0 0 0,5-2 0 0 0,5-1 0 0 0,1-2 0 0 0,5 0 0 0 0,4-3 0 0 0,2-4 0 0 0,4-7 0 0 0,11 0 0 0 0,6-1 0 0 0,8 0 0 0 0,4-4 0 0 0,-5-7 0 0 0,-3-6 0 0 0,-2-4 0 0 0,0-4 0 0 0,-1-2 0 0 0,5 0 0 0 0,-3-2 0 0 0,-1 1 0 0 0,-5 0 0 0 0,-6 0 0 0 0,-6 1 0 0 0,-3-5 0 0 0,-4-9 0 0 0,-1-8 0 0 0,-1-4 0 0 0,-5-6 0 0 0,-5-7 0 0 0,-6-5 0 0 0,-4-4 0 0 0,1 1 0 0 0,0-4 0 0 0,-1 3 0 0 0,-2 4 0 0 0,0-3 0 0 0,-2 2 0 0 0,-1 0 0 0 0,0-2 0 0 0,0 4 0 0 0,0 4 0 0 0,-1-4 0 0 0,1 0 0 0 0,-9-5 0 0 0,-7 5 0 0 0,-5 6 0 0 0,-4 5 0 0 0,-6-1 0 0 0,-2 0 0 0 0,-5 2 0 0 0,-4 6 0 0 0,0 3 0 0 0,4 5 0 0 0,-2 6 0 0 0,3 0 0 0 0,7-3 0 0 0,13 2 0 0 0,10 2 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26326 5185 16383 0 0,'4'0'0'0'0,"11"0"0"0"0,7 0 0 0 0,4-4 0 0 0,6-6 0 0 0,7-6 0 0 0,5-4 0 0 0,9-17 0 0 0,8-10 0 0 0,7-2 0 0 0,27-11 0 0 0,37-24 0 0 0,39-30 0 0 0,31-31 0 0 0,43-25 0 0 0,36-14 0 0 0,10-8 0 0 0,3 8 0 0 0,6 9 0 0 0,-10 3 0 0 0,-10 4 0 0 0,-13-4 0 0 0,0 1 0 0 0,9-18 0 0 0,-18 4 0 0 0,-12 8 0 0 0,-40 30 0 0 0,-46 30 0 0 0,-54 32 0 0 0,-50 30 0 0 0,-48 24 0 0 0,-33 17 0 0 0,-26 12 0 0 0,-14 5 0 0 0,-8 3 0 0 0,0 0 0 0 0,7-1 0 0 0,6-1 0 0 0,9-2 0 0 0,9 4 0 0 0,16 0 0 0 0,21 0 0 0 0,20-2 0 0 0,17-1 0 0 0,7-5 0 0 0,1-3 0 0 0,3-1 0 0 0,-2-3 0 0 0,-3 0 0 0 0,-4-3 0 0 0,-4 0 0 0 0,-1 3 0 0 0,-3 2 0 0 0,4 8 0 0 0,-3 7 0 0 0,-6 7 0 0 0,-8 9 0 0 0,4 15 0 0 0,3 17 0 0 0,-1 4 0 0 0,-1 1 0 0 0,-2-2 0 0 0,-5-6 0 0 0,-4-12 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26670 6376 16383 0 0,'4'-4'0'0'0,"15"-2"0"0"0,18 5 0 0 0,19 15 0 0 0,9 11 0 0 0,12 4 0 0 0,18 7 0 0 0,7 1 0 0 0,12 3 0 0 0,22 18 0 0 0,27 15 0 0 0,52 18 0 0 0,42 10 0 0 0,34 7 0 0 0,20 1 0 0 0,15 5 0 0 0,5-12 0 0 0,2-3 0 0 0,-7-8 0 0 0,-10-8 0 0 0,-28-3 0 0 0,-37-12 0 0 0,-48-13 0 0 0,-46-15 0 0 0,-40-11 0 0 0,-44-10 0 0 0,-44-8 0 0 0,-40-6 0 0 0,-27-4 0 0 0,-19 2 0 0 0,-6 5 0 0 0,-4 2 0 0 0,-5 7 0 0 0,-2 1 0 0 0,2 2 0 0 0,-14 6 0 0 0,-13 7 0 0 0,-7-1 0 0 0,5-2 0 0 0,2-2 0 0 0,9 3 0 0 0,16-4 0 0 0,16-6 0 0 0,13-2 0 0 0,11-5 0 0 0,5-9 0 0 0,13-9 0 0 0,14-5 0 0 0,15 0 0 0 0,11 1 0 0 0,18 2 0 0 0,15-3 0 0 0,7 1 0 0 0,14-11 0 0 0,-1-4 0 0 0,12 4 0 0 0,4 4 0 0 0,-9 0 0 0 0,-5 3 0 0 0,-13 4 0 0 0,-12 2 0 0 0,-12 3 0 0 0,-8-2 0 0 0,-5-1 0 0 0,-4 1 0 0 0,-1 1 0 0 0,-1-3 0 0 0,-4-5 0 0 0,-5-4 0 0 0,-5-5 0 0 0,-5-11 0 0 0,-2-5 0 0 0,-1-4 0 0 0,-2-5 0 0 0,0-3 0 0 0,0-7 0 0 0,0 3 0 0 0,-4 1 0 0 0,-10-9 0 0 0,-7-6 0 0 0,-4 4 0 0 0,-2 7 0 0 0,-5 5 0 0 0,-1 3 0 0 0,-4-4 0 0 0,-4-2 0 0 0,1 3 0 0 0,2 7 0 0 0,5 2 0 0 0,7 8 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31909 2076 16383 0 0,'0'-8'0'0'0,"4"-8"0"0"0,11-6 0 0 0,6-2 0 0 0,5-8 0 0 0,7-1 0 0 0,5-4 0 0 0,-2-5 0 0 0,-4-4 0 0 0,6-12 0 0 0,-3 0 0 0 0,-8 1 0 0 0,-8 5 0 0 0,-8 8 0 0 0,-5 24 0 0 0,0 38 0 0 0,4 37 0 0 0,4 36 0 0 0,14 29 0 0 0,5 20 0 0 0,3 17 0 0 0,-1 9 0 0 0,-7-21 0 0 0,-8-20 0 0 0,2-20 0 0 0,-3-22 0 0 0,-10-22 0 0 0,-5-20 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32531 8149 16383 0 0,'-5'0'0'0'0,"-9"5"0"0"0,-8 0 0 0 0,-4 1 0 0 0,-2 3 0 0 0,0 4 0 0 0,-5 1 0 0 0,-1 1 0 0 0,-3 8 0 0 0,-5 8 0 0 0,1 8 0 0 0,3 6 0 0 0,4 0 0 0 0,2 0 0 0 0,8 3 0 0 0,3-4 0 0 0,1-4 0 0 0,3-1 0 0 0,5-2 0 0 0,5-3 0 0 0,3-3 0 0 0,7-2 0 0 0,7-2 0 0 0,6-1 0 0 0,6-5 0 0 0,6-6 0 0 0,9-6 0 0 0,6-4 0 0 0,0 2 0 0 0,2 7 0 0 0,-3 3 0 0 0,-4-3 0 0 0,-4-3 0 0 0,-3-3 0 0 0,2 0 0 0 0,-1 0 0 0 0,-1-1 0 0 0,3-8 0 0 0,0-2 0 0 0,3-1 0 0 0,8 0 0 0 0,6-4 0 0 0,-2 0 0 0 0,0 1 0 0 0,-5-3 0 0 0,-4 1 0 0 0,-6 1 0 0 0,-3-6 0 0 0,-8-5 0 0 0,-7-4 0 0 0,-7-12 0 0 0,-4-3 0 0 0,-8-9 0 0 0,-4-5 0 0 0,-8-7 0 0 0,-7 2 0 0 0,0 6 0 0 0,0 8 0 0 0,4 3 0 0 0,0 2 0 0 0,-6 1 0 0 0,-2 1 0 0 0,-2 2 0 0 0,0 3 0 0 0,-1 3 0 0 0,2 5 0 0 0,0 7 0 0 0,5 6 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33839 8855 16383 0 0,'0'-4'0'0'0,"0"-11"0"0"0,-5-6 0 0 0,-5-5 0 0 0,-6-2 0 0 0,1-5 0 0 0,6-2 0 0 0,9 2 0 0 0,14 5 0 0 0,9 9 0 0 0,4 6 0 0 0,3 6 0 0 0,5 5 0 0 0,0 1 0 0 0,-1 7 0 0 0,-6 5 0 0 0,-8 7 0 0 0,-7 8 0 0 0,-11 4 0 0 0,-5 1 0 0 0,-7 1 0 0 0,-6 7 0 0 0,-4 6 0 0 0,0 4 0 0 0,5-2 0 0 0,8-9 0 0 0,11-10 0 0 0,12-16 0 0 0,13-13 0 0 0,11-7 0 0 0,2-6 0 0 0,7-18 0 0 0,0-9 0 0 0,-4-1 0 0 0,-9 2 0 0 0,-12 3 0 0 0,-9 4 0 0 0,-8-1 0 0 0,-4 0 0 0 0,-3 2 0 0 0,-2 2 0 0 0,0-3 0 0 0,4 18 0 0 0,7 15 0 0 0,10 13 0 0 0,6 7 0 0 0,4 6 0 0 0,1 3 0 0 0,0-4 0 0 0,-1-7 0 0 0,-1-9 0 0 0,-5-12 0 0 0,-7-14 0 0 0,-6-8 0 0 0,0-9 0 0 0,-2-3 0 0 0,2 5 0 0 0,4 8 0 0 0,4 7 0 0 0,3 12 0 0 0,-2 11 0 0 0,-4 9 0 0 0,0 6 0 0 0,1-1 0 0 0,3-3 0 0 0,-2-5 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35287 8436 16383 0 0,'-4'0'0'0'0,"-7"0"0"0"0,-9 0 0 0 0,-6 0 0 0 0,-3 0 0 0 0,-1 0 0 0 0,-4 0 0 0 0,-1 0 0 0 0,2 0 0 0 0,-3 9 0 0 0,5 7 0 0 0,7 5 0 0 0,9 9 0 0 0,6 2 0 0 0,9-3 0 0 0,9-7 0 0 0,7-8 0 0 0,6-5 0 0 0,8-5 0 0 0,2-3 0 0 0,1-1 0 0 0,-1-6 0 0 0,-1-5 0 0 0,2-11 0 0 0,-4-9 0 0 0,-7-14 0 0 0,-7-2 0 0 0,-6 1 0 0 0,-1 5 0 0 0,3 9 0 0 0,5 6 0 0 0,7 7 0 0 0,5 7 0 0 0,2 5 0 0 0,4 9 0 0 0,6 12 0 0 0,0 9 0 0 0,-3 4 0 0 0,-7-7 0 0 0,-8-10 0 0 0,-5-8 0 0 0,0-4 0 0 0,6 3 0 0 0,8 10 0 0 0,2 7 0 0 0,1 10 0 0 0,7 13 0 0 0,-3 4 0 0 0,-3-1 0 0 0,-9-9 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34449 8281 16383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10107 10038 16383 0 0,'4'-4'0'0'0,"7"-11"0"0"0,4-6 0 0 0,10-9 0 0 0,9-13 0 0 0,3-3 0 0 0,-1 2 0 0 0,8-5 0 0 0,4-11 0 0 0,-1-1 0 0 0,-5 2 0 0 0,-9 2 0 0 0,-10 7 0 0 0,-5 6 0 0 0,-1 12 0 0 0,-3 20 0 0 0,-9 20 0 0 0,-4 18 0 0 0,-4 22 0 0 0,-4 12 0 0 0,-2 8 0 0 0,0 7 0 0 0,-1 3 0 0 0,-1-7 0 0 0,3-3 0 0 0,-6-4 0 0 0,-6-8 0 0 0,1-5 0 0 0,-1-7 0 0 0,4-7 0 0 0,-1 0 0 0 0,3 2 0 0 0,-5 7 0 0 0,1 5 0 0 0,3-1 0 0 0,5 3 0 0 0,3-3 0 0 0,3-5 0 0 0,3-11 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13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9519 6324 16383 0 0,'-13'0'0'0'0,"-9"0"0"0"0,-5 0 0 0 0,-11 4 0 0 0,-3 2 0 0 0,-9-1 0 0 0,-3 4 0 0 0,2 0 0 0 0,-8-1 0 0 0,-7-3 0 0 0,-5 3 0 0 0,-17 0 0 0 0,-20 3 0 0 0,-13 13 0 0 0,-4 2 0 0 0,14-4 0 0 0,19 0 0 0 0,15 0 0 0 0,25 5 0 0 0,31 2 0 0 0,45 1 0 0 0,31 0 0 0 0,46 12 0 0 0,33 3 0 0 0,27 12 0 0 0,23 9 0 0 0,1-2 0 0 0,1 5 0 0 0,-24-4 0 0 0,-25-13 0 0 0,-23-3 0 0 0,-40-9 0 0 0,-41-12 0 0 0,-44-10 0 0 0,-46-9 0 0 0,-40-5 0 0 0,-38 9 0 0 0,-37 16 0 0 0,-18 21 0 0 0,0 19 0 0 0,11 28 0 0 0,31 3 0 0 0,36-7 0 0 0,38-11 0 0 0,27-15 0 0 0,17-14 0 0 0,13-8 0 0 0,10-6 0 0 0,6-2 0 0 0,16 6 0 0 0,20 5 0 0 0,15-2 0 0 0,14-8 0 0 0,22-11 0 0 0,18-10 0 0 0,9-8 0 0 0,11-5 0 0 0,8-4 0 0 0,-7-1 0 0 0,-6-1 0 0 0,2 0 0 0 0,3-5 0 0 0,-15 0 0 0 0,-22 1 0 0 0,-21 1 0 0 0,-18 2 0 0 0,-12 1 0 0 0,-13 1 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14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9127 6267 16383 0 0,'0'-8'0'0'0,"0"-8"0"0"0,-4-10 0 0 0,-6-14 0 0 0,-2 1 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14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9049 6032 16383 0 0,'0'-4'0'0'0,"0"-2"0"0"0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15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9247 5583 16383 0 0,'-4'0'0'0'0,"-11"4"0"0"0,-11 2 0 0 0,-15 0 0 0 0,-8 2 0 0 0,-10 1 0 0 0,-3-1 0 0 0,4-2 0 0 0,3-3 0 0 0,7-1 0 0 0,7 3 0 0 0,7 6 0 0 0,3 4 0 0 0,17 5 0 0 0,11-1 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15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9535 6138 16383 0 0,'-4'0'0'0'0,"-11"0"0"0"0,-15 0 0 0 0,-17 0 0 0 0,-12 5 0 0 0,-6 1 0 0 0,0-1 0 0 0,6 0 0 0 0,9 2 0 0 0,9 1 0 0 0,2-1 0 0 0,4-2 0 0 0,2-2 0 0 0,4-1 0 0 0,-2 7 0 0 0,-1 3 0 0 0,5-1 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18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8070 9280 16383 0 0,'4'0'0'0'0,"11"-4"0"0"0,15-6 0 0 0,8-11 0 0 0,1-5 0 0 0,-6-3 0 0 0,-4 4 0 0 0,-7 1 0 0 0,-7 1 0 0 0,-7-1 0 0 0,1-4 0 0 0,2-3 0 0 0,0 14 0 0 0,2 13 0 0 0,-1 13 0 0 0,-2 8 0 0 0,-4 10 0 0 0,-2 6 0 0 0,-2 0 0 0 0,-1 5 0 0 0,-1-1 0 0 0,0-2 0 0 0,3 3 0 0 0,3-2 0 0 0,-1-3 0 0 0,3-6 0 0 0,1-8 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18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8440 8784 16383 0 0,'0'0'0'0'0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18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8943 9181 16383 0 0,'4'4'0'0'0,"7"2"0"0"0,4 0 0 0 0,6-2 0 0 0,2 0 0 0 0,3-3 0 0 0,-4 1 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18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8837 9340 16383 0 0,'4'0'0'0'0,"7"0"0"0"0,4 0 0 0 0,10 0 0 0 0,9 0 0 0 0,3 0 0 0 0,8 4 0 0 0,1 2 0 0 0,-2 0 0 0 0,-10-2 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18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9499 9075 16383 0 0,'4'0'0'0'0,"6"0"0"0"0,6-5 0 0 0,4 0 0 0 0,8-1 0 0 0,8 10 0 0 0,2 9 0 0 0,-6 7 0 0 0,-3 8 0 0 0,-7 8 0 0 0,-7 3 0 0 0,-6 3 0 0 0,-5 4 0 0 0,-3 2 0 0 0,-1 6 0 0 0,-2-1 0 0 0,1-10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10818 10663 16383 0 0,'4'4'0'0'0,"-2"11"0"0"0,-7 11 0 0 0,-6 10 0 0 0,-2 3 0 0 0,-3 0 0 0 0,-3-3 0 0 0,-2-3 0 0 0,-3-2 0 0 0,-1-3 0 0 0,3-6 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22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11393 7397 16383 0 0,'-9'-4'0'0'0,"-7"-6"0"0"0,-6-6 0 0 0,-2-9 0 0 0,-7-8 0 0 0,-3-4 0 0 0,1 0 0 0 0,-3-6 0 0 0,0-1 0 0 0,-3-1 0 0 0,2 2 0 0 0,-3 4 0 0 0,2 9 0 0 0,7 14 0 0 0,18 18 0 0 0,19 14 0 0 0,27 12 0 0 0,25 11 0 0 0,7 2 0 0 0,10 0 0 0 0,2-8 0 0 0,-5-5 0 0 0,-9-3 0 0 0,-12-6 0 0 0,-9-5 0 0 0,-8-6 0 0 0,-1-5 0 0 0,-2-1 0 0 0,-1-3 0 0 0,3-4 0 0 0,4-11 0 0 0,0-11 0 0 0,-1-19 0 0 0,-3-10 0 0 0,2-4 0 0 0,-5 3 0 0 0,-7 16 0 0 0,-17 33 0 0 0,-27 43 0 0 0,-14 39 0 0 0,-10 23 0 0 0,-10 31 0 0 0,3 25 0 0 0,12 11 0 0 0,12 6 0 0 0,10-19 0 0 0,10-12 0 0 0,4-12 0 0 0,5-19 0 0 0,1-20 0 0 0,0-19 0 0 0,0-23 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23.9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12144 7591 16383 0 0,'5'4'0'0'0,"5"2"0"0"0,6 0 0 0 0,4-6 0 0 0,4-3 0 0 0,5-5 0 0 0,4-5 0 0 0,-5-6 0 0 0,-7-3 0 0 0,-11-3 0 0 0,-8 8 0 0 0,-4 11 0 0 0,-1 15 0 0 0,4 10 0 0 0,6 7 0 0 0,6 3 0 0 0,1-3 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23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12435 6853 16383 0 0,'0'0'0'0'0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25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12802 7276 16383 0 0,'17'13'0'0'0,"16"9"0"0"0,9 9 0 0 0,3 5 0 0 0,12 12 0 0 0,-1 8 0 0 0,-9 7 0 0 0,-16-3 0 0 0,-19-6 0 0 0,-20-9 0 0 0,-13-3 0 0 0,-12-9 0 0 0,-4-5 0 0 0,-5-8 0 0 0,-4-3 0 0 0,1-4 0 0 0,0 0 0 0 0,3-2 0 0 0,4-3 0 0 0,5-3 0 0 0,-2-7 0 0 0,-3-11 0 0 0,5-4 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25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12858 6852 16383 0 0,'-4'-4'0'0'0,"-2"-2"0"0"0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29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13891 7382 16383 0 0,'0'0'0'0'0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30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14562 7353 16383 0 0,'0'4'0'0'0,"0"6"0"0"0,0 10 0 0 0,0 6 0 0 0,0 3 0 0 0,9 15 0 0 0,16 3 0 0 0,16-6 0 0 0,7-5 0 0 0,-1-10 0 0 0,0-8 0 0 0,-3-8 0 0 0,-5-9 0 0 0,-5-10 0 0 0,-8-8 0 0 0,-8-5 0 0 0,-8-12 0 0 0,-5-9 0 0 0,-3-1 0 0 0,-3-7 0 0 0,0-4 0 0 0,-14-5 0 0 0,-9-1 0 0 0,-12-8 0 0 0,-11-10 0 0 0,-13-4 0 0 0,-10-6 0 0 0,-7-1 0 0 0,-7 1 0 0 0,-3-1 0 0 0,-9-7 0 0 0,-9-5 0 0 0,-1 6 0 0 0,5 10 0 0 0,15 17 0 0 0,23 18 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31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14629 7117 16383 0 0,'0'5'0'0'0,"-5"1"0"0"0,-5-1 0 0 0,-6 4 0 0 0,-4 4 0 0 0,1 5 0 0 0,4 3 0 0 0,4 3 0 0 0,4 6 0 0 0,4 2 0 0 0,2 1 0 0 0,1-2 0 0 0,0-6 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32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15399 7585 16383 0 0,'0'-5'0'0'0,"0"-5"0"0"0,0-6 0 0 0,0-4 0 0 0,0-12 0 0 0,0-6 0 0 0,0 1 0 0 0,0 1 0 0 0,0-2 0 0 0,0 2 0 0 0,0 1 0 0 0,0 4 0 0 0,0 10 0 0 0,0 14 0 0 0,0 12 0 0 0,0 10 0 0 0,4 11 0 0 0,2 6 0 0 0,0-3 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33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15372 6879 16383 0 0,'0'0'0'0'0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11748 10372 16383 0 0,'0'0'0'0'0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34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17094 6773 16383 0 0,'-5'0'0'0'0,"-9"0"0"0"0,-12 0 0 0 0,-15 0 0 0 0,-4 0 0 0 0,-4 0 0 0 0,-6 0 0 0 0,-3 0 0 0 0,0 0 0 0 0,1 0 0 0 0,-4 0 0 0 0,1 0 0 0 0,-3 9 0 0 0,-17 7 0 0 0,-13 6 0 0 0,6 2 0 0 0,17 7 0 0 0,20 7 0 0 0,24 10 0 0 0,33 1 0 0 0,20-8 0 0 0,19-6 0 0 0,10-5 0 0 0,9-7 0 0 0,10 9 0 0 0,29 5 0 0 0,22-1 0 0 0,12-1 0 0 0,-18-7 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34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17150 7594 16383 0 0,'-4'4'0'0'0,"-6"2"0"0"0,-15-1 0 0 0,-11 0 0 0 0,-18-2 0 0 0,-12 3 0 0 0,-8 1 0 0 0,-10-1 0 0 0,-3-1 0 0 0,0 7 0 0 0,1 1 0 0 0,12-1 0 0 0,13-3 0 0 0,9-3 0 0 0,12-2 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35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18459 6853 16383 0 0,'-4'0'0'0'0,"-6"0"0"0"0,-6 4 0 0 0,-4 6 0 0 0,-4 2 0 0 0,-1-2 0 0 0,-2 2 0 0 0,0-1 0 0 0,-4-3 0 0 0,-2 3 0 0 0,1 3 0 0 0,6 3 0 0 0,3 9 0 0 0,5 3 0 0 0,5 6 0 0 0,6 5 0 0 0,4 1 0 0 0,2 2 0 0 0,1-1 0 0 0,1-5 0 0 0,5-3 0 0 0,5-4 0 0 0,10 3 0 0 0,14-1 0 0 0,6-5 0 0 0,0-3 0 0 0,3-6 0 0 0,-3-6 0 0 0,-4-4 0 0 0,6-5 0 0 0,3-2 0 0 0,-1-1 0 0 0,5-1 0 0 0,3-9 0 0 0,0-3 0 0 0,1 2 0 0 0,9-8 0 0 0,-3 1 0 0 0,-6-6 0 0 0,-13-3 0 0 0,-13-2 0 0 0,-12 0 0 0 0,-8-3 0 0 0,-6 2 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36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19365 7091 16383 0 0,'5'4'0'0'0,"5"2"0"0"0,6 4 0 0 0,4 9 0 0 0,3 6 0 0 0,-2 7 0 0 0,0 12 0 0 0,5 11 0 0 0,-2 1 0 0 0,4 17 0 0 0,5 13 0 0 0,-2-2 0 0 0,-2 5 0 0 0,-2-7 0 0 0,-6-10 0 0 0,-10-12 0 0 0,-11-12 0 0 0,-20-14 0 0 0,-23-13 0 0 0,-14-10 0 0 0,-1-7 0 0 0,-3-8 0 0 0,3-8 0 0 0,7-16 0 0 0,13-6 0 0 0,13-7 0 0 0,10-5 0 0 0,8 0 0 0 0,5 9 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36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19024 5874 16383 0 0,'0'0'0'0'0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38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23857 7090 16383 0 0,'0'-4'0'0'0,"5"-2"0"0"0,5 0 0 0 0,10 2 0 0 0,6 1 0 0 0,3 1 0 0 0,14 14 0 0 0,9 9 0 0 0,13 6 0 0 0,21 16 0 0 0,28 13 0 0 0,24 15 0 0 0,11 5 0 0 0,-11 6 0 0 0,-24 3 0 0 0,-33-5 0 0 0,-29-11 0 0 0,-23-4 0 0 0,-31-5 0 0 0,-27-8 0 0 0,-27-4 0 0 0,-25-10 0 0 0,-26-11 0 0 0,-30-11 0 0 0,-17-8 0 0 0,-14-5 0 0 0,5-8 0 0 0,20-7 0 0 0,27-6 0 0 0,24-4 0 0 0,23-4 0 0 0,14-5 0 0 0,13-10 0 0 0,13-4 0 0 0,11-2 0 0 0,10-2 0 0 0,5-11 0 0 0,3 6 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38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23548 6376 16383 0 0,'-5'5'0'0'0,"-1"1"0"0"0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39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26223 6533 16383 0 0,'-17'-18'0'0'0,"-11"-5"0"0"0,-9 0 0 0 0,-2 5 0 0 0,-4 6 0 0 0,-12 4 0 0 0,-14 4 0 0 0,-5 6 0 0 0,-10 8 0 0 0,3 7 0 0 0,12 4 0 0 0,8 4 0 0 0,11 1 0 0 0,1 14 0 0 0,3 5 0 0 0,6 3 0 0 0,10 11 0 0 0,5 1 0 0 0,7-3 0 0 0,7 4 0 0 0,5-1 0 0 0,3-1 0 0 0,3-7 0 0 0,5-3 0 0 0,16 3 0 0 0,16-7 0 0 0,16-7 0 0 0,8-9 0 0 0,-3-11 0 0 0,-2-8 0 0 0,-2-5 0 0 0,-5-4 0 0 0,-8-2 0 0 0,4-5 0 0 0,-3-7 0 0 0,-3 0 0 0 0,-4-2 0 0 0,-4-4 0 0 0,-2 2 0 0 0,-7 4 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39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25732 6773 16383 0 0,'-9'0'0'0'0,"-16"5"0"0"0,-12 1 0 0 0,-14-1 0 0 0,-6 0 0 0 0,-3-2 0 0 0,5 3 0 0 0,7 1 0 0 0,8 3 0 0 0,5 10 0 0 0,6 4 0 0 0,2 4 0 0 0,6-4 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39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27384 6085 16383 0 0,'0'5'0'0'0,"0"9"0"0"0,5 8 0 0 0,1 4 0 0 0,12 11 0 0 0,4 3 0 0 0,3 0 0 0 0,5 1 0 0 0,6 3 0 0 0,2-2 0 0 0,12 18 0 0 0,15 17 0 0 0,5 4 0 0 0,4-8 0 0 0,3-2 0 0 0,-4-5 0 0 0,-13-14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12515 10319 16383 0 0,'0'0'0'0'0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39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27727 7382 16383 0 0,'-22'9'0'0'0,"-7"2"0"0"0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41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27922 6800 16383 0 0,'0'4'0'0'0,"0"11"0"0"0,0 6 0 0 0,0 10 0 0 0,0 7 0 0 0,0 2 0 0 0,0-2 0 0 0,0-2 0 0 0,0 1 0 0 0,-9 3 0 0 0,-11-5 0 0 0,-12-5 0 0 0,-4-6 0 0 0,-1-4 0 0 0,-2 4 0 0 0,5 2 0 0 0,4 5 0 0 0,-2 3 0 0 0,-4 3 0 0 0,0 0 0 0 0,1-6 0 0 0,3-8 0 0 0,1-9 0 0 0,-1-6 0 0 0,-5-4 0 0 0,-10-4 0 0 0,0-1 0 0 0,3 0 0 0 0,4-1 0 0 0,10 1 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41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27711 5873 16383 0 0,'-4'-4'0'0'0,"-11"-2"0"0"0,-15 0 0 0 0,-30 2 0 0 0,-39 1 0 0 0,-38 1 0 0 0,-26 1 0 0 0,-12 0 0 0 0,-3 1 0 0 0,16 0 0 0 0,23 1 0 0 0,12-1 0 0 0,20 0 0 0 0,14 0 0 0 0,14 0 0 0 0,17 0 0 0 0,14 5 0 0 0,11 1 0 0 0,12-1 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51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8916 5715 16383 0 0,'0'0'0'0'0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1:51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8916 5689 16383 0 0,'5'0'0'0'0,"1"4"0"0"0,-1 6 0 0 0,0 6 0 0 0,-2 9 0 0 0,-1 8 0 0 0,-1 4 0 0 0,-1 4 0 0 0,5 0 0 0 0,5 1 0 0 0,1 2 0 0 0,3 3 0 0 0,-1-2 0 0 0,2-5 0 0 0,3-5 0 0 0,3-3 0 0 0,-3-8 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3:22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9753 11562 16383 0 0,'-5'0'0'0'0,"-9"5"0"0"0,-12 1 0 0 0,-6 3 0 0 0,-10 6 0 0 0,-16 9 0 0 0,-7-1 0 0 0,4 2 0 0 0,2-1 0 0 0,-5 2 0 0 0,-23 12 0 0 0,-18 6 0 0 0,-19 7 0 0 0,-13 13 0 0 0,3 0 0 0 0,2-2 0 0 0,15-7 0 0 0,23-13 0 0 0,23-10 0 0 0,28-9 0 0 0,38-10 0 0 0,43 12 0 0 0,41 9 0 0 0,29 9 0 0 0,18 9 0 0 0,14 1 0 0 0,1-1 0 0 0,-11 1 0 0 0,-14-5 0 0 0,-14-6 0 0 0,-10-2 0 0 0,-17-2 0 0 0,-22-5 0 0 0,-28-2 0 0 0,-27-3 0 0 0,-22 3 0 0 0,-20 1 0 0 0,-20-1 0 0 0,-22 7 0 0 0,-17 6 0 0 0,-9 1 0 0 0,-8 9 0 0 0,8-4 0 0 0,15-6 0 0 0,14-7 0 0 0,13-9 0 0 0,14-5 0 0 0,12-2 0 0 0,14 0 0 0 0,11 0 0 0 0,14 11 0 0 0,21 3 0 0 0,16-3 0 0 0,12-8 0 0 0,16-8 0 0 0,23-7 0 0 0,21-4 0 0 0,0-3 0 0 0,1-3 0 0 0,-4 0 0 0 0,-11-5 0 0 0,-8-6 0 0 0,-13 0 0 0 0,-14 1 0 0 0,-12 3 0 0 0,-13 2 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3:25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8229 14446 16383 0 0,'4'0'0'0'0,"11"0"0"0"0,6 0 0 0 0,14 0 0 0 0,4 0 0 0 0,1 0 0 0 0,-2 0 0 0 0,-8 0 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3:27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8361 14790 16383 0 0,'31'-5'0'0'0,"18"-1"0"0"0,11 1 0 0 0,-2 0 0 0 0,-5 2 0 0 0,-8 1 0 0 0,-11 1 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3:27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9181 14149 16383 0 0,'4'-4'0'0'0,"7"-2"0"0"0,9 0 0 0 0,10-7 0 0 0,10-15 0 0 0,1-2 0 0 0,-1-2 0 0 0,-4 2 0 0 0,-7-4 0 0 0,-5 0 0 0 0,-6 15 0 0 0,-6 18 0 0 0,-5 24 0 0 0,-4 25 0 0 0,-2 17 0 0 0,-2 11 0 0 0,0 2 0 0 0,-1-5 0 0 0,1-9 0 0 0,5-3 0 0 0,6-7 0 0 0,1-13 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3:31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10716 12379 16383 0 0,'4'0'0'0'0,"2"5"0"0"0,8 5 0 0 0,7 6 0 0 0,3 4 0 0 0,3 3 0 0 0,5-2 0 0 0,2-4 0 0 0,3-2 0 0 0,5-2 0 0 0,0-5 0 0 0,5-2 0 0 0,4-3 0 0 0,6 2 0 0 0,2 1 0 0 0,-4-1 0 0 0,1 8 0 0 0,-4-3 0 0 0,-2-8 0 0 0,-1-12 0 0 0,0-14 0 0 0,-8-7 0 0 0,-7-12 0 0 0,-1-6 0 0 0,4-10 0 0 0,-1 3 0 0 0,-6 14 0 0 0,-9 23 0 0 0,-7 32 0 0 0,-11 63 0 0 0,-27 71 0 0 0,-15 19 0 0 0,-9 21 0 0 0,-10 13 0 0 0,1 0 0 0 0,6-26 0 0 0,7-29 0 0 0,6-39 0 0 0,6-34 0 0 0,12-28 0 0 0,28-27 0 0 0,20-25 0 0 0,7-10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13705 10345 16383 0 0,'0'0'0'0'0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3:31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12647 12665 16383 0 0,'0'-9'0'0'0,"0"-7"0"0"0,0-10 0 0 0,4-9 0 0 0,2-3 0 0 0,0-4 0 0 0,-2-3 0 0 0,0 1 0 0 0,-2 4 0 0 0,3 13 0 0 0,6 11 0 0 0,0 13 0 0 0,-1 7 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3:31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12594 11721 16383 0 0,'9'0'0'0'0,"3"0"0"0"0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3:32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13376 12277 16383 0 0,'0'8'0'0'0,"0"17"0"0"0,4 13 0 0 0,6 8 0 0 0,2 5 0 0 0,2 12 0 0 0,0-1 0 0 0,-4-6 0 0 0,-2-4 0 0 0,1 2 0 0 0,4-3 0 0 0,-1-2 0 0 0,-2-1 0 0 0,-3 6 0 0 0,-2-3 0 0 0,-7-6 0 0 0,-8-10 0 0 0,-10-11 0 0 0,-11-10 0 0 0,-13-7 0 0 0,-8-4 0 0 0,-8-4 0 0 0,-3-1 0 0 0,5 0 0 0 0,3 0 0 0 0,8 0 0 0 0,6 1 0 0 0,2 1 0 0 0,-2-5 0 0 0,7-5 0 0 0,9-2 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3:33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13044 11748 16383 0 0,'0'0'0'0'0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3:41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8043 10821 16383 0 0,'5'0'0'0'0,"5"0"0"0"0,6 0 0 0 0,8 0 0 0 0,6 0 0 0 0,5 0 0 0 0,20 9 0 0 0,8 7 0 0 0,3 10 0 0 0,-6 5 0 0 0,-13 1 0 0 0,-14 4 0 0 0,-8 5 0 0 0,-10 0 0 0 0,-6 1 0 0 0,-4-1 0 0 0,-5-4 0 0 0,0-4 0 0 0,-6 6 0 0 0,-11-4 0 0 0,-6-3 0 0 0,-8-3 0 0 0,-8-6 0 0 0,-1-3 0 0 0,-4 4 0 0 0,3-2 0 0 0,3 0 0 0 0,-1 0 0 0 0,-2-3 0 0 0,6-6 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3:41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8264 10503 16383 0 0,'-4'-4'0'0'0,"-7"-2"0"0"0,-9 1 0 0 0,-10 0 0 0 0,-9 11 0 0 0,-3 8 0 0 0,-11 6 0 0 0,-18 13 0 0 0,-20 10 0 0 0,2 2 0 0 0,6-7 0 0 0,14-10 0 0 0,14-5 0 0 0,17-7 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3:43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7242 14340 16383 0 0,'5'0'0'0'0,"5"5"0"0"0,6 5 0 0 0,4 10 0 0 0,4 11 0 0 0,1 4 0 0 0,-3 0 0 0 0,-1 4 0 0 0,-4-1 0 0 0,-5-3 0 0 0,-4-2 0 0 0,-4 1 0 0 0,-3 0 0 0 0,-1-1 0 0 0,0-3 0 0 0,3-2 0 0 0,2 0 0 0 0,0-2 0 0 0,-1 0 0 0 0,-1 4 0 0 0,-2 1 0 0 0,-4 4 0 0 0,-7-3 0 0 0,-6 1 0 0 0,-4-1 0 0 0,-4-1 0 0 0,-6-1 0 0 0,-2-6 0 0 0,-5-3 0 0 0,-5-5 0 0 0,1-5 0 0 0,2-4 0 0 0,4-4 0 0 0,-1-2 0 0 0,1-1 0 0 0,3-6 0 0 0,6-5 0 0 0,7-6 0 0 0,8-8 0 0 0,5-14 0 0 0,8-8 0 0 0,4 3 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3:43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7064 14102 16383 0 0,'0'0'0'0'0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3:48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24580 13402 16383 0 0,'9'0'0'0'0,"11"0"0"0"0,7 0 0 0 0,4 0 0 0 0,0 0 0 0 0,4 0 0 0 0,0 0 0 0 0,3-5 0 0 0,5-5 0 0 0,2-6 0 0 0,-1-4 0 0 0,-4-3 0 0 0,-9-3 0 0 0,-9-9 0 0 0,-9-8 0 0 0,-6-10 0 0 0,-5 0 0 0 0,-2 0 0 0 0,-2 1 0 0 0,0 4 0 0 0,0 6 0 0 0,1 19 0 0 0,0 18 0 0 0,0 23 0 0 0,1 17 0 0 0,0 11 0 0 0,0 3 0 0 0,0-3 0 0 0,5-5 0 0 0,5 3 0 0 0,6 0 0 0 0,8-4 0 0 0,6-5 0 0 0,1-7 0 0 0,0-9 0 0 0,-5-8 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3:48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25162 12117 16383 0 0,'0'-4'0'0'0,"9"-6"0"0"0,2-2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14388 10478 16383 0 0,'0'4'0'0'0,"0"6"0"0"0,-9 10 0 0 0,-7 11 0 0 0,-1 4 0 0 0,-11 27 0 0 0,-9 7 0 0 0,-3-4 0 0 0,1-8 0 0 0,8-14 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3:48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27540 12932 16383 0 0,'-5'-4'0'0'0,"-5"-6"0"0"0,-10-6 0 0 0,-15-4 0 0 0,-19-8 0 0 0,-18-4 0 0 0,-5 0 0 0 0,-7 1 0 0 0,-8 5 0 0 0,5 8 0 0 0,2 6 0 0 0,8 6 0 0 0,3 7 0 0 0,6 9 0 0 0,10 7 0 0 0,6 0 0 0 0,3 7 0 0 0,6 2 0 0 0,5 7 0 0 0,10 6 0 0 0,0 10 0 0 0,5 5 0 0 0,7-2 0 0 0,6-6 0 0 0,4-6 0 0 0,4 3 0 0 0,11 8 0 0 0,21 4 0 0 0,14 1 0 0 0,18 9 0 0 0,6 1 0 0 0,-3-9 0 0 0,-4-11 0 0 0,-9-13 0 0 0,-3-12 0 0 0,-2-5 0 0 0,-5-1 0 0 0,-4-8 0 0 0,-1-9 0 0 0,-1-8 0 0 0,1-12 0 0 0,-1-6 0 0 0,-2-3 0 0 0,-3-1 0 0 0,-6 6 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3:48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26795 13069 16383 0 0,'-5'0'0'0'0,"-5"0"0"0"0,-6 0 0 0 0,-13 0 0 0 0,-6 0 0 0 0,-1 0 0 0 0,-4 0 0 0 0,-4-4 0 0 0,2-6 0 0 0,12-2 0 0 0,20 2 0 0 0,11 3 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3:48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28072 12012 16383 0 0,'9'9'0'0'0,"7"11"0"0"0,10 29 0 0 0,13 29 0 0 0,1 26 0 0 0,-3 9 0 0 0,-7 3 0 0 0,-9-5 0 0 0,-4 1 0 0 0,-4-7 0 0 0,-5-15 0 0 0,-4-15 0 0 0,-2-16 0 0 0,-1-9 0 0 0,-2-13 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3:48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28293 11589 16383 0 0,'-4'0'0'0'0,"-7"0"0"0"0,-4 0 0 0 0,-15 0 0 0 0,-22 9 0 0 0,-13 2 0 0 0,-11 0 0 0 0,-7 3 0 0 0,2-2 0 0 0,1 2 0 0 0,11-2 0 0 0,12-2 0 0 0,12-4 0 0 0,13-2 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3:48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29206 13123 16383 0 0,'-13'9'0'0'0,"-22"3"0"0"0,-27 8 0 0 0,-30 5 0 0 0,-11-2 0 0 0,-2 4 0 0 0,-5 2 0 0 0,-11-4 0 0 0,3-6 0 0 0,13-7 0 0 0,19-4 0 0 0,12-5 0 0 0,9-2 0 0 0,-7 7 0 0 0,10 2 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3:49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14896 12672 16383 0 0,'9'0'0'0'0,"11"0"0"0"0,7 0 0 0 0,17 0 0 0 0,22 0 0 0 0,31 0 0 0 0,39-9 0 0 0,4-2 0 0 0,-8 0 0 0 0,-18 2 0 0 0,-23 2 0 0 0,-28 3 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3:50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15081 12965 16383 0 0,'57'0'0'0'0,"37"4"0"0"0,32 15 0 0 0,9 8 0 0 0,-15-4 0 0 0,-23-7 0 0 0,-24-5 0 0 0,-24-5 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3:50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16748 12468 16383 0 0,'5'-4'0'0'0,"5"-2"0"0"0,10-12 0 0 0,10-9 0 0 0,5-3 0 0 0,1-1 0 0 0,7 0 0 0 0,5-3 0 0 0,16-5 0 0 0,20-13 0 0 0,4-7 0 0 0,0-6 0 0 0,-2-10 0 0 0,-6-1 0 0 0,-13 0 0 0 0,-13 3 0 0 0,-16 6 0 0 0,-14 36 0 0 0,-20 45 0 0 0,-11 47 0 0 0,-4 35 0 0 0,-1 36 0 0 0,3 22 0 0 0,15 19 0 0 0,42 21 0 0 0,48 21 0 0 0,25 9 0 0 0,6-21 0 0 0,-20-44 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7:54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19897 6694 16383 0 0,'8'0'0'0'0,"13"9"0"0"0,6 7 0 0 0,8 10 0 0 0,-3 22 0 0 0,-6 7 0 0 0,-7-1 0 0 0,-8-5 0 0 0,-10-2 0 0 0,-4-6 0 0 0,-3-4 0 0 0,-4-4 0 0 0,-5-4 0 0 0,-4-2 0 0 0,-3-2 0 0 0,-3-4 0 0 0,3-7 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7:55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20497 6800 16383 0 0,'-5'0'0'0'0,"-5"0"0"0"0,-1 4 0 0 0,-8 2 0 0 0,-5 0 0 0 0,-2-2 0 0 0,-2 4 0 0 0,0-1 0 0 0,0 4 0 0 0,0 5 0 0 0,1 3 0 0 0,1 3 0 0 0,0 2 0 0 0,4 2 0 0 0,7 0 0 0 0,5 1 0 0 0,4 3 0 0 0,4 3 0 0 0,2 3 0 0 0,1 0 0 0 0,4-1 0 0 0,2-2 0 0 0,4-8 0 0 0,4-2 0 0 0,5-6 0 0 0,7-6 0 0 0,3-5 0 0 0,2-3 0 0 0,3-2 0 0 0,1-1 0 0 0,-2-1 0 0 0,-2 0 0 0 0,2 0 0 0 0,0 0 0 0 0,-1 0 0 0 0,-3 1 0 0 0,3 0 0 0 0,-4 0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15395 9313 16383 0 0,'-8'9'0'0'0,"-4"7"0"0"0,1 23 0 0 0,-2 22 0 0 0,-4 10 0 0 0,2 6 0 0 0,2-2 0 0 0,0 0 0 0 0,2-8 0 0 0,3-3 0 0 0,3-8 0 0 0,2-8 0 0 0,1-9 0 0 0,2-2 0 0 0,0 2 0 0 0,1-2 0 0 0,-1 6 0 0 0,1 1 0 0 0,-1-4 0 0 0,0 1 0 0 0,0-7 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7:56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21286 7064 16383 0 0,'8'5'0'0'0,"22"27"0"0"0,13 22 0 0 0,13 19 0 0 0,-3 1 0 0 0,-11-7 0 0 0,-12-10 0 0 0,-15-7 0 0 0,-16-3 0 0 0,-11-5 0 0 0,-8-1 0 0 0,-6-2 0 0 0,-1-5 0 0 0,-7-7 0 0 0,-9-9 0 0 0,-3-6 0 0 0,-6-3 0 0 0,2-1 0 0 0,4-3 0 0 0,-3-2 0 0 0,2-1 0 0 0,1-10 0 0 0,4-8 0 0 0,-5-15 0 0 0,2-6 0 0 0,0-6 0 0 0,2 1 0 0 0,5 2 0 0 0,9 4 0 0 0,9 8 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07:56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21061 6720 16383 0 0,'0'0'0'0'0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32332 12594 16383 0 0,'0'0'0'0'0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21431 9710 16383 0 0,'0'0'0'0'0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7646 7170 16383 0 0,'5'0'0'0'0,"14"0"0"0"0,8 0 0 0 0,5 0 0 0 0,0 0 0 0 0,4 0 0 0 0,1 0 0 0 0,2 9 0 0 0,3 3 0 0 0,4 3 0 0 0,16 9 0 0 0,5 8 0 0 0,6 13 0 0 0,3 15 0 0 0,10 20 0 0 0,9 23 0 0 0,5 20 0 0 0,12 24 0 0 0,-8 18 0 0 0,-10 7 0 0 0,-19-4 0 0 0,-24-21 0 0 0,-20-31 0 0 0,-23-19 0 0 0,-37-20 0 0 0,-38-16 0 0 0,-30-17 0 0 0,-30-8 0 0 0,3-9 0 0 0,9-11 0 0 0,16-6 0 0 0,15-6 0 0 0,18-4 0 0 0,16-1 0 0 0,11-5 0 0 0,9-7 0 0 0,9-8 0 0 0,0-11 0 0 0,3-4 0 0 0,0-8 0 0 0,3-7 0 0 0,5 2 0 0 0,3-4 0 0 0,8 2 0 0 0,12-3 0 0 0,13-1 0 0 0,1 9 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9798 7858 16383 0 0,'-4'0'0'0'0,"-6"0"0"0"0,-15 0 0 0 0,-11 0 0 0 0,-13 0 0 0 0,-7 5 0 0 0,-12 9 0 0 0,-16 12 0 0 0,-6 15 0 0 0,2 21 0 0 0,13 24 0 0 0,18 9 0 0 0,19-3 0 0 0,17-3 0 0 0,19-8 0 0 0,20-10 0 0 0,16-7 0 0 0,14-11 0 0 0,9-14 0 0 0,3-14 0 0 0,4-6 0 0 0,-4-7 0 0 0,-8-6 0 0 0,-8-3 0 0 0,6-7 0 0 0,2-11 0 0 0,7-12 0 0 0,6-6 0 0 0,1-2 0 0 0,-12 6 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10925 8387 16383 0 0,'4'5'0'0'0,"11"9"0"0"0,24 21 0 0 0,23 30 0 0 0,10 18 0 0 0,6 16 0 0 0,-2 9 0 0 0,-9-5 0 0 0,-16-7 0 0 0,-16-10 0 0 0,-15-8 0 0 0,-11-12 0 0 0,-6-13 0 0 0,-22-3 0 0 0,-20-9 0 0 0,-18-16 0 0 0,-20-13 0 0 0,-15-12 0 0 0,-4-11 0 0 0,8-3 0 0 0,12-9 0 0 0,18-4 0 0 0,19 2 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10451 6773 16383 0 0,'4'0'0'0'0,"7"0"0"0"0,0 5 0 0 0,-1 1 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14243 7250 16383 0 0,'-9'0'0'0'0,"-7"0"0"0"0,-10 0 0 0 0,-13 0 0 0 0,-14 8 0 0 0,-15 13 0 0 0,-9 24 0 0 0,0 8 0 0 0,-1 14 0 0 0,0 3 0 0 0,10 17 0 0 0,15 20 0 0 0,13 4 0 0 0,13 6 0 0 0,11-4 0 0 0,8-8 0 0 0,11-13 0 0 0,12-10 0 0 0,13-9 0 0 0,16-4 0 0 0,3-9 0 0 0,17-7 0 0 0,14-3 0 0 0,8-5 0 0 0,15-11 0 0 0,12-3 0 0 0,5-5 0 0 0,-9-9 0 0 0,-14-6 0 0 0,-11-5 0 0 0,3-17 0 0 0,-4-11 0 0 0,-8-6 0 0 0,-13-3 0 0 0,2 0 0 0 0,-11-4 0 0 0,-10 0 0 0 0,-8-8 0 0 0,-9 0 0 0 0,-10 2 0 0 0,-3-5 0 0 0,-3 6 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14479 7990 16383 0 0,'-13'-5'0'0'0,"-22"0"0"0"0,-27-1 0 0 0,-20 1 0 0 0,-10 2 0 0 0,2 1 0 0 0,8 1 0 0 0,13 1 0 0 0,10 0 0 0 0,10 0 0 0 0,10 0 0 0 0,6 0 0 0 0,0 1 0 0 0,2-1 0 0 0,6 0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15772 9391 16383 0 0,'-4'0'0'0'0,"-11"0"0"0"0,-11 0 0 0 0,-10 0 0 0 0,-3 0 0 0 0,-4 0 0 0 0,1-4 0 0 0,-2-2 0 0 0,-5 0 0 0 0,-4 2 0 0 0,-10 1 0 0 0,-8 1 0 0 0,-1 1 0 0 0,4-4 0 0 0,8-1 0 0 0,11 1 0 0 0,4 0 0 0 0,2 2 0 0 0,-2 2 0 0 0,4-5 0 0 0,8 0 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17453 6747 16383 0 0,'-18'9'0'0'0,"-14"11"0"0"0,-11 20 0 0 0,-6 26 0 0 0,0 9 0 0 0,-4 6 0 0 0,6 7 0 0 0,7 1 0 0 0,11 3 0 0 0,9 4 0 0 0,14-6 0 0 0,20-1 0 0 0,21 2 0 0 0,14-5 0 0 0,11-13 0 0 0,4-15 0 0 0,1-17 0 0 0,-3-16 0 0 0,-12-7 0 0 0,-27 2 0 0 0,-22 6 0 0 0,-20 16 0 0 0,-11 15 0 0 0,-1 10 0 0 0,6 11 0 0 0,6 6 0 0 0,7-2 0 0 0,9-3 0 0 0,11-10 0 0 0,7-12 0 0 0,6-12 0 0 0,4-13 0 0 0,6-12 0 0 0,11-10 0 0 0,12-6 0 0 0,-4-4 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18429 6849 16383 0 0,'-13'0'0'0'0,"-13"9"0"0"0,-16 7 0 0 0,-18 10 0 0 0,-11 9 0 0 0,1 3 0 0 0,8 4 0 0 0,11 21 0 0 0,5 4 0 0 0,10 4 0 0 0,16-1 0 0 0,19 0 0 0 0,29 6 0 0 0,17-1 0 0 0,24 5 0 0 0,8-4 0 0 0,14-9 0 0 0,12-12 0 0 0,12-16 0 0 0,16-14 0 0 0,8-11 0 0 0,-6-8 0 0 0,-18-6 0 0 0,-14-15 0 0 0,-16-14 0 0 0,-23-20 0 0 0,-21-50 0 0 0,-27-34 0 0 0,-33-8 0 0 0,-27-1 0 0 0,-14 14 0 0 0,-14 11 0 0 0,-8 17 0 0 0,1 21 0 0 0,1 20 0 0 0,10 19 0 0 0,13 17 0 0 0,15 13 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21662 8043 16383 0 0,'-9'13'0'0'0,"-16"9"0"0"0,-12 5 0 0 0,-5 3 0 0 0,-4-5 0 0 0,2-6 0 0 0,4-6 0 0 0,4-10 0 0 0,8-5 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21643 6759 16383 0 0,'4'-4'0'0'0,"7"-2"0"0"0,4 1 0 0 0,6 0 0 0 0,11-7 0 0 0,23-10 0 0 0,14-11 0 0 0,10-8 0 0 0,-1-1 0 0 0,-4 1 0 0 0,-6 4 0 0 0,-11 4 0 0 0,-9 3 0 0 0,-10 2 0 0 0,-2-12 0 0 0,-3-3 0 0 0,-7-3 0 0 0,1-3 0 0 0,-4 16 0 0 0,-6 27 0 0 0,-6 36 0 0 0,-5 30 0 0 0,-3 24 0 0 0,-3 27 0 0 0,8 26 0 0 0,16 33 0 0 0,4 6 0 0 0,9-6 0 0 0,4-5 0 0 0,-5-22 0 0 0,-5-30 0 0 0,-7-36 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22807 6059 16383 0 0,'4'0'0'0'0,"7"4"0"0"0,13 15 0 0 0,13 13 0 0 0,7 1 0 0 0,2-1 0 0 0,2 8 0 0 0,-8 5 0 0 0,-11 13 0 0 0,-1 5 0 0 0,-5 1 0 0 0,-7-6 0 0 0,-6-9 0 0 0,-1-8 0 0 0,-1-11 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23858 7594 16383 0 0,'13'39'0'0'0,"5"40"0"0"0,-2 28 0 0 0,-11 9 0 0 0,-16-11 0 0 0,-19-18 0 0 0,-17-12 0 0 0,-11-18 0 0 0,-3-14 0 0 0,5-15 0 0 0,6-12 0 0 0,13-8 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23748 7281 16383 0 0,'4'0'0'0'0,"-11"-39"0"0"0,-18-31 0 0 0,-5-12 0 0 0,-1-6 0 0 0,-1 4 0 0 0,-2 3 0 0 0,-6-3 0 0 0,1 10 0 0 0,-2 7 0 0 0,-3 16 0 0 0,1 12 0 0 0,0 4 0 0 0,2 7 0 0 0,9 10 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25358 7694 16383 0 0,'0'-5'0'0'0,"-4"-23"0"0"0,-11-50 0 0 0,-15-57 0 0 0,-8-75 0 0 0,-5-50 0 0 0,-18-38 0 0 0,-12-3 0 0 0,-10 18 0 0 0,3 36 0 0 0,12 51 0 0 0,13 45 0 0 0,16 45 0 0 0,14 57 0 0 0,29 68 0 0 0,27 70 0 0 0,40 78 0 0 0,28 62 0 0 0,20 41 0 0 0,4 22 0 0 0,-16-11 0 0 0,-22-37 0 0 0,-20-46 0 0 0,-12-35 0 0 0,-8-36 0 0 0,-5-23 0 0 0,-11-15 0 0 0,-6-14 0 0 0,3-7 0 0 0,-4-11 0 0 0,-1-10 0 0 0,5-13 0 0 0,7-26 0 0 0,2-41 0 0 0,21-57 0 0 0,19-77 0 0 0,10-57 0 0 0,3-39 0 0 0,-4-14 0 0 0,-16-13 0 0 0,-21 4 0 0 0,-17 19 0 0 0,-14 38 0 0 0,-10 53 0 0 0,-6 53 0 0 0,-3 42 0 0 0,-1 35 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26328 6350 16383 0 0,'-8'0'0'0'0,"-13"0"0"0"0,-10 0 0 0 0,-14 0 0 0 0,-12 0 0 0 0,-6 0 0 0 0,-4 0 0 0 0,-1 0 0 0 0,-5 0 0 0 0,-13 0 0 0 0,0 0 0 0 0,-4 0 0 0 0,2 0 0 0 0,1 0 0 0 0,29 0 0 0 0,25 0 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27464 5609 16383 0 0,'22'13'0'0'0,"29"18"0"0"0,19 12 0 0 0,2 8 0 0 0,2 8 0 0 0,2 7 0 0 0,-8-3 0 0 0,-12-3 0 0 0,-9-8 0 0 0,-10 0 0 0 0,-2-4 0 0 0,-7-5 0 0 0,-8 2 0 0 0,-7 3 0 0 0,-11 2 0 0 0,-14 1 0 0 0,-10-4 0 0 0,-18-5 0 0 0,-25-5 0 0 0,-9-10 0 0 0,-2-8 0 0 0,8-9 0 0 0,3-5 0 0 0,7-4 0 0 0,6-6 0 0 0,11-7 0 0 0,12-5 0 0 0,3-14 0 0 0,6-10 0 0 0,6-11 0 0 0,5-5 0 0 0,5-11 0 0 0,2-3 0 0 0,2 11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15545 10421 16383 0 0,'-5'0'0'0'0,"-5"0"0"0"0,-10 0 0 0 0,-6 0 0 0 0,-8-8 0 0 0,-10-8 0 0 0,-3-1 0 0 0,2 2 0 0 0,1 4 0 0 0,-2 0 0 0 0,3 1 0 0 0,4-2 0 0 0,5 1 0 0 0,3 3 0 0 0,3 2 0 0 0,6 2 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27120 4604 16383 0 0,'4'0'0'0'0,"15"9"0"0"0,4 2 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30481 5768 16383 0 0,'-4'0'0'0'0,"-11"0"0"0"0,-15 0 0 0 0,-12 0 0 0 0,-20 4 0 0 0,-18 11 0 0 0,-8 15 0 0 0,-2 8 0 0 0,-8 18 0 0 0,-27 93 0 0 0,-1 25 0 0 0,17-8 0 0 0,27-28 0 0 0,31-29 0 0 0,52-20 0 0 0,55-20 0 0 0,32-22 0 0 0,18-19 0 0 0,1-15 0 0 0,3-9 0 0 0,-13-5 0 0 0,-9-3 0 0 0,-15 0 0 0 0,-3-4 0 0 0,-8-10 0 0 0,-3-6 0 0 0,12-3 0 0 0,2-6 0 0 0,-7-14 0 0 0,-10-9 0 0 0,-11 5 0 0 0,-8 12 0 0 0,-10 12 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30021 6508 16383 0 0,'-5'0'0'0'0,"-5"0"0"0"0,-10 0 0 0 0,-6 0 0 0 0,-3 0 0 0 0,-6 0 0 0 0,0 0 0 0 0,-4 0 0 0 0,-4 0 0 0 0,-3 0 0 0 0,-3-4 0 0 0,8-2 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31398 5001 16383 0 0,'9'0'0'0'0,"20"17"0"0"0,28 33 0 0 0,25 12 0 0 0,35 17 0 0 0,14 8 0 0 0,7 12 0 0 0,2-2 0 0 0,-9-1 0 0 0,-6 6 0 0 0,-14-10 0 0 0,-23-4 0 0 0,-17 2 0 0 0,-20-7 0 0 0,-20 6 0 0 0,-14 0 0 0 0,-10-11 0 0 0,-16-9 0 0 0,-14-13 0 0 0,-13-15 0 0 0,-13-15 0 0 0,-11-3 0 0 0,-9-6 0 0 0,-19-5 0 0 0,-21-5 0 0 0,-13-3 0 0 0,0-4 0 0 0,4 0 0 0 0,-1-14 0 0 0,-19-13 0 0 0,1-12 0 0 0,19-2 0 0 0,12-4 0 0 0,20-2 0 0 0,24 1 0 0 0,23-8 0 0 0,18-17 0 0 0,13 3 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31925 4498 16383 0 0,'-9'0'0'0'0,"-16"9"0"0"0,-13 7 0 0 0,-3 1 0 0 0,-9 2 0 0 0,-9 2 0 0 0,-16 6 0 0 0,-75 12 0 0 0,-125 34 0 0 0,-21 5 0 0 0,32-2 0 0 0,60-14 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7548 14515 16383 0 0,'-9'-5'0'0'0,"-7"-9"0"0"0,-5-21 0 0 0,-13-26 0 0 0,-4-16 0 0 0,-1-21 0 0 0,-10-20 0 0 0,-11-30 0 0 0,-13-24 0 0 0,-7-10 0 0 0,7 9 0 0 0,10 11 0 0 0,11 30 0 0 0,16 50 0 0 0,13 52 0 0 0,19 44 0 0 0,15 42 0 0 0,23 42 0 0 0,19 35 0 0 0,14 26 0 0 0,4 8 0 0 0,-6-8 0 0 0,-5-12 0 0 0,-3-10 0 0 0,-4-28 0 0 0,-6-33 0 0 0,-2-28 0 0 0,5-28 0 0 0,6-35 0 0 0,16-22 0 0 0,14-29 0 0 0,4-15 0 0 0,6-11 0 0 0,-6-9 0 0 0,-9-7 0 0 0,-9-9 0 0 0,-17-2 0 0 0,-14 7 0 0 0,-14 13 0 0 0,-11 20 0 0 0,-17 31 0 0 0,-26 59 0 0 0,-66 120 0 0 0,-43 135 0 0 0,-42 153 0 0 0,-26 93 0 0 0,4 48 0 0 0,18 2 0 0 0,32-32 0 0 0,36-58 0 0 0,39-70 0 0 0,18-90 0 0 0,14-84 0 0 0,19-87 0 0 0,14-70 0 0 0,13-53 0 0 0,10-46 0 0 0,8-23 0 0 0,12-25 0 0 0,2 1 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8467 15197 16383 0 0,'4'-4'0'0'0,"6"-7"0"0"0,6 0 0 0 0,4-3 0 0 0,4 0 0 0 0,6-1 0 0 0,6-7 0 0 0,3-4 0 0 0,-2-3 0 0 0,2 0 0 0 0,-6-4 0 0 0,-4 0 0 0 0,-3-14 0 0 0,-1-6 0 0 0,-5-7 0 0 0,-6-4 0 0 0,-5-2 0 0 0,-4 4 0 0 0,-8 18 0 0 0,-7 21 0 0 0,-7 27 0 0 0,0 22 0 0 0,3 15 0 0 0,4 5 0 0 0,3 3 0 0 0,7 7 0 0 0,9-1 0 0 0,15-3 0 0 0,8-9 0 0 0,4-12 0 0 0,-1-15 0 0 0,3-20 0 0 0,3-18 0 0 0,-4-5 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9022 13599 16383 0 0,'5'-4'0'0'0,"22"-2"0"0"0,8 0 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13128 14420 16383 0 0,'-83'4'0'0'0,"-54"15"0"0"0,-39 26 0 0 0,10 41 0 0 0,34 22 0 0 0,39-1 0 0 0,36-12 0 0 0,36-3 0 0 0,30-9 0 0 0,80 25 0 0 0,28-5 0 0 0,0-21 0 0 0,-12-24 0 0 0,-15-26 0 0 0,-18-23 0 0 0,-17-17 0 0 0,-18-8 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12788 14817 16383 0 0,'-8'0'0'0'0,"-8"0"0"0"0,-10 0 0 0 0,-13 0 0 0 0,-14 0 0 0 0,-6 0 0 0 0,-16 0 0 0 0,-11 0 0 0 0,-1 0 0 0 0,6 0 0 0 0,12 0 0 0 0,13 4 0 0 0,17 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8440 5874 16383 0 0,'22'9'0'0'0,"20"7"0"0"0,8 1 0 0 0,-5-3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15875 8678 16383 0 0,'4'-4'0'0'0,"20"2"0"0"0,9 7 0 0 0,4 6 0 0 0,0 6 0 0 0,-2 9 0 0 0,2 9 0 0 0,-1 7 0 0 0,-2 5 0 0 0,-3 4 0 0 0,-6 1 0 0 0,-8-3 0 0 0,2-2 0 0 0,-2-3 0 0 0,1-6 0 0 0,-3-5 0 0 0,-5-3 0 0 0,-3 2 0 0 0,-3-1 0 0 0,-2 0 0 0 0,-2 7 0 0 0,0 2 0 0 0,-1-2 0 0 0,0-3 0 0 0,-4 11 0 0 0,-5 1 0 0 0,-6-3 0 0 0,-5-4 0 0 0,-7-1 0 0 0,-3-1 0 0 0,-1-4 0 0 0,0-3 0 0 0,2-3 0 0 0,2-1 0 0 0,4-1 0 0 0,8 4 0 0 0,6 1 0 0 0,4 0 0 0 0,4-2 0 0 0,2 5 0 0 0,1-1 0 0 0,5-1 0 0 0,5-1 0 0 0,10-2 0 0 0,6-6 0 0 0,11 2 0 0 0,9 2 0 0 0,0-5 0 0 0,-4-1 0 0 0,-4-4 0 0 0,-9-1 0 0 0,-1 6 0 0 0,-5 3 0 0 0,-7 7 0 0 0,-7 6 0 0 0,-4 10 0 0 0,-8 6 0 0 0,-8 2 0 0 0,-11 5 0 0 0,-6-4 0 0 0,-3-2 0 0 0,-1-7 0 0 0,0-7 0 0 0,2-5 0 0 0,0-6 0 0 0,7-7 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14957 13440 16383 0 0,'-4'-4'0'0'0,"-15"-2"0"0"0,-27 1 0 0 0,-30 13 0 0 0,-26 15 0 0 0,-7 21 0 0 0,5 12 0 0 0,11 5 0 0 0,18 1 0 0 0,22-6 0 0 0,19-3 0 0 0,15-7 0 0 0,12-2 0 0 0,11 9 0 0 0,9 0 0 0 0,16-10 0 0 0,15-6 0 0 0,28-2 0 0 0,9-7 0 0 0,1-7 0 0 0,-10-4 0 0 0,-17 13 0 0 0,-18 32 0 0 0,-15 46 0 0 0,-12 43 0 0 0,-6 18 0 0 0,-23 16 0 0 0,-12-16 0 0 0,-1-22 0 0 0,1-33 0 0 0,1-26 0 0 0,2-24 0 0 0,5-19 0 0 0,6-12 0 0 0,7 1 0 0 0,5 0 0 0 0,2-3 0 0 0,8 4 0 0 0,19-1 0 0 0,11-1 0 0 0,12-7 0 0 0,11-3 0 0 0,5-6 0 0 0,0-5 0 0 0,3 0 0 0 0,-1 1 0 0 0,-8-5 0 0 0,-8-4 0 0 0,-4-7 0 0 0,-2-17 0 0 0,-7-4 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15753 13889 16383 0 0,'-13'-13'0'0'0,"-14"-5"0"0"0,-6 1 0 0 0,-10 4 0 0 0,-3 3 0 0 0,2 4 0 0 0,-4 8 0 0 0,-3 11 0 0 0,-15 17 0 0 0,-5 13 0 0 0,5 11 0 0 0,10 2 0 0 0,14 8 0 0 0,14 11 0 0 0,12 2 0 0 0,9 1 0 0 0,5-5 0 0 0,13-5 0 0 0,16-1 0 0 0,9-8 0 0 0,2-10 0 0 0,13-3 0 0 0,1-7 0 0 0,2-4 0 0 0,-1-9 0 0 0,5-8 0 0 0,5-4 0 0 0,1-3 0 0 0,-2-4 0 0 0,-7-3 0 0 0,-4-3 0 0 0,-6-1 0 0 0,-7 0 0 0 0,-5-1 0 0 0,5-4 0 0 0,0-19 0 0 0,3-27 0 0 0,-6-23 0 0 0,-9-7 0 0 0,-8-4 0 0 0,-8 5 0 0 0,-6-7 0 0 0,-16-5 0 0 0,-15 3 0 0 0,-7 9 0 0 0,-12 4 0 0 0,-1 11 0 0 0,-3 17 0 0 0,4 16 0 0 0,9 13 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16298 14843 16383 0 0,'0'5'0'0'0,"0"9"0"0"0,0 17 0 0 0,0 10 0 0 0,0 9 0 0 0,0-1 0 0 0,0-9 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16669 13692 16383 0 0,'9'0'0'0'0,"7"-4"0"0"0,9-2 0 0 0,19-4 0 0 0,6-5 0 0 0,7 1 0 0 0,-1 2 0 0 0,3 3 0 0 0,-4 3 0 0 0,-3-6 0 0 0,-6-5 0 0 0,-2 0 0 0 0,-4-2 0 0 0,-4-1 0 0 0,-4-7 0 0 0,1-7 0 0 0,-5-7 0 0 0,-2 0 0 0 0,-7-3 0 0 0,-5-2 0 0 0,-6 2 0 0 0,-4 5 0 0 0,-3 3 0 0 0,-1 14 0 0 0,-6 23 0 0 0,-1 28 0 0 0,0 32 0 0 0,2 37 0 0 0,1 31 0 0 0,2 12 0 0 0,5 4 0 0 0,7-10 0 0 0,1-14 0 0 0,4-24 0 0 0,3-23 0 0 0,3-25 0 0 0,-2-21 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18203 12621 16383 0 0,'9'-5'0'0'0,"16"21"0"0"0,17 25 0 0 0,14 37 0 0 0,7 13 0 0 0,-3-4 0 0 0,5-4 0 0 0,2 2 0 0 0,-8-5 0 0 0,-4 1 0 0 0,-7-4 0 0 0,-12-10 0 0 0,-12-14 0 0 0,-24-1 0 0 0,-33 8 0 0 0,-33 10 0 0 0,-18 39 0 0 0,-5 17 0 0 0,5 5 0 0 0,17-6 0 0 0,19-12 0 0 0,19-20 0 0 0,13-18 0 0 0,14-12 0 0 0,12-17 0 0 0,9-17 0 0 0,14-13 0 0 0,19-9 0 0 0,5-5 0 0 0,1-4 0 0 0,-4 3 0 0 0,-11 14 0 0 0,-14 32 0 0 0,-11 25 0 0 0,-9 35 0 0 0,-6 22 0 0 0,-7 1 0 0 0,-9-3 0 0 0,-5-19 0 0 0,-9-28 0 0 0,-9-36 0 0 0,3-26 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20214 13373 16383 0 0,'0'18'0'0'0,"0"27"0"0"0,5 42 0 0 0,18 36 0 0 0,37 63 0 0 0,12 27 0 0 0,20 29 0 0 0,12 22 0 0 0,11 23 0 0 0,-6-10 0 0 0,-13-31 0 0 0,-9-31 0 0 0,-11-35 0 0 0,-14-34 0 0 0,-13-42 0 0 0,-10-39 0 0 0,1-52 0 0 0,7-55 0 0 0,0-47 0 0 0,9-47 0 0 0,4-53 0 0 0,6-44 0 0 0,-10-51 0 0 0,4-40 0 0 0,-3-30 0 0 0,-13-16 0 0 0,-13 6 0 0 0,-11 48 0 0 0,-10 64 0 0 0,-7 70 0 0 0,-3 72 0 0 0,-2 53 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21613 14473 16383 0 0,'-9'0'0'0'0,"-7"0"0"0"0,-5 4 0 0 0,-4 2 0 0 0,-6 0 0 0 0,-2 2 0 0 0,0 1 0 0 0,-8-1 0 0 0,-5-2 0 0 0,-13-3 0 0 0,-4-1 0 0 0,-10-1 0 0 0,-15-1 0 0 0,0 0 0 0 0,-3 0 0 0 0,0-1 0 0 0,4 5 0 0 0,6 2 0 0 0,10 8 0 0 0,11 2 0 0 0,12 3 0 0 0,23-3 0 0 0,16-3 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23175 14393 16383 0 0,'9'13'0'0'0,"16"23"0"0"0,21 21 0 0 0,16 11 0 0 0,11 7 0 0 0,10-1 0 0 0,0-4 0 0 0,0-1 0 0 0,-11-3 0 0 0,-13 4 0 0 0,-12 9 0 0 0,-14 3 0 0 0,-13 6 0 0 0,-18 5 0 0 0,-28-9 0 0 0,-17-14 0 0 0,-11-19 0 0 0,-9-10 0 0 0,-3-6 0 0 0,-3-11 0 0 0,2-8 0 0 0,-6-12 0 0 0,5-11 0 0 0,10-8 0 0 0,10-15 0 0 0,10-7 0 0 0,5-10 0 0 0,1-15 0 0 0,6-19 0 0 0,6 5 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23310 12912 16383 0 0,'0'0'0'0'0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24884 14340 16383 0 0,'-4'0'0'0'0,"-33"5"0"0"0,-22 1 0 0 0,-16 4 0 0 0,-2 4 0 0 0,6 5 0 0 0,8-1 0 0 0,9 1 0 0 0,14 1 0 0 0,14 2 0 0 0,11 15 0 0 0,9 18 0 0 0,9 18 0 0 0,30 27 0 0 0,15 1 0 0 0,3-13 0 0 0,1-16 0 0 0,6-12 0 0 0,-3-16 0 0 0,2-11 0 0 0,-4-12 0 0 0,-6-8 0 0 0,-8-8 0 0 0,-5-3 0 0 0,0-4 0 0 0,-1 0 0 0 0,-3 0 0 0 0,0 0 0 0 0,2 1 0 0 0,0 0 0 0 0,0 0 0 0 0,-2-3 0 0 0,-6-2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6804 5079 16383 0 0,'-4'-4'0'0'0,"-6"-2"0"0"0,-6 1 0 0 0,-9 0 0 0 0,-8 6 0 0 0,-9 3 0 0 0,0 1 0 0 0,-3-1 0 0 0,3-1 0 0 0,3-1 0 0 0,5 0 0 0 0,-6-2 0 0 0,-4 5 0 0 0,-8 1 0 0 0,0 3 0 0 0,5 1 0 0 0,1-1 0 0 0,0 6 0 0 0,4 1 0 0 0,4-3 0 0 0,4 2 0 0 0,-1-3 0 0 0,-3-2 0 0 0,5-4 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24625 14841 16383 0 0,'-4'0'0'0'0,"-7"0"0"0"0,-9 0 0 0 0,-6 0 0 0 0,-7 0 0 0 0,-8 0 0 0 0,0 0 0 0 0,-2 0 0 0 0,6-9 0 0 0,9-7 0 0 0,10-19 0 0 0,7-3 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25056 13149 16383 0 0,'4'-4'0'0'0,"7"-2"0"0"0,4 0 0 0 0,6 2 0 0 0,11 1 0 0 0,14 1 0 0 0,8 1 0 0 0,7 5 0 0 0,8 15 0 0 0,8 13 0 0 0,14 23 0 0 0,18 24 0 0 0,20 29 0 0 0,11 23 0 0 0,8 20 0 0 0,-8 6 0 0 0,-15-6 0 0 0,-24-16 0 0 0,-25-13 0 0 0,-8-5 0 0 0,-11-10 0 0 0,-15 4 0 0 0,-15 5 0 0 0,-12-9 0 0 0,-8-9 0 0 0,-6-13 0 0 0,-16-7 0 0 0,-14-13 0 0 0,-12-18 0 0 0,-6-11 0 0 0,-5-13 0 0 0,-2-10 0 0 0,-1-3 0 0 0,-4-3 0 0 0,-5-3 0 0 0,4-1 0 0 0,7-3 0 0 0,5-4 0 0 0,-3-16 0 0 0,-7-25 0 0 0,-1-28 0 0 0,5-28 0 0 0,-3-31 0 0 0,-7-24 0 0 0,1-21 0 0 0,12-33 0 0 0,15 19 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25709 12620 16383 0 0,'-5'-4'0'0'0,"-5"-2"0"0"0,-6 0 0 0 0,-4 2 0 0 0,-12 1 0 0 0,-18 1 0 0 0,-10 5 0 0 0,-16 7 0 0 0,-22 10 0 0 0,-20 6 0 0 0,-12 12 0 0 0,-19 0 0 0 0,-7-3 0 0 0,11-3 0 0 0,17-6 0 0 0,20 0 0 0 0,35-3 0 0 0,41-6 0 0 0,45-2 0 0 0,19-3 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27515 12885 16383 0 0,'-8'13'0'0'0,"-4"18"0"0"0,1 25 0 0 0,2 34 0 0 0,2 33 0 0 0,3 34 0 0 0,7 26 0 0 0,15 35 0 0 0,18 23 0 0 0,16 3 0 0 0,17-7 0 0 0,1-24 0 0 0,-2-28 0 0 0,-9-22 0 0 0,-6-1 0 0 0,-7 0 0 0 0,-2-33 0 0 0,8-82 0 0 0,4-80 0 0 0,2-78 0 0 0,-9-64 0 0 0,-14-50 0 0 0,-11-45 0 0 0,-11-15 0 0 0,-8-12 0 0 0,-4 5 0 0 0,-2 21 0 0 0,-1 35 0 0 0,-1 53 0 0 0,1 58 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28190 13996 16383 0 0,'-4'5'0'0'0,"-7"1"0"0"0,-4-1 0 0 0,-10 0 0 0 0,-4 2 0 0 0,-2 1 0 0 0,0-1 0 0 0,0 2 0 0 0,3 4 0 0 0,0 1 0 0 0,1-3 0 0 0,-8 1 0 0 0,-3-1 0 0 0,-12-3 0 0 0,-2 2 0 0 0,-1-1 0 0 0,0 3 0 0 0,8-2 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29263 14929 16383 0 0,'17'-8'0'0'0,"20"-13"0"0"0,25-15 0 0 0,6-6 0 0 0,9-4 0 0 0,-3-13 0 0 0,-16-9 0 0 0,-16-10 0 0 0,-16-1 0 0 0,-13-1 0 0 0,-8 6 0 0 0,-5 10 0 0 0,-6 12 0 0 0,-8 14 0 0 0,-5 15 0 0 0,-4 10 0 0 0,-2 12 0 0 0,3 11 0 0 0,5 7 0 0 0,5 11 0 0 0,6 8 0 0 0,2 8 0 0 0,8 0 0 0 0,11 2 0 0 0,12 5 0 0 0,6 0 0 0 0,10 3 0 0 0,7 2 0 0 0,3 0 0 0 0,2-1 0 0 0,-4-5 0 0 0,-2-7 0 0 0,-5-6 0 0 0,-10-10 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29607 13441 16383 0 0,'0'0'0'0'0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31414 13679 16383 0 0,'-5'0'0'0'0,"-9"0"0"0"0,-17 0 0 0 0,-24 0 0 0 0,-12 0 0 0 0,2 4 0 0 0,-3 7 0 0 0,7 4 0 0 0,10 1 0 0 0,-1 11 0 0 0,5 4 0 0 0,-7 16 0 0 0,-4 38 0 0 0,9 23 0 0 0,12 1 0 0 0,12 1 0 0 0,11-15 0 0 0,8-10 0 0 0,13-11 0 0 0,11-14 0 0 0,14-12 0 0 0,25-6 0 0 0,6-9 0 0 0,-3-7 0 0 0,-7-3 0 0 0,-4-6 0 0 0,-6-5 0 0 0,-5-5 0 0 0,-2-4 0 0 0,3-2 0 0 0,-1-6 0 0 0,-2-6 0 0 0,-4-6 0 0 0,7-4 0 0 0,4-3 0 0 0,10-2 0 0 0,16-10 0 0 0,6-7 0 0 0,-1-1 0 0 0,-9 3 0 0 0,-15 3 0 0 0,-17 1 0 0 0,-13 5 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31019 14261 16383 0 0,'-4'0'0'0'0,"-11"4"0"0"0,-11 2 0 0 0,-5 0 0 0 0,-7-2 0 0 0,-6 0 0 0 0,1-3 0 0 0,3 1 0 0 0,-9-2 0 0 0,-5 0 0 0 0,-7 0 0 0 0,-6 8 0 0 0,5 4 0 0 0,7 3 0 0 0,18 4 0 0 0,16-1 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33519 12303 16383 0 0,'-4'-5'0'0'0,"-7"0"0"0"0,-4-1 0 0 0,-10 10 0 0 0,-9 18 0 0 0,2 31 0 0 0,5 20 0 0 0,39 159 0 0 0,22 72 0 0 0,9 10 0 0 0,1-17 0 0 0,-6-51 0 0 0,-9-63 0 0 0,-7-57 0 0 0,-1-51 0 0 0,4-47 0 0 0,-2-28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7048 13149 16383 0 0,'-4'-4'0'0'0,"-11"-2"0"0"0,-7-4 0 0 0,-4 0 0 0 0,-10 10 0 0 0,-5 9 0 0 0,2 13 0 0 0,-3 10 0 0 0,3 5 0 0 0,3 5 0 0 0,3-1 0 0 0,3 2 0 0 0,6 2 0 0 0,8-2 0 0 0,6-4 0 0 0,5-4 0 0 0,4 1 0 0 0,1-2 0 0 0,5 2 0 0 0,7 0 0 0 0,5-2 0 0 0,4-2 0 0 0,4-3 0 0 0,1-2 0 0 0,5-4 0 0 0,2-3 0 0 0,8-5 0 0 0,6 0 0 0 0,0 2 0 0 0,4 2 0 0 0,-1-2 0 0 0,-1 0 0 0 0,-5 2 0 0 0,-4 2 0 0 0,-6 2 0 0 0,-8 1 0 0 0,-8 10 0 0 0,-8 4 0 0 0,-5-1 0 0 0,-4-2 0 0 0,-1 6 0 0 0,-2 1 0 0 0,-4-2 0 0 0,-1 0 0 0 0,-5-2 0 0 0,-3-3 0 0 0,-4-3 0 0 0,-8-3 0 0 0,-4 3 0 0 0,0-5 0 0 0,-4-1 0 0 0,-1-6 0 0 0,2-2 0 0 0,2 0 0 0 0,-3-2 0 0 0,-3 4 0 0 0,0-1 0 0 0,2 1 0 0 0,-2-4 0 0 0,-3-3 0 0 0,-3-5 0 0 0,-3-4 0 0 0,2-2 0 0 0,0-1 0 0 0,3-2 0 0 0,4 0 0 0 0,1-4 0 0 0,5-6 0 0 0,14-9 0 0 0,9-3 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33939 12248 16383 0 0,'-9'0'0'0'0,"-11"0"0"0"0,-16 0 0 0 0,-11 0 0 0 0,-23 0 0 0 0,-13 0 0 0 0,-10-4 0 0 0,-11-6 0 0 0,-28-6 0 0 0,-8 0 0 0 0,-3 3 0 0 0,14 3 0 0 0,25 4 0 0 0,22 2 0 0 0,19 3 0 0 0,13 5 0 0 0,14 2 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34178 14526 16383 0 0,'-13'4'0'0'0,"-22"2"0"0"0,-27 8 0 0 0,-39 2 0 0 0,-22 7 0 0 0,-10 0 0 0 0,10 0 0 0 0,13-4 0 0 0,11-5 0 0 0,10 0 0 0 0,11-3 0 0 0,1-4 0 0 0,6 7 0 0 0,5 0 0 0 0,10-1 0 0 0,9-4 0 0 0,14-3 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10131 14288 16383 0 0,'5'0'0'0'0,"5"0"0"0"0,6 0 0 0 0,17 0 0 0 0,17 0 0 0 0,12 8 0 0 0,1 8 0 0 0,7 10 0 0 0,0 9 0 0 0,-3 8 0 0 0,-8 0 0 0 0,-10 2 0 0 0,-5 2 0 0 0,-5 2 0 0 0,-5 2 0 0 0,-8-5 0 0 0,-4 9 0 0 0,-6-1 0 0 0,-6 3 0 0 0,-4 10 0 0 0,-4 2 0 0 0,-1 2 0 0 0,-2-1 0 0 0,0 0 0 0 0,-13 1 0 0 0,-9-7 0 0 0,-18-5 0 0 0,-10 0 0 0 0,-15-6 0 0 0,-18 2 0 0 0,-3-4 0 0 0,0-12 0 0 0,6-6 0 0 0,7-2 0 0 0,13-5 0 0 0,8-3 0 0 0,3-5 0 0 0,7-6 0 0 0,10-5 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9922 13467 16383 0 0,'-5'-4'0'0'0,"-1"-2"0"0"0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8202 13625 16383 0 0,'4'-4'0'0'0,"7"-2"0"0"0,4 1 0 0 0,6 0 0 0 0,7 2 0 0 0,-1 1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8176 14048 16383 0 0,'0'5'0'0'0,"4"1"0"0"0,11-1 0 0 0,11 0 0 0 0,5-2 0 0 0,3-1 0 0 0,-1-5 0 0 0,-1-7 0 0 0,-2-2 0 0 0,-2 2 0 0 0,-1 2 0 0 0,0-2 0 0 0,-6 1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9461 12647 16383 0 0,'-18'0'0'0'0,"-14"0"0"0"0,-11 0 0 0 0,-2 0 0 0 0,-2 0 0 0 0,-2 0 0 0 0,2 0 0 0 0,2 9 0 0 0,3 7 0 0 0,9 5 0 0 0,10 17 0 0 0,9 11 0 0 0,7 5 0 0 0,4-1 0 0 0,4-6 0 0 0,0-7 0 0 0,5-5 0 0 0,15 0 0 0 0,8-2 0 0 0,4-1 0 0 0,8 6 0 0 0,3 1 0 0 0,-2 8 0 0 0,-8 4 0 0 0,-10-2 0 0 0,-10-1 0 0 0,-6-4 0 0 0,-5-5 0 0 0,-3-5 0 0 0,-1 1 0 0 0,-1-1 0 0 0,0-3 0 0 0,-4-1 0 0 0,-5-2 0 0 0,-10-1 0 0 0,-5-1 0 0 0,-3-1 0 0 0,3 1 0 0 0,7-1 0 0 0,6 1 0 0 0,5-1 0 0 0,4 1 0 0 0,3 4 0 0 0,6 2 0 0 0,7-5 0 0 0,9-7 0 0 0,6-7 0 0 0,8-6 0 0 0,1-3 0 0 0,0-3 0 0 0,-3-6 0 0 0,-6 6 0 0 0,-4 8 0 0 0,-5 11 0 0 0,-6 7 0 0 0,-6 7 0 0 0,-2 7 0 0 0,-4 0 0 0 0,0-1 0 0 0,-1-4 0 0 0,0 0 0 0 0,0 0 0 0 0,0-3 0 0 0,0-2 0 0 0,1 2 0 0 0,0 0 0 0 0,0-2 0 0 0,0 0 0 0 0,0 6 0 0 0,0 2 0 0 0,0-1 0 0 0,0-4 0 0 0,0-2 0 0 0,4-2 0 0 0,7-3 0 0 0,4-5 0 0 0,6-2 0 0 0,2-4 0 0 0,3-6 0 0 0,5-4 0 0 0,10-2 0 0 0,-1-3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10747 13096 16383 0 0,'-9'0'0'0'0,"-11"0"0"0"0,-12 0 0 0 0,-4-5 0 0 0,-5-1 0 0 0,0 1 0 0 0,-2-4 0 0 0,-2 0 0 0 0,-2 1 0 0 0,2 3 0 0 0,-9 1 0 0 0,-12 2 0 0 0,-4 1 0 0 0,1 10 0 0 0,3 7 0 0 0,9 10 0 0 0,14 10 0 0 0,10 6 0 0 0,11 6 0 0 0,8-1 0 0 0,8 0 0 0 0,4 1 0 0 0,7-3 0 0 0,7-5 0 0 0,6-5 0 0 0,4-9 0 0 0,7-3 0 0 0,3-7 0 0 0,5 3 0 0 0,1-1 0 0 0,2 0 0 0 0,-1 2 0 0 0,2 1 0 0 0,7 11 0 0 0,3 9 0 0 0,3 5 0 0 0,-3 0 0 0 0,-7-3 0 0 0,-6-1 0 0 0,-10-3 0 0 0,-9-3 0 0 0,-8-4 0 0 0,-6 1 0 0 0,-4 1 0 0 0,-2-3 0 0 0,-5-1 0 0 0,-6-2 0 0 0,-5-1 0 0 0,-5 0 0 0 0,-2-2 0 0 0,-2-4 0 0 0,-1-5 0 0 0,0-7 0 0 0,-9 1 0 0 0,-2-2 0 0 0,1-2 0 0 0,1-2 0 0 0,0-2 0 0 0,0-1 0 0 0,2-1 0 0 0,3-1 0 0 0,-2 1 0 0 0,0 0 0 0 0,1-5 0 0 0,2-6 0 0 0,10-5 0 0 0,13 0 0 0 0,16 3 0 0 0,8 3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10821 14258 16383 0 0,'5'0'0'0'0,"9"0"0"0"0,8 0 0 0 0,4 0 0 0 0,2 0 0 0 0,9-5 0 0 0,8-5 0 0 0,0-10 0 0 0,-3-2 0 0 0,0-6 0 0 0,-3 3 0 0 0,-3 4 0 0 0,-8 11 0 0 0,-5 16 0 0 0,-1 11 0 0 0,-5 11 0 0 0,-5 6 0 0 0,-5 1 0 0 0,-3-1 0 0 0,-7-6 0 0 0,-3-3 0 0 0,-5 2 0 0 0,0 1 0 0 0,1 1 0 0 0,3-1 0 0 0,2-5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12515 14235 16383 0 0,'4'4'0'0'0,"2"15"0"0"0,-1 17 0 0 0,0 12 0 0 0,-6 1 0 0 0,-3-3 0 0 0,-5-4 0 0 0,-1-10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13070 14076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10093 4683 16383 0 0,'-8'0'0'0'0,"-17"0"0"0"0,-8 0 0 0 0,-3 0 0 0 0,-9 0 0 0 0,-5 0 0 0 0,-2 0 0 0 0,-3 5 0 0 0,10 5 0 0 0,11 10 0 0 0,12 10 0 0 0,10 5 0 0 0,7 5 0 0 0,4 5 0 0 0,2-2 0 0 0,1 2 0 0 0,0 1 0 0 0,0-3 0 0 0,0-4 0 0 0,-1-4 0 0 0,4 5 0 0 0,5 0 0 0 0,15-3 0 0 0,11-2 0 0 0,9 1 0 0 0,1-2 0 0 0,-3-1 0 0 0,-5-2 0 0 0,-8-3 0 0 0,-14 4 0 0 0,-14 0 0 0 0,-12-1 0 0 0,-8 4 0 0 0,-11-1 0 0 0,-8-1 0 0 0,-11-2 0 0 0,-3-6 0 0 0,0 1 0 0 0,3 1 0 0 0,6 0 0 0 0,6 4 0 0 0,8 2 0 0 0,10-1 0 0 0,7-2 0 0 0,6 8 0 0 0,4 2 0 0 0,2 7 0 0 0,0 8 0 0 0,10 13 0 0 0,7 13 0 0 0,4-4 0 0 0,4 3 0 0 0,10 1 0 0 0,7-5 0 0 0,11 8 0 0 0,21 10 0 0 0,12 3 0 0 0,0-6 0 0 0,-7-15 0 0 0,-7-11 0 0 0,-13-16 0 0 0,-11-18 0 0 0,-10-12 0 0 0,-7-16 0 0 0,-1-15 0 0 0,-5-12 0 0 0,-7-5 0 0 0,-7 2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13547 14076 16383 0 0,'0'0'0'0'0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14949 14129 16383 0 0,'0'0'0'0'0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15636 14235 16383 0 0,'-4'4'0'0'0,"-2"11"0"0"0,0 11 0 0 0,6 10 0 0 0,3 3 0 0 0,1 0 0 0 0,-1-3 0 0 0,-5-3 0 0 0,-6-3 0 0 0,2-6 0 0 0,3-7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16807 12961 16383 0 0,'-4'-9'0'0'0,"-6"-7"0"0"0,-6-5 0 0 0,-4 1 0 0 0,-8-1 0 0 0,-12 3 0 0 0,-8 6 0 0 0,-10 3 0 0 0,2 4 0 0 0,1 3 0 0 0,-3 2 0 0 0,3 1 0 0 0,8-1 0 0 0,2 10 0 0 0,0 7 0 0 0,4 5 0 0 0,4 3 0 0 0,-1 2 0 0 0,3 0 0 0 0,6 1 0 0 0,9-1 0 0 0,7 5 0 0 0,7 0 0 0 0,3 0 0 0 0,3-2 0 0 0,5-1 0 0 0,16 8 0 0 0,21 1 0 0 0,8 0 0 0 0,14 1 0 0 0,-1-6 0 0 0,-2-4 0 0 0,3-2 0 0 0,-2-2 0 0 0,-2 4 0 0 0,-8 1 0 0 0,-7 0 0 0 0,-7 0 0 0 0,-6-2 0 0 0,-9 0 0 0 0,-7-2 0 0 0,-7 1 0 0 0,-5 3 0 0 0,-3 1 0 0 0,-2 5 0 0 0,-1 4 0 0 0,1 0 0 0 0,-1-2 0 0 0,1-3 0 0 0,0 0 0 0 0,1 0 0 0 0,0-2 0 0 0,-5-3 0 0 0,-5-1 0 0 0,-10-6 0 0 0,-10 1 0 0 0,-5 2 0 0 0,-5-3 0 0 0,-4-3 0 0 0,0-3 0 0 0,0-5 0 0 0,2-5 0 0 0,4-3 0 0 0,5-3 0 0 0,-2-1 0 0 0,1 0 0 0 0,2-1 0 0 0,3 0 0 0 0,0-4 0 0 0,11-6 0 0 0,17-5 0 0 0,8 0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16933 14460 16383 0 0,'0'-5'0'0'0,"0"-5"0"0"0,5-6 0 0 0,1-4 0 0 0,-1-3 0 0 0,0-12 0 0 0,-2-3 0 0 0,-1-9 0 0 0,-1 0 0 0 0,-1-2 0 0 0,0-1 0 0 0,0 4 0 0 0,0 5 0 0 0,0 6 0 0 0,4 3 0 0 0,1 8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16907 14206 16383 0 0,'9'-4'0'0'0,"7"-2"0"0"0,5 0 0 0 0,4 2 0 0 0,1-4 0 0 0,2-4 0 0 0,0 0 0 0 0,-1-3 0 0 0,-5 1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17013 14261 16383 0 0,'4'4'0'0'0,"6"7"0"0"0,6 0 0 0 0,4 4 0 0 0,4 2 0 0 0,-3 4 0 0 0,0 3 0 0 0,0 1 0 0 0,-3-4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17383 12938 16383 0 0,'9'0'0'0'0,"7"5"0"0"0,14 14 0 0 0,7 8 0 0 0,5 9 0 0 0,0 2 0 0 0,-3-1 0 0 0,6 7 0 0 0,-1 0 0 0 0,-8-3 0 0 0,-1 13 0 0 0,-7 20 0 0 0,-7 10 0 0 0,-9 0 0 0 0,-9-6 0 0 0,-11-11 0 0 0,-7-14 0 0 0,-7-10 0 0 0,-3-9 0 0 0,-2-5 0 0 0,-1-4 0 0 0,5-1 0 0 0,6-1 0 0 0,5 5 0 0 0,10 2 0 0 0,14-5 0 0 0,9-1 0 0 0,10-5 0 0 0,13-6 0 0 0,7-1 0 0 0,0-2 0 0 0,-4-3 0 0 0,-6 2 0 0 0,-2-1 0 0 0,-2-2 0 0 0,1 7 0 0 0,-2 6 0 0 0,3 4 0 0 0,-7 11 0 0 0,-8 9 0 0 0,-8 10 0 0 0,-15 5 0 0 0,-13 5 0 0 0,-8-3 0 0 0,-6-7 0 0 0,-2-9 0 0 0,-1-7 0 0 0,0-6 0 0 0,5-8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7090 16828 16383 0 0,'-4'0'0'0'0,"-7"0"0"0"0,-9 0 0 0 0,-6 0 0 0 0,-3 0 0 0 0,-1 0 0 0 0,-4 0 0 0 0,-1 0 0 0 0,-3 0 0 0 0,-8 4 0 0 0,-1 2 0 0 0,-1 8 0 0 0,3 2 0 0 0,1 7 0 0 0,-2 9 0 0 0,-1 7 0 0 0,8 1 0 0 0,9 8 0 0 0,11-1 0 0 0,8-3 0 0 0,6-1 0 0 0,4 1 0 0 0,7 3 0 0 0,10 5 0 0 0,17 3 0 0 0,10 2 0 0 0,21 3 0 0 0,12 9 0 0 0,3 3 0 0 0,8 5 0 0 0,9 8 0 0 0,-5-2 0 0 0,-8-6 0 0 0,-9-8 0 0 0,-14-11 0 0 0,-21-10 0 0 0,-21-15 0 0 0,-19-12 0 0 0,-13-9 0 0 0,-13-8 0 0 0,-6-4 0 0 0,-7-2 0 0 0,-4 0 0 0 0,-1-1 0 0 0,-9 1 0 0 0,-4 1 0 0 0,-6 0 0 0 0,4 0 0 0 0,-1 1 0 0 0,5 0 0 0 0,8 0 0 0 0,8 0 0 0 0,2 0 0 0 0,2 0 0 0 0,0 1 0 0 0,-4 7 0 0 0,1 4 0 0 0,-1-1 0 0 0,-8-2 0 0 0,0-2 0 0 0,4-3 0 0 0,1-2 0 0 0,3-2 0 0 0,4 0 0 0 0,4 0 0 0 0,-2 0 0 0 0,-3 3 0 0 0,-1 3 0 0 0,7-1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7832 18589 16383 0 0,'0'-5'0'0'0,"0"-5"0"0"0,0-6 0 0 0,0-8 0 0 0,0-10 0 0 0,0-7 0 0 0,0-2 0 0 0,0-1 0 0 0,0 1 0 0 0,0 5 0 0 0,0 3 0 0 0,0 0 0 0 0,0 1 0 0 0,0 2 0 0 0,0 11 0 0 0,0 22 0 0 0,0 15 0 0 0,0 14 0 0 0,0 15 0 0 0,0 4 0 0 0,0-2 0 0 0,0 0 0 0 0,0-4 0 0 0,0-4 0 0 0,4-10 0 0 0,6-9 0 0 0,6-8 0 0 0,4-6 0 0 0,4-4 0 0 0,1-3 0 0 0,2 0 0 0 0,0-1 0 0 0,0 4 0 0 0,-5 7 0 0 0,-6 6 0 0 0,-5 5 0 0 0,-5-1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10557 5545 16383 0 0,'0'-5'0'0'0,"4"-5"0"0"0,6-6 0 0 0,6-8 0 0 0,5-6 0 0 0,6-5 0 0 0,13-24 0 0 0,9-10 0 0 0,-1 2 0 0 0,-3-1 0 0 0,-10 16 0 0 0,-6 25 0 0 0,-8 26 0 0 0,-4 40 0 0 0,1 17 0 0 0,-4 13 0 0 0,-4 7 0 0 0,1 9 0 0 0,-1 3 0 0 0,-3-1 0 0 0,-2-6 0 0 0,-3-7 0 0 0,4-5 0 0 0,0-8 0 0 0,-1-11 0 0 0,-1-9 0 0 0,-1-12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8281 17780 16383 0 0,'5'4'0'0'0,"14"7"0"0"0,8 0 0 0 0,14-1 0 0 0,7 2 0 0 0,1-1 0 0 0,0-2 0 0 0,-3-3 0 0 0,-6-3 0 0 0,-4-1 0 0 0,-1-1 0 0 0,-5-1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8387 18071 16383 0 0,'13'0'0'0'0,"9"0"0"0"0,10 4 0 0 0,3 2 0 0 0,0 0 0 0 0,-1-2 0 0 0,-6 0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6615 5027 16383 0 0,'4'0'0'0'0,"6"0"0"0"0,6 0 0 0 0,4 0 0 0 0,4 0 0 0 0,6 0 0 0 0,2 0 0 0 0,0 0 0 0 0,0 0 0 0 0,2 0 0 0 0,1 0 0 0 0,-3 0 0 0 0,-1 4 0 0 0,3 2 0 0 0,-1 0 0 0 0,-1-2 0 0 0,-1 0 0 0 0,-2-2 0 0 0,-2-6 0 0 0,4-6 0 0 0,-4-1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9911 16298 16383 0 0,'-9'0'0'0'0,"-7"0"0"0"0,-5 0 0 0 0,-4 0 0 0 0,-6 0 0 0 0,-2 0 0 0 0,0 5 0 0 0,1 1 0 0 0,-3 4 0 0 0,1 4 0 0 0,1 5 0 0 0,2 8 0 0 0,6 3 0 0 0,4 6 0 0 0,4 1 0 0 0,6-2 0 0 0,4 3 0 0 0,4 3 0 0 0,2-1 0 0 0,-3 2 0 0 0,-5-3 0 0 0,3 2 0 0 0,7-2 0 0 0,8-4 0 0 0,15 7 0 0 0,9-1 0 0 0,6 2 0 0 0,11 11 0 0 0,5 1 0 0 0,7-5 0 0 0,5-6 0 0 0,-4-6 0 0 0,-12-6 0 0 0,-15 2 0 0 0,-14-2 0 0 0,-11-2 0 0 0,-11 0 0 0 0,-10-3 0 0 0,-13-4 0 0 0,-10 1 0 0 0,-5-2 0 0 0,0-1 0 0 0,7 0 0 0 0,8 5 0 0 0,13 8 0 0 0,16 6 0 0 0,13 1 0 0 0,6-2 0 0 0,4-4 0 0 0,1 11 0 0 0,0 1 0 0 0,-5 6 0 0 0,-7-2 0 0 0,-6 0 0 0 0,-6-1 0 0 0,-3-4 0 0 0,-3-1 0 0 0,0 5 0 0 0,-2 2 0 0 0,5 7 0 0 0,2 1 0 0 0,0 3 0 0 0,-1-3 0 0 0,-1-9 0 0 0,-1 0 0 0 0,3 1 0 0 0,1 0 0 0 0,4-4 0 0 0,5-6 0 0 0,-1-11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10663 18006 16383 0 0,'0'-4'0'0'0,"0"-11"0"0"0,0-6 0 0 0,4-5 0 0 0,2-2 0 0 0,0-5 0 0 0,-2-1 0 0 0,-1 0 0 0 0,-1 2 0 0 0,-1-2 0 0 0,0 0 0 0 0,-1 1 0 0 0,-1 2 0 0 0,6 2 0 0 0,5 2 0 0 0,5 5 0 0 0,5 6 0 0 0,4 6 0 0 0,1 5 0 0 0,10 8 0 0 0,4 7 0 0 0,-1 2 0 0 0,-2 4 0 0 0,1 3 0 0 0,-1 3 0 0 0,-2-2 0 0 0,-7-1 0 0 0,-8 6 0 0 0,-8 3 0 0 0,-5 1 0 0 0,-4 0 0 0 0,-2 3 0 0 0,-5 2 0 0 0,-11-2 0 0 0,-7-5 0 0 0,-13-4 0 0 0,-5-5 0 0 0,1-1 0 0 0,11-4 0 0 0,11-4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11192 17961 16383 0 0,'4'0'0'0'0,"11"0"0"0"0,7 0 0 0 0,8-8 0 0 0,4-8 0 0 0,0-1 0 0 0,-6-2 0 0 0,-2 2 0 0 0,2 0 0 0 0,1 2 0 0 0,0 0 0 0 0,0-2 0 0 0,-2 6 0 0 0,-4 10 0 0 0,-7 13 0 0 0,-1 14 0 0 0,-4 6 0 0 0,-3 7 0 0 0,6 6 0 0 0,0-1 0 0 0,-2-3 0 0 0,-4-4 0 0 0,-2-5 0 0 0,-2-2 0 0 0,-3 1 0 0 0,4 1 0 0 0,0-5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12012 17078 16383 0 0,'0'-9'0'0'0,"0"-11"0"0"0,0-8 0 0 0,0-15 0 0 0,0-15 0 0 0,0-1 0 0 0,0-8 0 0 0,0 3 0 0 0,0 7 0 0 0,0 10 0 0 0,0 8 0 0 0,0 6 0 0 0,0 5 0 0 0,0 7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12065 16641 16383 0 0,'4'0'0'0'0,"15"-4"0"0"0,9-2 0 0 0,3-4 0 0 0,6 0 0 0 0,-4 1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11986 16801 16383 0 0,'4'9'0'0'0,"11"11"0"0"0,6 7 0 0 0,9 4 0 0 0,4-4 0 0 0,0-3 0 0 0,-1-4 0 0 0,7 2 0 0 0,1 3 0 0 0,-6-4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12725 17859 16383 0 0,'0'9'0'0'0,"0"7"0"0"0,0 6 0 0 0,0 2 0 0 0,0 7 0 0 0,-4 3 0 0 0,-6-1 0 0 0,-6-1 0 0 0,0-7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11793 6059 16383 0 0,'-4'0'0'0'0,"-6"0"0"0"0,-10 0 0 0 0,-7 4 0 0 0,-2 7 0 0 0,0 4 0 0 0,3 14 0 0 0,3 7 0 0 0,5 5 0 0 0,1 0 0 0 0,-1-7 0 0 0,-1-4 0 0 0,-3-4 0 0 0,3-5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13176 17939 16383 0 0,'0'0'0'0'0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13917 17859 16383 0 0,'0'0'0'0'0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14579 17859 16383 0 0,'0'0'0'0'0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14896 17806 16383 0 0,'0'5'0'0'0,"4"9"0"0"0,2 12 0 0 0,0 6 0 0 0,-2 6 0 0 0,0 1 0 0 0,-7-2 0 0 0,-6-2 0 0 0,-2-8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15637 17797 16383 0 0,'9'-4'0'0'0,"7"-2"0"0"0,5-4 0 0 0,4-9 0 0 0,-3-6 0 0 0,-5-3 0 0 0,-5-5 0 0 0,-9-6 0 0 0,-10-1 0 0 0,-8 2 0 0 0,-5 3 0 0 0,4 3 0 0 0,10 8 0 0 0,10 7 0 0 0,9 6 0 0 0,7 6 0 0 0,12 3 0 0 0,6 2 0 0 0,10 2 0 0 0,5 4 0 0 0,-2 5 0 0 0,-1 6 0 0 0,4 8 0 0 0,-2 5 0 0 0,-7 6 0 0 0,-5 5 0 0 0,-6 1 0 0 0,-8-3 0 0 0,-9-4 0 0 0,-8-3 0 0 0,-4 2 0 0 0,-4-1 0 0 0,-2 3 0 0 0,-5 0 0 0 0,-6-2 0 0 0,-5-7 0 0 0,0-8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16642 18136 16383 0 0,'5'0'0'0'0,"9"-13"0"0"0,8-9 0 0 0,4-5 0 0 0,6-2 0 0 0,-2-1 0 0 0,-2-4 0 0 0,-5-1 0 0 0,-7-2 0 0 0,-7-9 0 0 0,-3-6 0 0 0,-5-1 0 0 0,-9-7 0 0 0,-9 4 0 0 0,-6 11 0 0 0,-3 13 0 0 0,-2 17 0 0 0,0 14 0 0 0,5 18 0 0 0,1 9 0 0 0,5 5 0 0 0,5 1 0 0 0,5 5 0 0 0,3-1 0 0 0,3-1 0 0 0,1-2 0 0 0,1 1 0 0 0,0 0 0 0 0,0-1 0 0 0,-1-3 0 0 0,10 4 0 0 0,6-1 0 0 0,6-1 0 0 0,2-2 0 0 0,7 3 0 0 0,-2 0 0 0 0,-2-1 0 0 0,-5-6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17246 17621 16383 0 0,'-4'-4'0'0'0,"-6"2"0"0"0,-11 7 0 0 0,-5 11 0 0 0,2 15 0 0 0,4 8 0 0 0,6 1 0 0 0,5-2 0 0 0,1-2 0 0 0,-4-4 0 0 0,0-3 0 0 0,3 3 0 0 0,2 5 0 0 0,3 0 0 0 0,2-2 0 0 0,6 2 0 0 0,2 0 0 0 0,-1-3 0 0 0,0-3 0 0 0,4-2 0 0 0,3-5 0 0 0,1-8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17436 18245 16383 0 0,'4'0'0'0'0,"2"-5"0"0"0,4-9 0 0 0,1-8 0 0 0,-3-13 0 0 0,-1-4 0 0 0,-3-1 0 0 0,-2-2 0 0 0,-1 2 0 0 0,0 3 0 0 0,-2 4 0 0 0,1-2 0 0 0,0 1 0 0 0,-1 2 0 0 0,1 2 0 0 0,0 6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17489 17859 16383 0 0,'13'5'0'0'0,"18"1"0"0"0,7-1 0 0 0,3 0 0 0 0,-7-2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17463 18045 16383 0 0,'4'0'0'0'0,"6"0"0"0"0,6 0 0 0 0,9 0 0 0 0,8 4 0 0 0,9 11 0 0 0,4 11 0 0 0,0 5 0 0 0,-8 3 0 0 0,-11-5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11906 6059 16383 0 0,'5'-5'0'0'0,"0"-1"0"0"0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17806 17542 16383 0 0,'0'4'0'0'0,"22"20"0"0"0,25 27 0 0 0,9 9 0 0 0,-1-1 0 0 0,-1-2 0 0 0,-10-6 0 0 0,-12-7 0 0 0,-11-7 0 0 0,-10-1 0 0 0,-7-2 0 0 0,-3 2 0 0 0,-3 3 0 0 0,0 0 0 0 0,0-3 0 0 0,0-2 0 0 0,-4-3 0 0 0,-5 1 0 0 0,-6-3 0 0 0,-3-8 0 0 0,-8 2 0 0 0,-3 1 0 0 0,3-3 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17886 17184 16383 0 0,'0'-5'0'0'0,"0"-5"0"0"0,0-14 0 0 0,0-8 0 0 0,0-7 0 0 0,0-10 0 0 0,0-6 0 0 0,0-2 0 0 0,0 0 0 0 0,0 5 0 0 0,0 3 0 0 0,0 5 0 0 0,0 6 0 0 0,0 5 0 0 0,0 8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17886 16870 16383 0 0,'4'-4'0'0'0,"6"-11"0"0"0,2-11 0 0 0,7-10 0 0 0,0-12 0 0 0,2-2 0 0 0,-3 3 0 0 0,-5 0 0 0 0,0 0 0 0 0,-2 3 0 0 0,-3 10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17859 16828 16383 0 0,'0'4'0'0'0,"0"11"0"0"0,5 6 0 0 0,9 9 0 0 0,12 9 0 0 0,19 1 0 0 0,6 3 0 0 0,-1-2 0 0 0,-5-3 0 0 0,-5-4 0 0 0,-1 2 0 0 0,-3-2 0 0 0,-8-6 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18389 16245 16383 0 0,'4'0'0'0'0,"6"0"0"0"0,6 0 0 0 0,9 9 0 0 0,4 7 0 0 0,6 10 0 0 0,2 9 0 0 0,3 12 0 0 0,-5 2 0 0 0,0 2 0 0 0,-1-4 0 0 0,-7-1 0 0 0,-8-3 0 0 0,-2-1 0 0 0,-5 1 0 0 0,-4 3 0 0 0,-3 1 0 0 0,-3 2 0 0 0,-1-2 0 0 0,-2 3 0 0 0,0-3 0 0 0,1-4 0 0 0,-1-5 0 0 0,5-5 0 0 0,6-8 0 0 0,9-4 0 0 0,8-1 0 0 0,2 5 0 0 0,0 2 0 0 0,6 6 0 0 0,-1 10 0 0 0,-4 7 0 0 0,-9 12 0 0 0,-3 9 0 0 0,5 10 0 0 0,2 13 0 0 0,10 25 0 0 0,13 29 0 0 0,2 10 0 0 0,-3 4 0 0 0,-5 7 0 0 0,-10-9 0 0 0,-10-23 0 0 0,-9-26 0 0 0,-6-22 0 0 0,-5-23 0 0 0,-7-18 0 0 0,-7-17 0 0 0,-2-14 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6875 6644 16383 0 0,'5'-4'0'0'0,"9"-11"0"0"0,8-6 0 0 0,4-5 0 0 0,2-2 0 0 0,0-5 0 0 0,1-2 0 0 0,-1-3 0 0 0,3-8 0 0 0,-2-10 0 0 0,-8-17 0 0 0,-2-14 0 0 0,-4-31 0 0 0,-5-27 0 0 0,-4-15 0 0 0,-4-6 0 0 0,-1 11 0 0 0,-1 11 0 0 0,-10 16 0 0 0,-7 21 0 0 0,-5 16 0 0 0,-3 19 0 0 0,-7 8 0 0 0,-1 11 0 0 0,-1 10 0 0 0,2 8 0 0 0,2 10 0 0 0,2 9 0 0 0,1 8 0 0 0,0 9 0 0 0,1 9 0 0 0,-4 24 0 0 0,3 29 0 0 0,2 30 0 0 0,5 25 0 0 0,6 29 0 0 0,5 18 0 0 0,5 9 0 0 0,2 1 0 0 0,2-8 0 0 0,5-6 0 0 0,7-3 0 0 0,14-7 0 0 0,11-3 0 0 0,8-9 0 0 0,1-11 0 0 0,-2-5 0 0 0,-1-5 0 0 0,-3-11 0 0 0,-9-9 0 0 0,-4-1 0 0 0,-3-6 0 0 0,-6-7 0 0 0,-5-13 0 0 0,3-9 0 0 0,0-8 0 0 0,0-7 0 0 0,-1-8 0 0 0,-4-6 0 0 0,-4 5 0 0 0,-2 4 0 0 0,1 4 0 0 0,0-2 0 0 0,4-3 0 0 0,4-9 0 0 0,9-10 0 0 0,0-9 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7752 6403 16383 0 0,'9'0'0'0'0,"16"4"0"0"0,8 7 0 0 0,12 4 0 0 0,6 10 0 0 0,9 9 0 0 0,-2 3 0 0 0,2 3 0 0 0,0 5 0 0 0,-6-1 0 0 0,-3 0 0 0 0,-2 2 0 0 0,-9-3 0 0 0,-7 9 0 0 0,-9 9 0 0 0,-9-1 0 0 0,-7 6 0 0 0,-8 22 0 0 0,-10 2 0 0 0,-7-11 0 0 0,-18-10 0 0 0,-21-12 0 0 0,-5-16 0 0 0,-1-10 0 0 0,5-11 0 0 0,9-9 0 0 0,7-6 0 0 0,3-12 0 0 0,2-10 0 0 0,4-7 0 0 0,7-7 0 0 0,8-8 0 0 0,7-1 0 0 0,4-3 0 0 0,5 2 0 0 0,1 7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7726 5847 16383 0 0,'4'-4'0'0'0,"2"-2"0"0"0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6851 11983 16383 0 0,'0'-5'0'0'0,"0"-14"0"0"0,0-8 0 0 0,0-13 0 0 0,0-4 0 0 0,0-4 0 0 0,0-6 0 0 0,0 2 0 0 0,0 4 0 0 0,0-2 0 0 0,0-14 0 0 0,0-19 0 0 0,0 1 0 0 0,0 0 0 0 0,0 11 0 0 0,0 8 0 0 0,0 2 0 0 0,0 2 0 0 0,0-1 0 0 0,0 4 0 0 0,0-1 0 0 0,0 0 0 0 0,0-3 0 0 0,0 4 0 0 0,0 3 0 0 0,0-3 0 0 0,0 4 0 0 0,-5-7 0 0 0,0-2 0 0 0,-5-4 0 0 0,-1 1 0 0 0,2-3 0 0 0,3 6 0 0 0,-3 1 0 0 0,1 5 0 0 0,1 8 0 0 0,3 8 0 0 0,1-3 0 0 0,1 2 0 0 0,2 2 0 0 0,0 0 0 0 0,0 6 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6720 10398 16383 0 0,'5'0'0'0'0,"5"0"0"0"0,10 0 0 0 0,6 0 0 0 0,3 0 0 0 0,1 0 0 0 0,0 0 0 0 0,-1 0 0 0 0,3 0 0 0 0,1 0 0 0 0,-1 0 0 0 0,-1 0 0 0 0,-2 0 0 0 0,-1 0 0 0 0,-2 5 0 0 0,-4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12700 5927 16383 0 0,'0'0'0'0'0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7355 11765 16383 0 0,'-4'-5'0'0'0,"-2"-5"0"0"0,0-6 0 0 0,6-8 0 0 0,3-6 0 0 0,0-1 0 0 0,1 0 0 0 0,3 1 0 0 0,5 1 0 0 0,1 1 0 0 0,-2 2 0 0 0,-4-1 0 0 0,-1 1 0 0 0,-3-4 0 0 0,-2 8 0 0 0,-1 15 0 0 0,0 15 0 0 0,4 9 0 0 0,1 7 0 0 0,5 16 0 0 0,4 11 0 0 0,0 0 0 0 0,-2-3 0 0 0,1-6 0 0 0,3-6 0 0 0,-2-8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7594 10954 16383 0 0,'0'0'0'0'0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8110 11351 16383 0 0,'0'8'0'0'0,"0"8"0"0"0,0 6 0 0 0,0 3 0 0 0,0 6 0 0 0,0 6 0 0 0,0 11 0 0 0,0 5 0 0 0,0 8 0 0 0,4 6 0 0 0,11 13 0 0 0,2 3 0 0 0,3-1 0 0 0,-2-4 0 0 0,-4-8 0 0 0,-5-11 0 0 0,-3-2 0 0 0,-3-6 0 0 0,-7-4 0 0 0,-10 0 0 0 0,-13-5 0 0 0,-10-8 0 0 0,-8-11 0 0 0,-4-9 0 0 0,-4-7 0 0 0,-9-9 0 0 0,-4-9 0 0 0,1-6 0 0 0,8-5 0 0 0,8-8 0 0 0,8-3 0 0 0,12 0 0 0 0,10-3 0 0 0,9 4 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8149 10901 16383 0 0,'0'0'0'0'0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20092 5993 16383 0 0,'-4'0'0'0'0,"-7"0"0"0"0,-4 0 0 0 0,-6 0 0 0 0,-7 0 0 0 0,-3 0 0 0 0,-5 0 0 0 0,-6 0 0 0 0,-4 0 0 0 0,-7 0 0 0 0,0 0 0 0 0,6 0 0 0 0,-3 0 0 0 0,2 4 0 0 0,2 11 0 0 0,3 7 0 0 0,10 3 0 0 0,9 8 0 0 0,10 1 0 0 0,7 0 0 0 0,5-1 0 0 0,2 2 0 0 0,6 4 0 0 0,2 0 0 0 0,4 10 0 0 0,4 2 0 0 0,4 1 0 0 0,3-4 0 0 0,2-2 0 0 0,9 10 0 0 0,5-2 0 0 0,3 5 0 0 0,-5-4 0 0 0,0-3 0 0 0,-2-6 0 0 0,-3-5 0 0 0,-2-7 0 0 0,-2-8 0 0 0,3-4 0 0 0,1-7 0 0 0,4-5 0 0 0,-1-4 0 0 0,-1-4 0 0 0,-2-1 0 0 0,2-2 0 0 0,0 0 0 0 0,3-9 0 0 0,-1-7 0 0 0,3-9 0 0 0,-6-6 0 0 0,-8-4 0 0 0,-4-7 0 0 0,-5-3 0 0 0,-6 1 0 0 0,-5 3 0 0 0,2-3 0 0 0,-1 1 0 0 0,-1 3 0 0 0,-1-3 0 0 0,2 0 0 0 0,1 4 0 0 0,-1-1 0 0 0,7-1 0 0 0,2 1 0 0 0,-2-5 0 0 0,-4-3 0 0 0,-2-7 0 0 0,-3-16 0 0 0,-7-4 0 0 0,-2-16 0 0 0,-5-5 0 0 0,-1 0 0 0 0,2 9 0 0 0,2 5 0 0 0,-3 4 0 0 0,2-2 0 0 0,-12 0 0 0 0,-2 4 0 0 0,2-2 0 0 0,1-1 0 0 0,3 1 0 0 0,0-14 0 0 0,2 6 0 0 0,5 3 0 0 0,-2 4 0 0 0,2 6 0 0 0,2 12 0 0 0,-2 7 0 0 0,-4 4 0 0 0,0 11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20823 6889 16383 0 0,'4'-5'0'0'0,"6"-5"0"0"0,6-6 0 0 0,4-4 0 0 0,-1-3 0 0 0,5-11 0 0 0,3-9 0 0 0,-3-1 0 0 0,-2-6 0 0 0,-4 0 0 0 0,-5-3 0 0 0,-5 2 0 0 0,-4 1 0 0 0,-2 1 0 0 0,-2 3 0 0 0,-1 6 0 0 0,0 5 0 0 0,0 5 0 0 0,-4 11 0 0 0,-2 17 0 0 0,1 15 0 0 0,2 17 0 0 0,5 12 0 0 0,7 13 0 0 0,3 6 0 0 0,3 5 0 0 0,8 5 0 0 0,1-1 0 0 0,0-4 0 0 0,1-8 0 0 0,-4-6 0 0 0,0-7 0 0 0,0-15 0 0 0,-3-22 0 0 0,-5-13 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21061 5398 16383 0 0,'0'0'0'0'0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19487 11006 16383 0 0,'-5'0'0'0'0,"-5"0"0"0"0,-6 0 0 0 0,-8-5 0 0 0,-6-5 0 0 0,-1-1 0 0 0,-4 5 0 0 0,-5 9 0 0 0,-5 7 0 0 0,1 3 0 0 0,0 3 0 0 0,-3 8 0 0 0,4 4 0 0 0,4 2 0 0 0,8 0 0 0 0,11-1 0 0 0,7 0 0 0 0,7-2 0 0 0,4 4 0 0 0,2 6 0 0 0,2 9 0 0 0,0 6 0 0 0,8 2 0 0 0,8-2 0 0 0,4-7 0 0 0,8-6 0 0 0,7-10 0 0 0,6-1 0 0 0,1-6 0 0 0,1-1 0 0 0,-3-1 0 0 0,-4 2 0 0 0,-4-4 0 0 0,-3-5 0 0 0,1-4 0 0 0,5-4 0 0 0,4-3 0 0 0,9-1 0 0 0,4-2 0 0 0,7 0 0 0 0,-3 0 0 0 0,-3 1 0 0 0,-2-1 0 0 0,0-4 0 0 0,-2-5 0 0 0,-4-2 0 0 0,-11-2 0 0 0,-11 0 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20965 11827 16383 0 0,'4'4'0'0'0,"2"6"0"0"0,4 6 0 0 0,4 9 0 0 0,5 4 0 0 0,-1 2 0 0 0,1 5 0 0 0,-3 0 0 0 0,-4 7 0 0 0,-5 1 0 0 0,-2 6 0 0 0,-3 8 0 0 0,-2 6 0 0 0,0-2 0 0 0,-1-8 0 0 0,0-4 0 0 0,-4-6 0 0 0,-6-6 0 0 0,-5-6 0 0 0,-9-3 0 0 0,-4-7 0 0 0,-2-7 0 0 0,0-6 0 0 0,-3-5 0 0 0,-6 6 0 0 0,-7 1 0 0 0,-7-1 0 0 0,4-2 0 0 0,-5-3 0 0 0,0-2 0 0 0,-5-2 0 0 0,3 0 0 0 0,8-1 0 0 0,3-1 0 0 0,5 1 0 0 0,4-5 0 0 0,15-6 0 0 0,9 0 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20770 11165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13203 5689 16383 0 0,'0'0'0'0'0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6374 18550 16383 0 0,'5'-8'0'0'0,"1"-17"0"0"0,-1-8 0 0 0,0-3 0 0 0,-2 0 0 0 0,-1-6 0 0 0,-1-1 0 0 0,-5-7 0 0 0,-2 2 0 0 0,0 4 0 0 0,2-4 0 0 0,-4-2 0 0 0,0 3 0 0 0,1-4 0 0 0,2-2 0 0 0,2-5 0 0 0,1 3 0 0 0,1-7 0 0 0,1-1 0 0 0,0-4 0 0 0,0 1 0 0 0,1-5 0 0 0,-1-5 0 0 0,-4-2 0 0 0,-2-1 0 0 0,1 5 0 0 0,0 5 0 0 0,2 6 0 0 0,1 9 0 0 0,1 5 0 0 0,1 7 0 0 0,0 2 0 0 0,0-2 0 0 0,0 2 0 0 0,0 4 0 0 0,5-1 0 0 0,5 6 0 0 0,10-1 0 0 0,11 5 0 0 0,13 8 0 0 0,12 2 0 0 0,5 4 0 0 0,6 4 0 0 0,-5 4 0 0 0,1 7 0 0 0,-6 8 0 0 0,-8 6 0 0 0,-9 9 0 0 0,-10 5 0 0 0,-11 2 0 0 0,-8 8 0 0 0,-7 3 0 0 0,-3-3 0 0 0,-2-3 0 0 0,-1 5 0 0 0,-1 0 0 0 0,2-3 0 0 0,-5 5 0 0 0,-5 4 0 0 0,-5-2 0 0 0,-5 0 0 0 0,-2-3 0 0 0,-3-5 0 0 0,0-8 0 0 0,-1-10 0 0 0,0-4 0 0 0,0-5 0 0 0,-3-3 0 0 0,-3-4 0 0 0,2-3 0 0 0,0-1 0 0 0,-2 0 0 0 0,-5 8 0 0 0,0 3 0 0 0,-3-1 0 0 0,2-2 0 0 0,3-2 0 0 0,2 3 0 0 0,0-1 0 0 0,4-2 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7514 17480 16383 0 0,'5'0'0'0'0,"0"-4"0"0"0,1-11 0 0 0,-2-11 0 0 0,0-6 0 0 0,-2-10 0 0 0,-1-7 0 0 0,-1-9 0 0 0,0-2 0 0 0,0-5 0 0 0,0 0 0 0 0,-1-2 0 0 0,1 6 0 0 0,0 0 0 0 0,0 2 0 0 0,0-12 0 0 0,9-1 0 0 0,2 6 0 0 0,1 6 0 0 0,-3 0 0 0 0,1 1 0 0 0,0-6 0 0 0,-2 2 0 0 0,-3 0 0 0 0,3 6 0 0 0,-1 8 0 0 0,-1 8 0 0 0,-1 11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7488 17027 16383 0 0,'0'-9'0'0'0,"0"-7"0"0"0,8-10 0 0 0,9-4 0 0 0,0-2 0 0 0,1 0 0 0 0,4 1 0 0 0,0 6 0 0 0,12-15 0 0 0,7-18 0 0 0,2 1 0 0 0,-2 6 0 0 0,-4 6 0 0 0,-8 12 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7541 16907 16383 0 0,'0'4'0'0'0,"0"11"0"0"0,4 11 0 0 0,11 10 0 0 0,11 8 0 0 0,14 9 0 0 0,5 0 0 0 0,8 5 0 0 0,0-4 0 0 0,-6-6 0 0 0,-10-12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7434 6163 16383 0 0,'4'0'0'0'0,"11"-8"0"0"0,11-4 0 0 0,6 1 0 0 0,1 2 0 0 0,0 3 0 0 0,3 2 0 0 0,5 1 0 0 0,12 3 0 0 0,6 0 0 0 0,10 4 0 0 0,-1 7 0 0 0,-4 1 0 0 0,-9 3 0 0 0,-9 3 0 0 0,-8 3 0 0 0,-6 3 0 0 0,1 5 0 0 0,-6 3 0 0 0,-3 4 0 0 0,-6 9 0 0 0,-5 2 0 0 0,-6 2 0 0 0,-3 5 0 0 0,-3 2 0 0 0,-1 1 0 0 0,-1-1 0 0 0,-5 3 0 0 0,-5-3 0 0 0,-1-8 0 0 0,-3-7 0 0 0,-3-6 0 0 0,-3-10 0 0 0,-3-8 0 0 0,-1-7 0 0 0,-1-6 0 0 0,-9 1 0 0 0,-3 4 0 0 0,1 1 0 0 0,-7 3 0 0 0,-5-1 0 0 0,-7 2 0 0 0,-2-2 0 0 0,-6-2 0 0 0,1-3 0 0 0,1-3 0 0 0,3-2 0 0 0,7-1 0 0 0,3-2 0 0 0,11 1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8902 6033 16383 0 0,'-4'0'0'0'0,"-11"0"0"0"0,-6 0 0 0 0,-5 0 0 0 0,-2 0 0 0 0,-5 8 0 0 0,-6 8 0 0 0,0 6 0 0 0,-8 7 0 0 0,1 8 0 0 0,4 2 0 0 0,4 11 0 0 0,4 7 0 0 0,4-2 0 0 0,7-6 0 0 0,7-8 0 0 0,2-5 0 0 0,3-1 0 0 0,4 3 0 0 0,3 8 0 0 0,-2 0 0 0 0,0-2 0 0 0,-4 3 0 0 0,0-1 0 0 0,2-4 0 0 0,2-5 0 0 0,3 0 0 0 0,0-2 0 0 0,7 2 0 0 0,10-6 0 0 0,8-7 0 0 0,9-4 0 0 0,8-1 0 0 0,1 1 0 0 0,-1-3 0 0 0,1-5 0 0 0,3-4 0 0 0,-2-3 0 0 0,1-3 0 0 0,3-6 0 0 0,6-6 0 0 0,3-3 0 0 0,-3-2 0 0 0,-1 1 0 0 0,-5 2 0 0 0,-1 5 0 0 0,0 2 0 0 0,-2 2 0 0 0,-9 2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9673 6879 16383 0 0,'5'0'0'0'0,"1"5"0"0"0,17 9 0 0 0,22 25 0 0 0,21 19 0 0 0,4 4 0 0 0,-5-4 0 0 0,-11 10 0 0 0,-8-3 0 0 0,-14-2 0 0 0,-11-9 0 0 0,-9-9 0 0 0,-7-7 0 0 0,-5-6 0 0 0,-6-4 0 0 0,-6-3 0 0 0,-7-5 0 0 0,-7-1 0 0 0,-9-5 0 0 0,-12 0 0 0 0,-6 2 0 0 0,-3 3 0 0 0,3-2 0 0 0,7 1 0 0 0,7-4 0 0 0,0-3 0 0 0,4-4 0 0 0,2-3 0 0 0,3-2 0 0 0,-6-1 0 0 0,-7-2 0 0 0,-8 1 0 0 0,-5-6 0 0 0,-2 0 0 0 0,6-5 0 0 0,10 1 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9657 6535 16383 0 0,'0'0'0'0'0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12656 6032 16383 0 0,'-4'-5'0'0'0,"-11"0"0"0"0,-7-1 0 0 0,-3 2 0 0 0,-12 0 0 0 0,-3 2 0 0 0,0 1 0 0 0,3 1 0 0 0,-5 0 0 0 0,-1 4 0 0 0,-1 7 0 0 0,2 5 0 0 0,5 4 0 0 0,3 4 0 0 0,3 2 0 0 0,3 0 0 0 0,-2 5 0 0 0,-2 7 0 0 0,6 0 0 0 0,2 3 0 0 0,6-2 0 0 0,5 7 0 0 0,6 4 0 0 0,3 1 0 0 0,3-2 0 0 0,-3-6 0 0 0,-1-1 0 0 0,0 1 0 0 0,2-3 0 0 0,1-3 0 0 0,0 0 0 0 0,6 4 0 0 0,10 2 0 0 0,17 4 0 0 0,11-3 0 0 0,3-3 0 0 0,-2-10 0 0 0,6-5 0 0 0,11 2 0 0 0,4 0 0 0 0,14 0 0 0 0,-3-5 0 0 0,-9-6 0 0 0,-7-7 0 0 0,-5 1 0 0 0,-7-3 0 0 0,-3-2 0 0 0,0-2 0 0 0,-4-2 0 0 0,1-2 0 0 0,-2 0 0 0 0,-4 0 0 0 0,-3 0 0 0 0,-7-1 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4:22:34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11986 6376 16383 0 0,'4'0'0'0'0,"11"0"0"0"0,15 0 0 0 0,8 5 0 0 0,5 1 0 0 0,0-1 0 0 0,-2 0 0 0 0,-5-2 0 0 0,-3-1 0 0 0,1-1 0 0 0,4 4 0 0 0,-1 1 0 0 0,3-1 0 0 0,-2-1 0 0 0,-2-1 0 0 0,-7-1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4.xml"/><Relationship Id="rId21" Type="http://schemas.openxmlformats.org/officeDocument/2006/relationships/image" Target="../media/image9.png"/><Relationship Id="rId42" Type="http://schemas.openxmlformats.org/officeDocument/2006/relationships/customXml" Target="../ink/ink22.xml"/><Relationship Id="rId63" Type="http://schemas.openxmlformats.org/officeDocument/2006/relationships/customXml" Target="../ink/ink34.xml"/><Relationship Id="rId84" Type="http://schemas.openxmlformats.org/officeDocument/2006/relationships/customXml" Target="../ink/ink46.xml"/><Relationship Id="rId16" Type="http://schemas.openxmlformats.org/officeDocument/2006/relationships/customXml" Target="../ink/ink8.xml"/><Relationship Id="rId107" Type="http://schemas.openxmlformats.org/officeDocument/2006/relationships/image" Target="../media/image49.png"/><Relationship Id="rId11" Type="http://schemas.openxmlformats.org/officeDocument/2006/relationships/image" Target="../media/image5.png"/><Relationship Id="rId32" Type="http://schemas.openxmlformats.org/officeDocument/2006/relationships/customXml" Target="../ink/ink17.xml"/><Relationship Id="rId37" Type="http://schemas.openxmlformats.org/officeDocument/2006/relationships/image" Target="../media/image17.png"/><Relationship Id="rId53" Type="http://schemas.openxmlformats.org/officeDocument/2006/relationships/customXml" Target="../ink/ink29.xml"/><Relationship Id="rId58" Type="http://schemas.openxmlformats.org/officeDocument/2006/relationships/image" Target="../media/image26.png"/><Relationship Id="rId74" Type="http://schemas.openxmlformats.org/officeDocument/2006/relationships/customXml" Target="../ink/ink40.xml"/><Relationship Id="rId79" Type="http://schemas.openxmlformats.org/officeDocument/2006/relationships/image" Target="../media/image35.png"/><Relationship Id="rId102" Type="http://schemas.openxmlformats.org/officeDocument/2006/relationships/customXml" Target="../ink/ink55.xml"/><Relationship Id="rId123" Type="http://schemas.openxmlformats.org/officeDocument/2006/relationships/customXml" Target="../ink/ink67.xml"/><Relationship Id="rId128" Type="http://schemas.openxmlformats.org/officeDocument/2006/relationships/image" Target="../media/image58.png"/><Relationship Id="rId5" Type="http://schemas.openxmlformats.org/officeDocument/2006/relationships/image" Target="../media/image2.png"/><Relationship Id="rId90" Type="http://schemas.openxmlformats.org/officeDocument/2006/relationships/customXml" Target="../ink/ink49.xml"/><Relationship Id="rId95" Type="http://schemas.openxmlformats.org/officeDocument/2006/relationships/image" Target="../media/image43.png"/><Relationship Id="rId22" Type="http://schemas.openxmlformats.org/officeDocument/2006/relationships/customXml" Target="../ink/ink12.xml"/><Relationship Id="rId27" Type="http://schemas.openxmlformats.org/officeDocument/2006/relationships/image" Target="../media/image12.png"/><Relationship Id="rId43" Type="http://schemas.openxmlformats.org/officeDocument/2006/relationships/image" Target="../media/image20.png"/><Relationship Id="rId48" Type="http://schemas.openxmlformats.org/officeDocument/2006/relationships/image" Target="../media/image21.png"/><Relationship Id="rId64" Type="http://schemas.openxmlformats.org/officeDocument/2006/relationships/image" Target="../media/image29.png"/><Relationship Id="rId69" Type="http://schemas.openxmlformats.org/officeDocument/2006/relationships/customXml" Target="../ink/ink37.xml"/><Relationship Id="rId113" Type="http://schemas.openxmlformats.org/officeDocument/2006/relationships/customXml" Target="../ink/ink61.xml"/><Relationship Id="rId118" Type="http://schemas.openxmlformats.org/officeDocument/2006/relationships/image" Target="../media/image53.png"/><Relationship Id="rId134" Type="http://schemas.openxmlformats.org/officeDocument/2006/relationships/customXml" Target="../ink/ink73.xml"/><Relationship Id="rId80" Type="http://schemas.openxmlformats.org/officeDocument/2006/relationships/customXml" Target="../ink/ink44.xml"/><Relationship Id="rId85" Type="http://schemas.openxmlformats.org/officeDocument/2006/relationships/image" Target="../media/image38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5.png"/><Relationship Id="rId38" Type="http://schemas.openxmlformats.org/officeDocument/2006/relationships/customXml" Target="../ink/ink20.xml"/><Relationship Id="rId59" Type="http://schemas.openxmlformats.org/officeDocument/2006/relationships/customXml" Target="../ink/ink32.xml"/><Relationship Id="rId103" Type="http://schemas.openxmlformats.org/officeDocument/2006/relationships/image" Target="../media/image47.png"/><Relationship Id="rId108" Type="http://schemas.openxmlformats.org/officeDocument/2006/relationships/customXml" Target="../ink/ink58.xml"/><Relationship Id="rId124" Type="http://schemas.openxmlformats.org/officeDocument/2006/relationships/image" Target="../media/image56.png"/><Relationship Id="rId129" Type="http://schemas.openxmlformats.org/officeDocument/2006/relationships/customXml" Target="../ink/ink70.xml"/><Relationship Id="rId54" Type="http://schemas.openxmlformats.org/officeDocument/2006/relationships/image" Target="../media/image24.png"/><Relationship Id="rId70" Type="http://schemas.openxmlformats.org/officeDocument/2006/relationships/image" Target="../media/image32.png"/><Relationship Id="rId75" Type="http://schemas.openxmlformats.org/officeDocument/2006/relationships/customXml" Target="../ink/ink41.xml"/><Relationship Id="rId91" Type="http://schemas.openxmlformats.org/officeDocument/2006/relationships/image" Target="../media/image41.png"/><Relationship Id="rId96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0.png"/><Relationship Id="rId28" Type="http://schemas.openxmlformats.org/officeDocument/2006/relationships/customXml" Target="../ink/ink15.xml"/><Relationship Id="rId49" Type="http://schemas.openxmlformats.org/officeDocument/2006/relationships/customXml" Target="../ink/ink27.xml"/><Relationship Id="rId114" Type="http://schemas.openxmlformats.org/officeDocument/2006/relationships/customXml" Target="../ink/ink62.xml"/><Relationship Id="rId119" Type="http://schemas.openxmlformats.org/officeDocument/2006/relationships/customXml" Target="../ink/ink65.xml"/><Relationship Id="rId44" Type="http://schemas.openxmlformats.org/officeDocument/2006/relationships/customXml" Target="../ink/ink23.xml"/><Relationship Id="rId60" Type="http://schemas.openxmlformats.org/officeDocument/2006/relationships/image" Target="../media/image27.png"/><Relationship Id="rId65" Type="http://schemas.openxmlformats.org/officeDocument/2006/relationships/customXml" Target="../ink/ink35.xml"/><Relationship Id="rId81" Type="http://schemas.openxmlformats.org/officeDocument/2006/relationships/image" Target="../media/image36.png"/><Relationship Id="rId86" Type="http://schemas.openxmlformats.org/officeDocument/2006/relationships/customXml" Target="../ink/ink47.xml"/><Relationship Id="rId130" Type="http://schemas.openxmlformats.org/officeDocument/2006/relationships/image" Target="../media/image59.png"/><Relationship Id="rId135" Type="http://schemas.openxmlformats.org/officeDocument/2006/relationships/image" Target="../media/image61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8.png"/><Relationship Id="rId109" Type="http://schemas.openxmlformats.org/officeDocument/2006/relationships/image" Target="../media/image50.png"/><Relationship Id="rId34" Type="http://schemas.openxmlformats.org/officeDocument/2006/relationships/customXml" Target="../ink/ink18.xml"/><Relationship Id="rId50" Type="http://schemas.openxmlformats.org/officeDocument/2006/relationships/image" Target="../media/image22.png"/><Relationship Id="rId55" Type="http://schemas.openxmlformats.org/officeDocument/2006/relationships/customXml" Target="../ink/ink30.xml"/><Relationship Id="rId76" Type="http://schemas.openxmlformats.org/officeDocument/2006/relationships/customXml" Target="../ink/ink42.xml"/><Relationship Id="rId97" Type="http://schemas.openxmlformats.org/officeDocument/2006/relationships/image" Target="../media/image44.png"/><Relationship Id="rId104" Type="http://schemas.openxmlformats.org/officeDocument/2006/relationships/customXml" Target="../ink/ink56.xml"/><Relationship Id="rId120" Type="http://schemas.openxmlformats.org/officeDocument/2006/relationships/image" Target="../media/image54.png"/><Relationship Id="rId125" Type="http://schemas.openxmlformats.org/officeDocument/2006/relationships/customXml" Target="../ink/ink68.xml"/><Relationship Id="rId7" Type="http://schemas.openxmlformats.org/officeDocument/2006/relationships/image" Target="../media/image3.png"/><Relationship Id="rId71" Type="http://schemas.openxmlformats.org/officeDocument/2006/relationships/customXml" Target="../ink/ink38.xml"/><Relationship Id="rId92" Type="http://schemas.openxmlformats.org/officeDocument/2006/relationships/customXml" Target="../ink/ink50.xml"/><Relationship Id="rId2" Type="http://schemas.openxmlformats.org/officeDocument/2006/relationships/customXml" Target="../ink/ink1.xml"/><Relationship Id="rId29" Type="http://schemas.openxmlformats.org/officeDocument/2006/relationships/image" Target="../media/image13.png"/><Relationship Id="rId24" Type="http://schemas.openxmlformats.org/officeDocument/2006/relationships/customXml" Target="../ink/ink13.xml"/><Relationship Id="rId40" Type="http://schemas.openxmlformats.org/officeDocument/2006/relationships/customXml" Target="../ink/ink21.xml"/><Relationship Id="rId45" Type="http://schemas.openxmlformats.org/officeDocument/2006/relationships/customXml" Target="../ink/ink24.xml"/><Relationship Id="rId66" Type="http://schemas.openxmlformats.org/officeDocument/2006/relationships/image" Target="../media/image30.png"/><Relationship Id="rId87" Type="http://schemas.openxmlformats.org/officeDocument/2006/relationships/image" Target="../media/image39.png"/><Relationship Id="rId110" Type="http://schemas.openxmlformats.org/officeDocument/2006/relationships/customXml" Target="../ink/ink59.xml"/><Relationship Id="rId115" Type="http://schemas.openxmlformats.org/officeDocument/2006/relationships/customXml" Target="../ink/ink63.xml"/><Relationship Id="rId131" Type="http://schemas.openxmlformats.org/officeDocument/2006/relationships/customXml" Target="../ink/ink71.xml"/><Relationship Id="rId136" Type="http://schemas.openxmlformats.org/officeDocument/2006/relationships/customXml" Target="../ink/ink74.xml"/><Relationship Id="rId61" Type="http://schemas.openxmlformats.org/officeDocument/2006/relationships/customXml" Target="../ink/ink33.xml"/><Relationship Id="rId82" Type="http://schemas.openxmlformats.org/officeDocument/2006/relationships/customXml" Target="../ink/ink45.xml"/><Relationship Id="rId19" Type="http://schemas.openxmlformats.org/officeDocument/2006/relationships/customXml" Target="../ink/ink10.xml"/><Relationship Id="rId14" Type="http://schemas.openxmlformats.org/officeDocument/2006/relationships/customXml" Target="../ink/ink7.xml"/><Relationship Id="rId30" Type="http://schemas.openxmlformats.org/officeDocument/2006/relationships/customXml" Target="../ink/ink16.xml"/><Relationship Id="rId35" Type="http://schemas.openxmlformats.org/officeDocument/2006/relationships/image" Target="../media/image16.png"/><Relationship Id="rId56" Type="http://schemas.openxmlformats.org/officeDocument/2006/relationships/image" Target="../media/image25.png"/><Relationship Id="rId77" Type="http://schemas.openxmlformats.org/officeDocument/2006/relationships/image" Target="../media/image34.png"/><Relationship Id="rId100" Type="http://schemas.openxmlformats.org/officeDocument/2006/relationships/customXml" Target="../ink/ink54.xml"/><Relationship Id="rId105" Type="http://schemas.openxmlformats.org/officeDocument/2006/relationships/image" Target="../media/image48.png"/><Relationship Id="rId126" Type="http://schemas.openxmlformats.org/officeDocument/2006/relationships/image" Target="../media/image57.png"/><Relationship Id="rId8" Type="http://schemas.openxmlformats.org/officeDocument/2006/relationships/customXml" Target="../ink/ink4.xml"/><Relationship Id="rId51" Type="http://schemas.openxmlformats.org/officeDocument/2006/relationships/customXml" Target="../ink/ink28.xml"/><Relationship Id="rId72" Type="http://schemas.openxmlformats.org/officeDocument/2006/relationships/image" Target="../media/image33.png"/><Relationship Id="rId93" Type="http://schemas.openxmlformats.org/officeDocument/2006/relationships/image" Target="../media/image42.png"/><Relationship Id="rId98" Type="http://schemas.openxmlformats.org/officeDocument/2006/relationships/customXml" Target="../ink/ink53.xml"/><Relationship Id="rId121" Type="http://schemas.openxmlformats.org/officeDocument/2006/relationships/customXml" Target="../ink/ink66.xml"/><Relationship Id="rId3" Type="http://schemas.openxmlformats.org/officeDocument/2006/relationships/image" Target="../media/image1.png"/><Relationship Id="rId25" Type="http://schemas.openxmlformats.org/officeDocument/2006/relationships/image" Target="../media/image11.png"/><Relationship Id="rId46" Type="http://schemas.openxmlformats.org/officeDocument/2006/relationships/customXml" Target="../ink/ink25.xml"/><Relationship Id="rId67" Type="http://schemas.openxmlformats.org/officeDocument/2006/relationships/customXml" Target="../ink/ink36.xml"/><Relationship Id="rId116" Type="http://schemas.openxmlformats.org/officeDocument/2006/relationships/image" Target="../media/image52.png"/><Relationship Id="rId137" Type="http://schemas.openxmlformats.org/officeDocument/2006/relationships/image" Target="../media/image62.png"/><Relationship Id="rId20" Type="http://schemas.openxmlformats.org/officeDocument/2006/relationships/customXml" Target="../ink/ink11.xml"/><Relationship Id="rId41" Type="http://schemas.openxmlformats.org/officeDocument/2006/relationships/image" Target="../media/image19.png"/><Relationship Id="rId62" Type="http://schemas.openxmlformats.org/officeDocument/2006/relationships/image" Target="../media/image28.png"/><Relationship Id="rId83" Type="http://schemas.openxmlformats.org/officeDocument/2006/relationships/image" Target="../media/image37.png"/><Relationship Id="rId88" Type="http://schemas.openxmlformats.org/officeDocument/2006/relationships/customXml" Target="../ink/ink48.xml"/><Relationship Id="rId111" Type="http://schemas.openxmlformats.org/officeDocument/2006/relationships/image" Target="../media/image51.png"/><Relationship Id="rId132" Type="http://schemas.openxmlformats.org/officeDocument/2006/relationships/customXml" Target="../ink/ink72.xml"/><Relationship Id="rId15" Type="http://schemas.openxmlformats.org/officeDocument/2006/relationships/image" Target="../media/image7.png"/><Relationship Id="rId36" Type="http://schemas.openxmlformats.org/officeDocument/2006/relationships/customXml" Target="../ink/ink19.xml"/><Relationship Id="rId57" Type="http://schemas.openxmlformats.org/officeDocument/2006/relationships/customXml" Target="../ink/ink31.xml"/><Relationship Id="rId106" Type="http://schemas.openxmlformats.org/officeDocument/2006/relationships/customXml" Target="../ink/ink57.xml"/><Relationship Id="rId127" Type="http://schemas.openxmlformats.org/officeDocument/2006/relationships/customXml" Target="../ink/ink69.xml"/><Relationship Id="rId10" Type="http://schemas.openxmlformats.org/officeDocument/2006/relationships/customXml" Target="../ink/ink5.xml"/><Relationship Id="rId31" Type="http://schemas.openxmlformats.org/officeDocument/2006/relationships/image" Target="../media/image14.png"/><Relationship Id="rId52" Type="http://schemas.openxmlformats.org/officeDocument/2006/relationships/image" Target="../media/image23.png"/><Relationship Id="rId73" Type="http://schemas.openxmlformats.org/officeDocument/2006/relationships/customXml" Target="../ink/ink39.xml"/><Relationship Id="rId78" Type="http://schemas.openxmlformats.org/officeDocument/2006/relationships/customXml" Target="../ink/ink43.xml"/><Relationship Id="rId94" Type="http://schemas.openxmlformats.org/officeDocument/2006/relationships/customXml" Target="../ink/ink51.xml"/><Relationship Id="rId99" Type="http://schemas.openxmlformats.org/officeDocument/2006/relationships/image" Target="../media/image45.png"/><Relationship Id="rId101" Type="http://schemas.openxmlformats.org/officeDocument/2006/relationships/image" Target="../media/image46.png"/><Relationship Id="rId122" Type="http://schemas.openxmlformats.org/officeDocument/2006/relationships/image" Target="../media/image5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4.xml"/><Relationship Id="rId47" Type="http://schemas.openxmlformats.org/officeDocument/2006/relationships/customXml" Target="../ink/ink26.xml"/><Relationship Id="rId68" Type="http://schemas.openxmlformats.org/officeDocument/2006/relationships/image" Target="../media/image31.png"/><Relationship Id="rId89" Type="http://schemas.openxmlformats.org/officeDocument/2006/relationships/image" Target="../media/image40.png"/><Relationship Id="rId112" Type="http://schemas.openxmlformats.org/officeDocument/2006/relationships/customXml" Target="../ink/ink60.xml"/><Relationship Id="rId133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png"/><Relationship Id="rId18" Type="http://schemas.openxmlformats.org/officeDocument/2006/relationships/customXml" Target="../ink/ink83.xml"/><Relationship Id="rId26" Type="http://schemas.openxmlformats.org/officeDocument/2006/relationships/customXml" Target="../ink/ink88.xml"/><Relationship Id="rId3" Type="http://schemas.openxmlformats.org/officeDocument/2006/relationships/image" Target="../media/image63.png"/><Relationship Id="rId21" Type="http://schemas.openxmlformats.org/officeDocument/2006/relationships/customXml" Target="../ink/ink85.xml"/><Relationship Id="rId34" Type="http://schemas.openxmlformats.org/officeDocument/2006/relationships/image" Target="../media/image76.png"/><Relationship Id="rId7" Type="http://schemas.openxmlformats.org/officeDocument/2006/relationships/image" Target="../media/image65.png"/><Relationship Id="rId12" Type="http://schemas.openxmlformats.org/officeDocument/2006/relationships/customXml" Target="../ink/ink80.xml"/><Relationship Id="rId17" Type="http://schemas.openxmlformats.org/officeDocument/2006/relationships/image" Target="../media/image69.png"/><Relationship Id="rId25" Type="http://schemas.openxmlformats.org/officeDocument/2006/relationships/image" Target="../media/image72.png"/><Relationship Id="rId33" Type="http://schemas.openxmlformats.org/officeDocument/2006/relationships/customXml" Target="../ink/ink92.xml"/><Relationship Id="rId2" Type="http://schemas.openxmlformats.org/officeDocument/2006/relationships/customXml" Target="../ink/ink75.xml"/><Relationship Id="rId16" Type="http://schemas.openxmlformats.org/officeDocument/2006/relationships/customXml" Target="../ink/ink82.xml"/><Relationship Id="rId20" Type="http://schemas.openxmlformats.org/officeDocument/2006/relationships/image" Target="../media/image70.png"/><Relationship Id="rId29" Type="http://schemas.openxmlformats.org/officeDocument/2006/relationships/customXml" Target="../ink/ink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7.xml"/><Relationship Id="rId11" Type="http://schemas.openxmlformats.org/officeDocument/2006/relationships/image" Target="../media/image67.png"/><Relationship Id="rId24" Type="http://schemas.openxmlformats.org/officeDocument/2006/relationships/customXml" Target="../ink/ink87.xml"/><Relationship Id="rId32" Type="http://schemas.openxmlformats.org/officeDocument/2006/relationships/image" Target="../media/image75.png"/><Relationship Id="rId5" Type="http://schemas.openxmlformats.org/officeDocument/2006/relationships/image" Target="../media/image64.png"/><Relationship Id="rId15" Type="http://schemas.openxmlformats.org/officeDocument/2006/relationships/image" Target="../media/image8.png"/><Relationship Id="rId23" Type="http://schemas.openxmlformats.org/officeDocument/2006/relationships/customXml" Target="../ink/ink86.xml"/><Relationship Id="rId28" Type="http://schemas.openxmlformats.org/officeDocument/2006/relationships/customXml" Target="../ink/ink89.xml"/><Relationship Id="rId36" Type="http://schemas.openxmlformats.org/officeDocument/2006/relationships/image" Target="../media/image77.png"/><Relationship Id="rId10" Type="http://schemas.openxmlformats.org/officeDocument/2006/relationships/customXml" Target="../ink/ink79.xml"/><Relationship Id="rId19" Type="http://schemas.openxmlformats.org/officeDocument/2006/relationships/customXml" Target="../ink/ink84.xml"/><Relationship Id="rId31" Type="http://schemas.openxmlformats.org/officeDocument/2006/relationships/customXml" Target="../ink/ink91.xml"/><Relationship Id="rId4" Type="http://schemas.openxmlformats.org/officeDocument/2006/relationships/customXml" Target="../ink/ink76.xml"/><Relationship Id="rId9" Type="http://schemas.openxmlformats.org/officeDocument/2006/relationships/image" Target="../media/image66.png"/><Relationship Id="rId14" Type="http://schemas.openxmlformats.org/officeDocument/2006/relationships/customXml" Target="../ink/ink81.xml"/><Relationship Id="rId22" Type="http://schemas.openxmlformats.org/officeDocument/2006/relationships/image" Target="../media/image71.png"/><Relationship Id="rId27" Type="http://schemas.openxmlformats.org/officeDocument/2006/relationships/image" Target="../media/image73.png"/><Relationship Id="rId30" Type="http://schemas.openxmlformats.org/officeDocument/2006/relationships/image" Target="../media/image74.png"/><Relationship Id="rId35" Type="http://schemas.openxmlformats.org/officeDocument/2006/relationships/customXml" Target="../ink/ink93.xml"/><Relationship Id="rId8" Type="http://schemas.openxmlformats.org/officeDocument/2006/relationships/customXml" Target="../ink/ink78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6.xml"/><Relationship Id="rId21" Type="http://schemas.openxmlformats.org/officeDocument/2006/relationships/image" Target="../media/image86.png"/><Relationship Id="rId42" Type="http://schemas.openxmlformats.org/officeDocument/2006/relationships/customXml" Target="../ink/ink115.xml"/><Relationship Id="rId47" Type="http://schemas.openxmlformats.org/officeDocument/2006/relationships/image" Target="../media/image98.png"/><Relationship Id="rId63" Type="http://schemas.openxmlformats.org/officeDocument/2006/relationships/image" Target="../media/image106.png"/><Relationship Id="rId68" Type="http://schemas.openxmlformats.org/officeDocument/2006/relationships/customXml" Target="../ink/ink128.xml"/><Relationship Id="rId84" Type="http://schemas.openxmlformats.org/officeDocument/2006/relationships/customXml" Target="../ink/ink136.xml"/><Relationship Id="rId16" Type="http://schemas.openxmlformats.org/officeDocument/2006/relationships/customXml" Target="../ink/ink101.xml"/><Relationship Id="rId11" Type="http://schemas.openxmlformats.org/officeDocument/2006/relationships/image" Target="../media/image81.png"/><Relationship Id="rId32" Type="http://schemas.openxmlformats.org/officeDocument/2006/relationships/customXml" Target="../ink/ink110.xml"/><Relationship Id="rId37" Type="http://schemas.openxmlformats.org/officeDocument/2006/relationships/image" Target="../media/image93.png"/><Relationship Id="rId53" Type="http://schemas.openxmlformats.org/officeDocument/2006/relationships/image" Target="../media/image101.png"/><Relationship Id="rId58" Type="http://schemas.openxmlformats.org/officeDocument/2006/relationships/customXml" Target="../ink/ink123.xml"/><Relationship Id="rId74" Type="http://schemas.openxmlformats.org/officeDocument/2006/relationships/customXml" Target="../ink/ink131.xml"/><Relationship Id="rId79" Type="http://schemas.openxmlformats.org/officeDocument/2006/relationships/image" Target="../media/image114.png"/><Relationship Id="rId5" Type="http://schemas.openxmlformats.org/officeDocument/2006/relationships/image" Target="../media/image79.png"/><Relationship Id="rId19" Type="http://schemas.openxmlformats.org/officeDocument/2006/relationships/image" Target="../media/image85.png"/><Relationship Id="rId14" Type="http://schemas.openxmlformats.org/officeDocument/2006/relationships/customXml" Target="../ink/ink100.xml"/><Relationship Id="rId22" Type="http://schemas.openxmlformats.org/officeDocument/2006/relationships/customXml" Target="../ink/ink104.xml"/><Relationship Id="rId27" Type="http://schemas.openxmlformats.org/officeDocument/2006/relationships/image" Target="../media/image89.png"/><Relationship Id="rId30" Type="http://schemas.openxmlformats.org/officeDocument/2006/relationships/image" Target="../media/image90.png"/><Relationship Id="rId35" Type="http://schemas.openxmlformats.org/officeDocument/2006/relationships/image" Target="../media/image92.png"/><Relationship Id="rId43" Type="http://schemas.openxmlformats.org/officeDocument/2006/relationships/image" Target="../media/image96.png"/><Relationship Id="rId48" Type="http://schemas.openxmlformats.org/officeDocument/2006/relationships/customXml" Target="../ink/ink118.xml"/><Relationship Id="rId56" Type="http://schemas.openxmlformats.org/officeDocument/2006/relationships/customXml" Target="../ink/ink122.xml"/><Relationship Id="rId64" Type="http://schemas.openxmlformats.org/officeDocument/2006/relationships/customXml" Target="../ink/ink126.xml"/><Relationship Id="rId69" Type="http://schemas.openxmlformats.org/officeDocument/2006/relationships/image" Target="../media/image109.png"/><Relationship Id="rId77" Type="http://schemas.openxmlformats.org/officeDocument/2006/relationships/image" Target="../media/image113.png"/><Relationship Id="rId8" Type="http://schemas.openxmlformats.org/officeDocument/2006/relationships/customXml" Target="../ink/ink97.xml"/><Relationship Id="rId51" Type="http://schemas.openxmlformats.org/officeDocument/2006/relationships/image" Target="../media/image100.png"/><Relationship Id="rId72" Type="http://schemas.openxmlformats.org/officeDocument/2006/relationships/customXml" Target="../ink/ink130.xml"/><Relationship Id="rId80" Type="http://schemas.openxmlformats.org/officeDocument/2006/relationships/customXml" Target="../ink/ink134.xml"/><Relationship Id="rId85" Type="http://schemas.openxmlformats.org/officeDocument/2006/relationships/image" Target="../media/image117.png"/><Relationship Id="rId3" Type="http://schemas.openxmlformats.org/officeDocument/2006/relationships/image" Target="../media/image78.png"/><Relationship Id="rId12" Type="http://schemas.openxmlformats.org/officeDocument/2006/relationships/customXml" Target="../ink/ink99.xml"/><Relationship Id="rId17" Type="http://schemas.openxmlformats.org/officeDocument/2006/relationships/image" Target="../media/image84.png"/><Relationship Id="rId25" Type="http://schemas.openxmlformats.org/officeDocument/2006/relationships/image" Target="../media/image88.png"/><Relationship Id="rId33" Type="http://schemas.openxmlformats.org/officeDocument/2006/relationships/image" Target="../media/image91.png"/><Relationship Id="rId38" Type="http://schemas.openxmlformats.org/officeDocument/2006/relationships/customXml" Target="../ink/ink113.xml"/><Relationship Id="rId46" Type="http://schemas.openxmlformats.org/officeDocument/2006/relationships/customXml" Target="../ink/ink117.xml"/><Relationship Id="rId59" Type="http://schemas.openxmlformats.org/officeDocument/2006/relationships/image" Target="../media/image104.png"/><Relationship Id="rId67" Type="http://schemas.openxmlformats.org/officeDocument/2006/relationships/image" Target="../media/image108.png"/><Relationship Id="rId20" Type="http://schemas.openxmlformats.org/officeDocument/2006/relationships/customXml" Target="../ink/ink103.xml"/><Relationship Id="rId41" Type="http://schemas.openxmlformats.org/officeDocument/2006/relationships/image" Target="../media/image95.png"/><Relationship Id="rId54" Type="http://schemas.openxmlformats.org/officeDocument/2006/relationships/customXml" Target="../ink/ink121.xml"/><Relationship Id="rId62" Type="http://schemas.openxmlformats.org/officeDocument/2006/relationships/customXml" Target="../ink/ink125.xml"/><Relationship Id="rId70" Type="http://schemas.openxmlformats.org/officeDocument/2006/relationships/customXml" Target="../ink/ink129.xml"/><Relationship Id="rId75" Type="http://schemas.openxmlformats.org/officeDocument/2006/relationships/image" Target="../media/image112.png"/><Relationship Id="rId83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6.xml"/><Relationship Id="rId15" Type="http://schemas.openxmlformats.org/officeDocument/2006/relationships/image" Target="../media/image83.png"/><Relationship Id="rId23" Type="http://schemas.openxmlformats.org/officeDocument/2006/relationships/image" Target="../media/image87.png"/><Relationship Id="rId28" Type="http://schemas.openxmlformats.org/officeDocument/2006/relationships/customXml" Target="../ink/ink107.xml"/><Relationship Id="rId36" Type="http://schemas.openxmlformats.org/officeDocument/2006/relationships/customXml" Target="../ink/ink112.xml"/><Relationship Id="rId49" Type="http://schemas.openxmlformats.org/officeDocument/2006/relationships/image" Target="../media/image99.png"/><Relationship Id="rId57" Type="http://schemas.openxmlformats.org/officeDocument/2006/relationships/image" Target="../media/image103.png"/><Relationship Id="rId10" Type="http://schemas.openxmlformats.org/officeDocument/2006/relationships/customXml" Target="../ink/ink98.xml"/><Relationship Id="rId31" Type="http://schemas.openxmlformats.org/officeDocument/2006/relationships/customXml" Target="../ink/ink109.xml"/><Relationship Id="rId44" Type="http://schemas.openxmlformats.org/officeDocument/2006/relationships/customXml" Target="../ink/ink116.xml"/><Relationship Id="rId52" Type="http://schemas.openxmlformats.org/officeDocument/2006/relationships/customXml" Target="../ink/ink120.xml"/><Relationship Id="rId60" Type="http://schemas.openxmlformats.org/officeDocument/2006/relationships/customXml" Target="../ink/ink124.xml"/><Relationship Id="rId65" Type="http://schemas.openxmlformats.org/officeDocument/2006/relationships/image" Target="../media/image107.png"/><Relationship Id="rId73" Type="http://schemas.openxmlformats.org/officeDocument/2006/relationships/image" Target="../media/image111.png"/><Relationship Id="rId78" Type="http://schemas.openxmlformats.org/officeDocument/2006/relationships/customXml" Target="../ink/ink133.xml"/><Relationship Id="rId81" Type="http://schemas.openxmlformats.org/officeDocument/2006/relationships/image" Target="../media/image115.png"/><Relationship Id="rId4" Type="http://schemas.openxmlformats.org/officeDocument/2006/relationships/customXml" Target="../ink/ink95.xml"/><Relationship Id="rId9" Type="http://schemas.openxmlformats.org/officeDocument/2006/relationships/image" Target="../media/image8.png"/><Relationship Id="rId13" Type="http://schemas.openxmlformats.org/officeDocument/2006/relationships/image" Target="../media/image82.png"/><Relationship Id="rId18" Type="http://schemas.openxmlformats.org/officeDocument/2006/relationships/customXml" Target="../ink/ink102.xml"/><Relationship Id="rId39" Type="http://schemas.openxmlformats.org/officeDocument/2006/relationships/image" Target="../media/image94.png"/><Relationship Id="rId34" Type="http://schemas.openxmlformats.org/officeDocument/2006/relationships/customXml" Target="../ink/ink111.xml"/><Relationship Id="rId50" Type="http://schemas.openxmlformats.org/officeDocument/2006/relationships/customXml" Target="../ink/ink119.xml"/><Relationship Id="rId55" Type="http://schemas.openxmlformats.org/officeDocument/2006/relationships/image" Target="../media/image102.png"/><Relationship Id="rId76" Type="http://schemas.openxmlformats.org/officeDocument/2006/relationships/customXml" Target="../ink/ink132.xml"/><Relationship Id="rId7" Type="http://schemas.openxmlformats.org/officeDocument/2006/relationships/image" Target="../media/image80.png"/><Relationship Id="rId71" Type="http://schemas.openxmlformats.org/officeDocument/2006/relationships/image" Target="../media/image110.png"/><Relationship Id="rId2" Type="http://schemas.openxmlformats.org/officeDocument/2006/relationships/customXml" Target="../ink/ink94.xml"/><Relationship Id="rId29" Type="http://schemas.openxmlformats.org/officeDocument/2006/relationships/customXml" Target="../ink/ink108.xml"/><Relationship Id="rId24" Type="http://schemas.openxmlformats.org/officeDocument/2006/relationships/customXml" Target="../ink/ink105.xml"/><Relationship Id="rId40" Type="http://schemas.openxmlformats.org/officeDocument/2006/relationships/customXml" Target="../ink/ink114.xml"/><Relationship Id="rId45" Type="http://schemas.openxmlformats.org/officeDocument/2006/relationships/image" Target="../media/image97.png"/><Relationship Id="rId66" Type="http://schemas.openxmlformats.org/officeDocument/2006/relationships/customXml" Target="../ink/ink127.xml"/><Relationship Id="rId61" Type="http://schemas.openxmlformats.org/officeDocument/2006/relationships/image" Target="../media/image105.png"/><Relationship Id="rId82" Type="http://schemas.openxmlformats.org/officeDocument/2006/relationships/customXml" Target="../ink/ink135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9.png"/><Relationship Id="rId21" Type="http://schemas.openxmlformats.org/officeDocument/2006/relationships/customXml" Target="../ink/ink147.xml"/><Relationship Id="rId42" Type="http://schemas.openxmlformats.org/officeDocument/2006/relationships/customXml" Target="../ink/ink160.xml"/><Relationship Id="rId63" Type="http://schemas.openxmlformats.org/officeDocument/2006/relationships/customXml" Target="../ink/ink171.xml"/><Relationship Id="rId84" Type="http://schemas.openxmlformats.org/officeDocument/2006/relationships/customXml" Target="../ink/ink183.xml"/><Relationship Id="rId16" Type="http://schemas.openxmlformats.org/officeDocument/2006/relationships/image" Target="../media/image123.png"/><Relationship Id="rId107" Type="http://schemas.openxmlformats.org/officeDocument/2006/relationships/image" Target="../media/image164.png"/><Relationship Id="rId11" Type="http://schemas.openxmlformats.org/officeDocument/2006/relationships/customXml" Target="../ink/ink142.xml"/><Relationship Id="rId32" Type="http://schemas.openxmlformats.org/officeDocument/2006/relationships/image" Target="../media/image130.png"/><Relationship Id="rId37" Type="http://schemas.openxmlformats.org/officeDocument/2006/relationships/customXml" Target="../ink/ink157.xml"/><Relationship Id="rId53" Type="http://schemas.openxmlformats.org/officeDocument/2006/relationships/image" Target="../media/image139.png"/><Relationship Id="rId58" Type="http://schemas.openxmlformats.org/officeDocument/2006/relationships/image" Target="../media/image141.png"/><Relationship Id="rId74" Type="http://schemas.openxmlformats.org/officeDocument/2006/relationships/image" Target="../media/image148.png"/><Relationship Id="rId79" Type="http://schemas.openxmlformats.org/officeDocument/2006/relationships/customXml" Target="../ink/ink180.xml"/><Relationship Id="rId102" Type="http://schemas.openxmlformats.org/officeDocument/2006/relationships/customXml" Target="../ink/ink192.xml"/><Relationship Id="rId123" Type="http://schemas.openxmlformats.org/officeDocument/2006/relationships/customXml" Target="../ink/ink203.xml"/><Relationship Id="rId128" Type="http://schemas.openxmlformats.org/officeDocument/2006/relationships/image" Target="../media/image174.png"/><Relationship Id="rId5" Type="http://schemas.openxmlformats.org/officeDocument/2006/relationships/image" Target="../media/image119.png"/><Relationship Id="rId90" Type="http://schemas.openxmlformats.org/officeDocument/2006/relationships/customXml" Target="../ink/ink186.xml"/><Relationship Id="rId95" Type="http://schemas.openxmlformats.org/officeDocument/2006/relationships/image" Target="../media/image158.png"/><Relationship Id="rId22" Type="http://schemas.openxmlformats.org/officeDocument/2006/relationships/customXml" Target="../ink/ink148.xml"/><Relationship Id="rId27" Type="http://schemas.openxmlformats.org/officeDocument/2006/relationships/image" Target="../media/image128.png"/><Relationship Id="rId43" Type="http://schemas.openxmlformats.org/officeDocument/2006/relationships/image" Target="../media/image134.png"/><Relationship Id="rId48" Type="http://schemas.openxmlformats.org/officeDocument/2006/relationships/customXml" Target="../ink/ink163.xml"/><Relationship Id="rId64" Type="http://schemas.openxmlformats.org/officeDocument/2006/relationships/image" Target="../media/image144.png"/><Relationship Id="rId69" Type="http://schemas.openxmlformats.org/officeDocument/2006/relationships/customXml" Target="../ink/ink174.xml"/><Relationship Id="rId113" Type="http://schemas.openxmlformats.org/officeDocument/2006/relationships/image" Target="../media/image167.png"/><Relationship Id="rId118" Type="http://schemas.openxmlformats.org/officeDocument/2006/relationships/customXml" Target="../ink/ink200.xml"/><Relationship Id="rId134" Type="http://schemas.openxmlformats.org/officeDocument/2006/relationships/image" Target="../media/image177.png"/><Relationship Id="rId80" Type="http://schemas.openxmlformats.org/officeDocument/2006/relationships/customXml" Target="../ink/ink181.xml"/><Relationship Id="rId85" Type="http://schemas.openxmlformats.org/officeDocument/2006/relationships/image" Target="../media/image153.png"/><Relationship Id="rId12" Type="http://schemas.openxmlformats.org/officeDocument/2006/relationships/image" Target="../media/image121.png"/><Relationship Id="rId17" Type="http://schemas.openxmlformats.org/officeDocument/2006/relationships/customXml" Target="../ink/ink145.xml"/><Relationship Id="rId33" Type="http://schemas.openxmlformats.org/officeDocument/2006/relationships/customXml" Target="../ink/ink154.xml"/><Relationship Id="rId38" Type="http://schemas.openxmlformats.org/officeDocument/2006/relationships/image" Target="../media/image132.png"/><Relationship Id="rId59" Type="http://schemas.openxmlformats.org/officeDocument/2006/relationships/customXml" Target="../ink/ink169.xml"/><Relationship Id="rId103" Type="http://schemas.openxmlformats.org/officeDocument/2006/relationships/image" Target="../media/image162.png"/><Relationship Id="rId108" Type="http://schemas.openxmlformats.org/officeDocument/2006/relationships/customXml" Target="../ink/ink195.xml"/><Relationship Id="rId124" Type="http://schemas.openxmlformats.org/officeDocument/2006/relationships/image" Target="../media/image172.png"/><Relationship Id="rId129" Type="http://schemas.openxmlformats.org/officeDocument/2006/relationships/customXml" Target="../ink/ink206.xml"/><Relationship Id="rId54" Type="http://schemas.openxmlformats.org/officeDocument/2006/relationships/customXml" Target="../ink/ink166.xml"/><Relationship Id="rId70" Type="http://schemas.openxmlformats.org/officeDocument/2006/relationships/customXml" Target="../ink/ink175.xml"/><Relationship Id="rId75" Type="http://schemas.openxmlformats.org/officeDocument/2006/relationships/customXml" Target="../ink/ink178.xml"/><Relationship Id="rId91" Type="http://schemas.openxmlformats.org/officeDocument/2006/relationships/image" Target="../media/image156.png"/><Relationship Id="rId96" Type="http://schemas.openxmlformats.org/officeDocument/2006/relationships/customXml" Target="../ink/ink1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9.xml"/><Relationship Id="rId23" Type="http://schemas.openxmlformats.org/officeDocument/2006/relationships/image" Target="../media/image126.png"/><Relationship Id="rId28" Type="http://schemas.openxmlformats.org/officeDocument/2006/relationships/customXml" Target="../ink/ink151.xml"/><Relationship Id="rId49" Type="http://schemas.openxmlformats.org/officeDocument/2006/relationships/image" Target="../media/image137.png"/><Relationship Id="rId114" Type="http://schemas.openxmlformats.org/officeDocument/2006/relationships/customXml" Target="../ink/ink198.xml"/><Relationship Id="rId119" Type="http://schemas.openxmlformats.org/officeDocument/2006/relationships/image" Target="../media/image170.png"/><Relationship Id="rId44" Type="http://schemas.openxmlformats.org/officeDocument/2006/relationships/customXml" Target="../ink/ink161.xml"/><Relationship Id="rId60" Type="http://schemas.openxmlformats.org/officeDocument/2006/relationships/image" Target="../media/image142.png"/><Relationship Id="rId65" Type="http://schemas.openxmlformats.org/officeDocument/2006/relationships/customXml" Target="../ink/ink172.xml"/><Relationship Id="rId81" Type="http://schemas.openxmlformats.org/officeDocument/2006/relationships/image" Target="../media/image151.png"/><Relationship Id="rId86" Type="http://schemas.openxmlformats.org/officeDocument/2006/relationships/customXml" Target="../ink/ink184.xml"/><Relationship Id="rId130" Type="http://schemas.openxmlformats.org/officeDocument/2006/relationships/image" Target="../media/image175.png"/><Relationship Id="rId135" Type="http://schemas.openxmlformats.org/officeDocument/2006/relationships/customXml" Target="../ink/ink209.xml"/><Relationship Id="rId13" Type="http://schemas.openxmlformats.org/officeDocument/2006/relationships/customXml" Target="../ink/ink143.xml"/><Relationship Id="rId18" Type="http://schemas.openxmlformats.org/officeDocument/2006/relationships/image" Target="../media/image124.png"/><Relationship Id="rId39" Type="http://schemas.openxmlformats.org/officeDocument/2006/relationships/customXml" Target="../ink/ink158.xml"/><Relationship Id="rId109" Type="http://schemas.openxmlformats.org/officeDocument/2006/relationships/image" Target="../media/image165.png"/><Relationship Id="rId34" Type="http://schemas.openxmlformats.org/officeDocument/2006/relationships/image" Target="../media/image131.png"/><Relationship Id="rId50" Type="http://schemas.openxmlformats.org/officeDocument/2006/relationships/customXml" Target="../ink/ink164.xml"/><Relationship Id="rId55" Type="http://schemas.openxmlformats.org/officeDocument/2006/relationships/image" Target="../media/image140.png"/><Relationship Id="rId76" Type="http://schemas.openxmlformats.org/officeDocument/2006/relationships/image" Target="../media/image149.png"/><Relationship Id="rId97" Type="http://schemas.openxmlformats.org/officeDocument/2006/relationships/image" Target="../media/image159.png"/><Relationship Id="rId104" Type="http://schemas.openxmlformats.org/officeDocument/2006/relationships/customXml" Target="../ink/ink193.xml"/><Relationship Id="rId120" Type="http://schemas.openxmlformats.org/officeDocument/2006/relationships/customXml" Target="../ink/ink201.xml"/><Relationship Id="rId125" Type="http://schemas.openxmlformats.org/officeDocument/2006/relationships/customXml" Target="../ink/ink204.xml"/><Relationship Id="rId7" Type="http://schemas.openxmlformats.org/officeDocument/2006/relationships/image" Target="../media/image8.png"/><Relationship Id="rId71" Type="http://schemas.openxmlformats.org/officeDocument/2006/relationships/image" Target="../media/image147.png"/><Relationship Id="rId92" Type="http://schemas.openxmlformats.org/officeDocument/2006/relationships/customXml" Target="../ink/ink187.xml"/><Relationship Id="rId2" Type="http://schemas.openxmlformats.org/officeDocument/2006/relationships/customXml" Target="../ink/ink137.xml"/><Relationship Id="rId29" Type="http://schemas.openxmlformats.org/officeDocument/2006/relationships/customXml" Target="../ink/ink152.xml"/><Relationship Id="rId24" Type="http://schemas.openxmlformats.org/officeDocument/2006/relationships/customXml" Target="../ink/ink149.xml"/><Relationship Id="rId40" Type="http://schemas.openxmlformats.org/officeDocument/2006/relationships/image" Target="../media/image133.png"/><Relationship Id="rId45" Type="http://schemas.openxmlformats.org/officeDocument/2006/relationships/image" Target="../media/image135.png"/><Relationship Id="rId66" Type="http://schemas.openxmlformats.org/officeDocument/2006/relationships/image" Target="../media/image145.png"/><Relationship Id="rId87" Type="http://schemas.openxmlformats.org/officeDocument/2006/relationships/image" Target="../media/image154.png"/><Relationship Id="rId110" Type="http://schemas.openxmlformats.org/officeDocument/2006/relationships/customXml" Target="../ink/ink196.xml"/><Relationship Id="rId115" Type="http://schemas.openxmlformats.org/officeDocument/2006/relationships/image" Target="../media/image168.png"/><Relationship Id="rId131" Type="http://schemas.openxmlformats.org/officeDocument/2006/relationships/customXml" Target="../ink/ink207.xml"/><Relationship Id="rId61" Type="http://schemas.openxmlformats.org/officeDocument/2006/relationships/customXml" Target="../ink/ink170.xml"/><Relationship Id="rId82" Type="http://schemas.openxmlformats.org/officeDocument/2006/relationships/customXml" Target="../ink/ink182.xml"/><Relationship Id="rId19" Type="http://schemas.openxmlformats.org/officeDocument/2006/relationships/customXml" Target="../ink/ink146.xml"/><Relationship Id="rId14" Type="http://schemas.openxmlformats.org/officeDocument/2006/relationships/image" Target="../media/image122.png"/><Relationship Id="rId30" Type="http://schemas.openxmlformats.org/officeDocument/2006/relationships/image" Target="../media/image129.png"/><Relationship Id="rId35" Type="http://schemas.openxmlformats.org/officeDocument/2006/relationships/customXml" Target="../ink/ink155.xml"/><Relationship Id="rId56" Type="http://schemas.openxmlformats.org/officeDocument/2006/relationships/customXml" Target="../ink/ink167.xml"/><Relationship Id="rId77" Type="http://schemas.openxmlformats.org/officeDocument/2006/relationships/customXml" Target="../ink/ink179.xml"/><Relationship Id="rId100" Type="http://schemas.openxmlformats.org/officeDocument/2006/relationships/customXml" Target="../ink/ink191.xml"/><Relationship Id="rId105" Type="http://schemas.openxmlformats.org/officeDocument/2006/relationships/image" Target="../media/image163.png"/><Relationship Id="rId126" Type="http://schemas.openxmlformats.org/officeDocument/2006/relationships/image" Target="../media/image173.png"/><Relationship Id="rId8" Type="http://schemas.openxmlformats.org/officeDocument/2006/relationships/customXml" Target="../ink/ink140.xml"/><Relationship Id="rId51" Type="http://schemas.openxmlformats.org/officeDocument/2006/relationships/image" Target="../media/image138.png"/><Relationship Id="rId72" Type="http://schemas.openxmlformats.org/officeDocument/2006/relationships/customXml" Target="../ink/ink176.xml"/><Relationship Id="rId93" Type="http://schemas.openxmlformats.org/officeDocument/2006/relationships/image" Target="../media/image157.png"/><Relationship Id="rId98" Type="http://schemas.openxmlformats.org/officeDocument/2006/relationships/customXml" Target="../ink/ink190.xml"/><Relationship Id="rId121" Type="http://schemas.openxmlformats.org/officeDocument/2006/relationships/customXml" Target="../ink/ink202.xml"/><Relationship Id="rId3" Type="http://schemas.openxmlformats.org/officeDocument/2006/relationships/image" Target="../media/image118.png"/><Relationship Id="rId25" Type="http://schemas.openxmlformats.org/officeDocument/2006/relationships/image" Target="../media/image127.png"/><Relationship Id="rId46" Type="http://schemas.openxmlformats.org/officeDocument/2006/relationships/customXml" Target="../ink/ink162.xml"/><Relationship Id="rId67" Type="http://schemas.openxmlformats.org/officeDocument/2006/relationships/customXml" Target="../ink/ink173.xml"/><Relationship Id="rId116" Type="http://schemas.openxmlformats.org/officeDocument/2006/relationships/customXml" Target="../ink/ink199.xml"/><Relationship Id="rId20" Type="http://schemas.openxmlformats.org/officeDocument/2006/relationships/image" Target="../media/image125.png"/><Relationship Id="rId41" Type="http://schemas.openxmlformats.org/officeDocument/2006/relationships/customXml" Target="../ink/ink159.xml"/><Relationship Id="rId62" Type="http://schemas.openxmlformats.org/officeDocument/2006/relationships/image" Target="../media/image143.png"/><Relationship Id="rId83" Type="http://schemas.openxmlformats.org/officeDocument/2006/relationships/image" Target="../media/image152.png"/><Relationship Id="rId88" Type="http://schemas.openxmlformats.org/officeDocument/2006/relationships/customXml" Target="../ink/ink185.xml"/><Relationship Id="rId111" Type="http://schemas.openxmlformats.org/officeDocument/2006/relationships/image" Target="../media/image166.png"/><Relationship Id="rId132" Type="http://schemas.openxmlformats.org/officeDocument/2006/relationships/image" Target="../media/image176.png"/><Relationship Id="rId15" Type="http://schemas.openxmlformats.org/officeDocument/2006/relationships/customXml" Target="../ink/ink144.xml"/><Relationship Id="rId36" Type="http://schemas.openxmlformats.org/officeDocument/2006/relationships/customXml" Target="../ink/ink156.xml"/><Relationship Id="rId57" Type="http://schemas.openxmlformats.org/officeDocument/2006/relationships/customXml" Target="../ink/ink168.xml"/><Relationship Id="rId106" Type="http://schemas.openxmlformats.org/officeDocument/2006/relationships/customXml" Target="../ink/ink194.xml"/><Relationship Id="rId127" Type="http://schemas.openxmlformats.org/officeDocument/2006/relationships/customXml" Target="../ink/ink205.xml"/><Relationship Id="rId10" Type="http://schemas.openxmlformats.org/officeDocument/2006/relationships/image" Target="../media/image120.png"/><Relationship Id="rId31" Type="http://schemas.openxmlformats.org/officeDocument/2006/relationships/customXml" Target="../ink/ink153.xml"/><Relationship Id="rId52" Type="http://schemas.openxmlformats.org/officeDocument/2006/relationships/customXml" Target="../ink/ink165.xml"/><Relationship Id="rId73" Type="http://schemas.openxmlformats.org/officeDocument/2006/relationships/customXml" Target="../ink/ink177.xml"/><Relationship Id="rId78" Type="http://schemas.openxmlformats.org/officeDocument/2006/relationships/image" Target="../media/image150.png"/><Relationship Id="rId94" Type="http://schemas.openxmlformats.org/officeDocument/2006/relationships/customXml" Target="../ink/ink188.xml"/><Relationship Id="rId99" Type="http://schemas.openxmlformats.org/officeDocument/2006/relationships/image" Target="../media/image160.png"/><Relationship Id="rId101" Type="http://schemas.openxmlformats.org/officeDocument/2006/relationships/image" Target="../media/image161.png"/><Relationship Id="rId122" Type="http://schemas.openxmlformats.org/officeDocument/2006/relationships/image" Target="../media/image171.png"/><Relationship Id="rId4" Type="http://schemas.openxmlformats.org/officeDocument/2006/relationships/customXml" Target="../ink/ink138.xml"/><Relationship Id="rId9" Type="http://schemas.openxmlformats.org/officeDocument/2006/relationships/customXml" Target="../ink/ink141.xml"/><Relationship Id="rId26" Type="http://schemas.openxmlformats.org/officeDocument/2006/relationships/customXml" Target="../ink/ink150.xml"/><Relationship Id="rId47" Type="http://schemas.openxmlformats.org/officeDocument/2006/relationships/image" Target="../media/image136.png"/><Relationship Id="rId68" Type="http://schemas.openxmlformats.org/officeDocument/2006/relationships/image" Target="../media/image146.png"/><Relationship Id="rId89" Type="http://schemas.openxmlformats.org/officeDocument/2006/relationships/image" Target="../media/image155.png"/><Relationship Id="rId112" Type="http://schemas.openxmlformats.org/officeDocument/2006/relationships/customXml" Target="../ink/ink197.xml"/><Relationship Id="rId133" Type="http://schemas.openxmlformats.org/officeDocument/2006/relationships/customXml" Target="../ink/ink208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2.xml"/><Relationship Id="rId117" Type="http://schemas.openxmlformats.org/officeDocument/2006/relationships/customXml" Target="../ink/ink271.xml"/><Relationship Id="rId21" Type="http://schemas.openxmlformats.org/officeDocument/2006/relationships/image" Target="../media/image185.png"/><Relationship Id="rId42" Type="http://schemas.openxmlformats.org/officeDocument/2006/relationships/image" Target="../media/image193.png"/><Relationship Id="rId47" Type="http://schemas.openxmlformats.org/officeDocument/2006/relationships/customXml" Target="../ink/ink234.xml"/><Relationship Id="rId63" Type="http://schemas.openxmlformats.org/officeDocument/2006/relationships/image" Target="../media/image203.png"/><Relationship Id="rId68" Type="http://schemas.openxmlformats.org/officeDocument/2006/relationships/image" Target="../media/image205.png"/><Relationship Id="rId84" Type="http://schemas.openxmlformats.org/officeDocument/2006/relationships/customXml" Target="../ink/ink254.xml"/><Relationship Id="rId89" Type="http://schemas.openxmlformats.org/officeDocument/2006/relationships/image" Target="../media/image214.png"/><Relationship Id="rId112" Type="http://schemas.openxmlformats.org/officeDocument/2006/relationships/image" Target="../media/image225.png"/><Relationship Id="rId16" Type="http://schemas.openxmlformats.org/officeDocument/2006/relationships/customXml" Target="../ink/ink217.xml"/><Relationship Id="rId107" Type="http://schemas.openxmlformats.org/officeDocument/2006/relationships/customXml" Target="../ink/ink266.xml"/><Relationship Id="rId11" Type="http://schemas.openxmlformats.org/officeDocument/2006/relationships/image" Target="../media/image181.png"/><Relationship Id="rId32" Type="http://schemas.openxmlformats.org/officeDocument/2006/relationships/customXml" Target="../ink/ink226.xml"/><Relationship Id="rId37" Type="http://schemas.openxmlformats.org/officeDocument/2006/relationships/image" Target="../media/image191.png"/><Relationship Id="rId53" Type="http://schemas.openxmlformats.org/officeDocument/2006/relationships/image" Target="../media/image198.png"/><Relationship Id="rId58" Type="http://schemas.openxmlformats.org/officeDocument/2006/relationships/customXml" Target="../ink/ink240.xml"/><Relationship Id="rId74" Type="http://schemas.openxmlformats.org/officeDocument/2006/relationships/image" Target="../media/image208.png"/><Relationship Id="rId79" Type="http://schemas.openxmlformats.org/officeDocument/2006/relationships/customXml" Target="../ink/ink251.xml"/><Relationship Id="rId102" Type="http://schemas.openxmlformats.org/officeDocument/2006/relationships/image" Target="../media/image220.png"/><Relationship Id="rId5" Type="http://schemas.openxmlformats.org/officeDocument/2006/relationships/image" Target="../media/image179.png"/><Relationship Id="rId90" Type="http://schemas.openxmlformats.org/officeDocument/2006/relationships/customXml" Target="../ink/ink257.xml"/><Relationship Id="rId95" Type="http://schemas.openxmlformats.org/officeDocument/2006/relationships/customXml" Target="../ink/ink260.xml"/><Relationship Id="rId22" Type="http://schemas.openxmlformats.org/officeDocument/2006/relationships/customXml" Target="../ink/ink220.xml"/><Relationship Id="rId27" Type="http://schemas.openxmlformats.org/officeDocument/2006/relationships/customXml" Target="../ink/ink223.xml"/><Relationship Id="rId43" Type="http://schemas.openxmlformats.org/officeDocument/2006/relationships/customXml" Target="../ink/ink232.xml"/><Relationship Id="rId48" Type="http://schemas.openxmlformats.org/officeDocument/2006/relationships/customXml" Target="../ink/ink235.xml"/><Relationship Id="rId64" Type="http://schemas.openxmlformats.org/officeDocument/2006/relationships/customXml" Target="../ink/ink243.xml"/><Relationship Id="rId69" Type="http://schemas.openxmlformats.org/officeDocument/2006/relationships/customXml" Target="../ink/ink246.xml"/><Relationship Id="rId113" Type="http://schemas.openxmlformats.org/officeDocument/2006/relationships/customXml" Target="../ink/ink269.xml"/><Relationship Id="rId118" Type="http://schemas.openxmlformats.org/officeDocument/2006/relationships/customXml" Target="../ink/ink272.xml"/><Relationship Id="rId80" Type="http://schemas.openxmlformats.org/officeDocument/2006/relationships/image" Target="../media/image148.png"/><Relationship Id="rId85" Type="http://schemas.openxmlformats.org/officeDocument/2006/relationships/image" Target="../media/image212.png"/><Relationship Id="rId12" Type="http://schemas.openxmlformats.org/officeDocument/2006/relationships/customXml" Target="../ink/ink215.xml"/><Relationship Id="rId17" Type="http://schemas.openxmlformats.org/officeDocument/2006/relationships/image" Target="../media/image183.png"/><Relationship Id="rId33" Type="http://schemas.openxmlformats.org/officeDocument/2006/relationships/image" Target="../media/image189.png"/><Relationship Id="rId38" Type="http://schemas.openxmlformats.org/officeDocument/2006/relationships/customXml" Target="../ink/ink229.xml"/><Relationship Id="rId59" Type="http://schemas.openxmlformats.org/officeDocument/2006/relationships/image" Target="../media/image201.png"/><Relationship Id="rId103" Type="http://schemas.openxmlformats.org/officeDocument/2006/relationships/customXml" Target="../ink/ink264.xml"/><Relationship Id="rId108" Type="http://schemas.openxmlformats.org/officeDocument/2006/relationships/image" Target="../media/image223.png"/><Relationship Id="rId54" Type="http://schemas.openxmlformats.org/officeDocument/2006/relationships/customXml" Target="../ink/ink238.xml"/><Relationship Id="rId70" Type="http://schemas.openxmlformats.org/officeDocument/2006/relationships/image" Target="../media/image206.png"/><Relationship Id="rId75" Type="http://schemas.openxmlformats.org/officeDocument/2006/relationships/customXml" Target="../ink/ink249.xml"/><Relationship Id="rId91" Type="http://schemas.openxmlformats.org/officeDocument/2006/relationships/customXml" Target="../ink/ink258.xml"/><Relationship Id="rId96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2.xml"/><Relationship Id="rId23" Type="http://schemas.openxmlformats.org/officeDocument/2006/relationships/image" Target="../media/image186.png"/><Relationship Id="rId28" Type="http://schemas.openxmlformats.org/officeDocument/2006/relationships/image" Target="../media/image188.png"/><Relationship Id="rId49" Type="http://schemas.openxmlformats.org/officeDocument/2006/relationships/image" Target="../media/image196.png"/><Relationship Id="rId114" Type="http://schemas.openxmlformats.org/officeDocument/2006/relationships/image" Target="../media/image226.png"/><Relationship Id="rId119" Type="http://schemas.openxmlformats.org/officeDocument/2006/relationships/customXml" Target="../ink/ink273.xml"/><Relationship Id="rId10" Type="http://schemas.openxmlformats.org/officeDocument/2006/relationships/customXml" Target="../ink/ink214.xml"/><Relationship Id="rId31" Type="http://schemas.openxmlformats.org/officeDocument/2006/relationships/customXml" Target="../ink/ink225.xml"/><Relationship Id="rId44" Type="http://schemas.openxmlformats.org/officeDocument/2006/relationships/image" Target="../media/image194.png"/><Relationship Id="rId52" Type="http://schemas.openxmlformats.org/officeDocument/2006/relationships/customXml" Target="../ink/ink237.xml"/><Relationship Id="rId60" Type="http://schemas.openxmlformats.org/officeDocument/2006/relationships/customXml" Target="../ink/ink241.xml"/><Relationship Id="rId65" Type="http://schemas.openxmlformats.org/officeDocument/2006/relationships/customXml" Target="../ink/ink244.xml"/><Relationship Id="rId73" Type="http://schemas.openxmlformats.org/officeDocument/2006/relationships/customXml" Target="../ink/ink248.xml"/><Relationship Id="rId78" Type="http://schemas.openxmlformats.org/officeDocument/2006/relationships/image" Target="../media/image210.png"/><Relationship Id="rId81" Type="http://schemas.openxmlformats.org/officeDocument/2006/relationships/customXml" Target="../ink/ink252.xml"/><Relationship Id="rId86" Type="http://schemas.openxmlformats.org/officeDocument/2006/relationships/customXml" Target="../ink/ink255.xml"/><Relationship Id="rId94" Type="http://schemas.openxmlformats.org/officeDocument/2006/relationships/image" Target="../media/image216.png"/><Relationship Id="rId99" Type="http://schemas.openxmlformats.org/officeDocument/2006/relationships/customXml" Target="../ink/ink262.xml"/><Relationship Id="rId101" Type="http://schemas.openxmlformats.org/officeDocument/2006/relationships/customXml" Target="../ink/ink263.xml"/><Relationship Id="rId4" Type="http://schemas.openxmlformats.org/officeDocument/2006/relationships/customXml" Target="../ink/ink211.xml"/><Relationship Id="rId9" Type="http://schemas.openxmlformats.org/officeDocument/2006/relationships/image" Target="../media/image180.png"/><Relationship Id="rId13" Type="http://schemas.openxmlformats.org/officeDocument/2006/relationships/image" Target="../media/image182.png"/><Relationship Id="rId18" Type="http://schemas.openxmlformats.org/officeDocument/2006/relationships/customXml" Target="../ink/ink218.xml"/><Relationship Id="rId39" Type="http://schemas.openxmlformats.org/officeDocument/2006/relationships/customXml" Target="../ink/ink230.xml"/><Relationship Id="rId109" Type="http://schemas.openxmlformats.org/officeDocument/2006/relationships/customXml" Target="../ink/ink267.xml"/><Relationship Id="rId34" Type="http://schemas.openxmlformats.org/officeDocument/2006/relationships/customXml" Target="../ink/ink227.xml"/><Relationship Id="rId50" Type="http://schemas.openxmlformats.org/officeDocument/2006/relationships/customXml" Target="../ink/ink236.xml"/><Relationship Id="rId55" Type="http://schemas.openxmlformats.org/officeDocument/2006/relationships/image" Target="../media/image199.png"/><Relationship Id="rId76" Type="http://schemas.openxmlformats.org/officeDocument/2006/relationships/image" Target="../media/image209.png"/><Relationship Id="rId97" Type="http://schemas.openxmlformats.org/officeDocument/2006/relationships/customXml" Target="../ink/ink261.xml"/><Relationship Id="rId104" Type="http://schemas.openxmlformats.org/officeDocument/2006/relationships/image" Target="../media/image221.png"/><Relationship Id="rId7" Type="http://schemas.openxmlformats.org/officeDocument/2006/relationships/image" Target="../media/image152.png"/><Relationship Id="rId71" Type="http://schemas.openxmlformats.org/officeDocument/2006/relationships/customXml" Target="../ink/ink247.xml"/><Relationship Id="rId92" Type="http://schemas.openxmlformats.org/officeDocument/2006/relationships/image" Target="../media/image215.png"/><Relationship Id="rId2" Type="http://schemas.openxmlformats.org/officeDocument/2006/relationships/customXml" Target="../ink/ink210.xml"/><Relationship Id="rId29" Type="http://schemas.openxmlformats.org/officeDocument/2006/relationships/customXml" Target="../ink/ink224.xml"/><Relationship Id="rId24" Type="http://schemas.openxmlformats.org/officeDocument/2006/relationships/customXml" Target="../ink/ink221.xml"/><Relationship Id="rId40" Type="http://schemas.openxmlformats.org/officeDocument/2006/relationships/image" Target="../media/image192.png"/><Relationship Id="rId45" Type="http://schemas.openxmlformats.org/officeDocument/2006/relationships/customXml" Target="../ink/ink233.xml"/><Relationship Id="rId66" Type="http://schemas.openxmlformats.org/officeDocument/2006/relationships/image" Target="../media/image204.png"/><Relationship Id="rId87" Type="http://schemas.openxmlformats.org/officeDocument/2006/relationships/image" Target="../media/image213.png"/><Relationship Id="rId110" Type="http://schemas.openxmlformats.org/officeDocument/2006/relationships/image" Target="../media/image224.png"/><Relationship Id="rId115" Type="http://schemas.openxmlformats.org/officeDocument/2006/relationships/customXml" Target="../ink/ink270.xml"/><Relationship Id="rId61" Type="http://schemas.openxmlformats.org/officeDocument/2006/relationships/image" Target="../media/image202.png"/><Relationship Id="rId82" Type="http://schemas.openxmlformats.org/officeDocument/2006/relationships/image" Target="../media/image211.png"/><Relationship Id="rId19" Type="http://schemas.openxmlformats.org/officeDocument/2006/relationships/image" Target="../media/image184.png"/><Relationship Id="rId14" Type="http://schemas.openxmlformats.org/officeDocument/2006/relationships/customXml" Target="../ink/ink216.xml"/><Relationship Id="rId30" Type="http://schemas.openxmlformats.org/officeDocument/2006/relationships/image" Target="../media/image65.png"/><Relationship Id="rId35" Type="http://schemas.openxmlformats.org/officeDocument/2006/relationships/image" Target="../media/image190.png"/><Relationship Id="rId56" Type="http://schemas.openxmlformats.org/officeDocument/2006/relationships/customXml" Target="../ink/ink239.xml"/><Relationship Id="rId77" Type="http://schemas.openxmlformats.org/officeDocument/2006/relationships/customXml" Target="../ink/ink250.xml"/><Relationship Id="rId100" Type="http://schemas.openxmlformats.org/officeDocument/2006/relationships/image" Target="../media/image219.png"/><Relationship Id="rId105" Type="http://schemas.openxmlformats.org/officeDocument/2006/relationships/customXml" Target="../ink/ink265.xml"/><Relationship Id="rId8" Type="http://schemas.openxmlformats.org/officeDocument/2006/relationships/customXml" Target="../ink/ink213.xml"/><Relationship Id="rId51" Type="http://schemas.openxmlformats.org/officeDocument/2006/relationships/image" Target="../media/image197.png"/><Relationship Id="rId72" Type="http://schemas.openxmlformats.org/officeDocument/2006/relationships/image" Target="../media/image207.png"/><Relationship Id="rId93" Type="http://schemas.openxmlformats.org/officeDocument/2006/relationships/customXml" Target="../ink/ink259.xml"/><Relationship Id="rId98" Type="http://schemas.openxmlformats.org/officeDocument/2006/relationships/image" Target="../media/image218.png"/><Relationship Id="rId3" Type="http://schemas.openxmlformats.org/officeDocument/2006/relationships/image" Target="../media/image178.png"/><Relationship Id="rId25" Type="http://schemas.openxmlformats.org/officeDocument/2006/relationships/image" Target="../media/image187.png"/><Relationship Id="rId46" Type="http://schemas.openxmlformats.org/officeDocument/2006/relationships/image" Target="../media/image195.png"/><Relationship Id="rId67" Type="http://schemas.openxmlformats.org/officeDocument/2006/relationships/customXml" Target="../ink/ink245.xml"/><Relationship Id="rId116" Type="http://schemas.openxmlformats.org/officeDocument/2006/relationships/image" Target="../media/image227.png"/><Relationship Id="rId20" Type="http://schemas.openxmlformats.org/officeDocument/2006/relationships/customXml" Target="../ink/ink219.xml"/><Relationship Id="rId41" Type="http://schemas.openxmlformats.org/officeDocument/2006/relationships/customXml" Target="../ink/ink231.xml"/><Relationship Id="rId62" Type="http://schemas.openxmlformats.org/officeDocument/2006/relationships/customXml" Target="../ink/ink242.xml"/><Relationship Id="rId83" Type="http://schemas.openxmlformats.org/officeDocument/2006/relationships/customXml" Target="../ink/ink253.xml"/><Relationship Id="rId88" Type="http://schemas.openxmlformats.org/officeDocument/2006/relationships/customXml" Target="../ink/ink256.xml"/><Relationship Id="rId111" Type="http://schemas.openxmlformats.org/officeDocument/2006/relationships/customXml" Target="../ink/ink268.xml"/><Relationship Id="rId15" Type="http://schemas.openxmlformats.org/officeDocument/2006/relationships/image" Target="../media/image8.png"/><Relationship Id="rId36" Type="http://schemas.openxmlformats.org/officeDocument/2006/relationships/customXml" Target="../ink/ink228.xml"/><Relationship Id="rId57" Type="http://schemas.openxmlformats.org/officeDocument/2006/relationships/image" Target="../media/image200.png"/><Relationship Id="rId106" Type="http://schemas.openxmlformats.org/officeDocument/2006/relationships/image" Target="../media/image222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6.xml"/><Relationship Id="rId21" Type="http://schemas.openxmlformats.org/officeDocument/2006/relationships/image" Target="../media/image237.png"/><Relationship Id="rId42" Type="http://schemas.openxmlformats.org/officeDocument/2006/relationships/customXml" Target="../ink/ink294.xml"/><Relationship Id="rId47" Type="http://schemas.openxmlformats.org/officeDocument/2006/relationships/image" Target="../media/image250.png"/><Relationship Id="rId63" Type="http://schemas.openxmlformats.org/officeDocument/2006/relationships/image" Target="../media/image258.png"/><Relationship Id="rId68" Type="http://schemas.openxmlformats.org/officeDocument/2006/relationships/customXml" Target="../ink/ink307.xml"/><Relationship Id="rId84" Type="http://schemas.openxmlformats.org/officeDocument/2006/relationships/customXml" Target="../ink/ink315.xml"/><Relationship Id="rId89" Type="http://schemas.openxmlformats.org/officeDocument/2006/relationships/customXml" Target="../ink/ink318.xml"/><Relationship Id="rId16" Type="http://schemas.openxmlformats.org/officeDocument/2006/relationships/customXml" Target="../ink/ink281.xml"/><Relationship Id="rId11" Type="http://schemas.openxmlformats.org/officeDocument/2006/relationships/image" Target="../media/image232.png"/><Relationship Id="rId32" Type="http://schemas.openxmlformats.org/officeDocument/2006/relationships/customXml" Target="../ink/ink289.xml"/><Relationship Id="rId37" Type="http://schemas.openxmlformats.org/officeDocument/2006/relationships/image" Target="../media/image245.png"/><Relationship Id="rId53" Type="http://schemas.openxmlformats.org/officeDocument/2006/relationships/image" Target="../media/image253.png"/><Relationship Id="rId58" Type="http://schemas.openxmlformats.org/officeDocument/2006/relationships/customXml" Target="../ink/ink302.xml"/><Relationship Id="rId74" Type="http://schemas.openxmlformats.org/officeDocument/2006/relationships/customXml" Target="../ink/ink310.xml"/><Relationship Id="rId79" Type="http://schemas.openxmlformats.org/officeDocument/2006/relationships/image" Target="../media/image265.png"/><Relationship Id="rId5" Type="http://schemas.openxmlformats.org/officeDocument/2006/relationships/image" Target="../media/image229.png"/><Relationship Id="rId90" Type="http://schemas.openxmlformats.org/officeDocument/2006/relationships/image" Target="../media/image270.png"/><Relationship Id="rId95" Type="http://schemas.openxmlformats.org/officeDocument/2006/relationships/customXml" Target="../ink/ink321.xml"/><Relationship Id="rId22" Type="http://schemas.openxmlformats.org/officeDocument/2006/relationships/customXml" Target="../ink/ink284.xml"/><Relationship Id="rId27" Type="http://schemas.openxmlformats.org/officeDocument/2006/relationships/image" Target="../media/image240.png"/><Relationship Id="rId43" Type="http://schemas.openxmlformats.org/officeDocument/2006/relationships/image" Target="../media/image248.png"/><Relationship Id="rId48" Type="http://schemas.openxmlformats.org/officeDocument/2006/relationships/customXml" Target="../ink/ink297.xml"/><Relationship Id="rId64" Type="http://schemas.openxmlformats.org/officeDocument/2006/relationships/customXml" Target="../ink/ink305.xml"/><Relationship Id="rId69" Type="http://schemas.openxmlformats.org/officeDocument/2006/relationships/image" Target="../media/image261.png"/><Relationship Id="rId80" Type="http://schemas.openxmlformats.org/officeDocument/2006/relationships/customXml" Target="../ink/ink313.xml"/><Relationship Id="rId85" Type="http://schemas.openxmlformats.org/officeDocument/2006/relationships/image" Target="../media/image268.png"/><Relationship Id="rId3" Type="http://schemas.openxmlformats.org/officeDocument/2006/relationships/image" Target="../media/image228.png"/><Relationship Id="rId12" Type="http://schemas.openxmlformats.org/officeDocument/2006/relationships/customXml" Target="../ink/ink279.xml"/><Relationship Id="rId17" Type="http://schemas.openxmlformats.org/officeDocument/2006/relationships/image" Target="../media/image235.png"/><Relationship Id="rId25" Type="http://schemas.openxmlformats.org/officeDocument/2006/relationships/image" Target="../media/image239.png"/><Relationship Id="rId33" Type="http://schemas.openxmlformats.org/officeDocument/2006/relationships/image" Target="../media/image243.png"/><Relationship Id="rId38" Type="http://schemas.openxmlformats.org/officeDocument/2006/relationships/customXml" Target="../ink/ink292.xml"/><Relationship Id="rId46" Type="http://schemas.openxmlformats.org/officeDocument/2006/relationships/customXml" Target="../ink/ink296.xml"/><Relationship Id="rId59" Type="http://schemas.openxmlformats.org/officeDocument/2006/relationships/image" Target="../media/image256.png"/><Relationship Id="rId67" Type="http://schemas.openxmlformats.org/officeDocument/2006/relationships/image" Target="../media/image260.png"/><Relationship Id="rId20" Type="http://schemas.openxmlformats.org/officeDocument/2006/relationships/customXml" Target="../ink/ink283.xml"/><Relationship Id="rId41" Type="http://schemas.openxmlformats.org/officeDocument/2006/relationships/image" Target="../media/image247.png"/><Relationship Id="rId54" Type="http://schemas.openxmlformats.org/officeDocument/2006/relationships/customXml" Target="../ink/ink300.xml"/><Relationship Id="rId62" Type="http://schemas.openxmlformats.org/officeDocument/2006/relationships/customXml" Target="../ink/ink304.xml"/><Relationship Id="rId70" Type="http://schemas.openxmlformats.org/officeDocument/2006/relationships/customXml" Target="../ink/ink308.xml"/><Relationship Id="rId75" Type="http://schemas.openxmlformats.org/officeDocument/2006/relationships/image" Target="../media/image263.png"/><Relationship Id="rId83" Type="http://schemas.openxmlformats.org/officeDocument/2006/relationships/image" Target="../media/image267.png"/><Relationship Id="rId88" Type="http://schemas.openxmlformats.org/officeDocument/2006/relationships/image" Target="../media/image269.png"/><Relationship Id="rId91" Type="http://schemas.openxmlformats.org/officeDocument/2006/relationships/customXml" Target="../ink/ink319.xml"/><Relationship Id="rId96" Type="http://schemas.openxmlformats.org/officeDocument/2006/relationships/image" Target="../media/image27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6.xml"/><Relationship Id="rId15" Type="http://schemas.openxmlformats.org/officeDocument/2006/relationships/image" Target="../media/image234.png"/><Relationship Id="rId23" Type="http://schemas.openxmlformats.org/officeDocument/2006/relationships/image" Target="../media/image238.png"/><Relationship Id="rId28" Type="http://schemas.openxmlformats.org/officeDocument/2006/relationships/customXml" Target="../ink/ink287.xml"/><Relationship Id="rId36" Type="http://schemas.openxmlformats.org/officeDocument/2006/relationships/customXml" Target="../ink/ink291.xml"/><Relationship Id="rId49" Type="http://schemas.openxmlformats.org/officeDocument/2006/relationships/image" Target="../media/image251.png"/><Relationship Id="rId57" Type="http://schemas.openxmlformats.org/officeDocument/2006/relationships/image" Target="../media/image255.png"/><Relationship Id="rId10" Type="http://schemas.openxmlformats.org/officeDocument/2006/relationships/customXml" Target="../ink/ink278.xml"/><Relationship Id="rId31" Type="http://schemas.openxmlformats.org/officeDocument/2006/relationships/image" Target="../media/image242.png"/><Relationship Id="rId44" Type="http://schemas.openxmlformats.org/officeDocument/2006/relationships/customXml" Target="../ink/ink295.xml"/><Relationship Id="rId52" Type="http://schemas.openxmlformats.org/officeDocument/2006/relationships/customXml" Target="../ink/ink299.xml"/><Relationship Id="rId60" Type="http://schemas.openxmlformats.org/officeDocument/2006/relationships/customXml" Target="../ink/ink303.xml"/><Relationship Id="rId65" Type="http://schemas.openxmlformats.org/officeDocument/2006/relationships/image" Target="../media/image259.png"/><Relationship Id="rId73" Type="http://schemas.openxmlformats.org/officeDocument/2006/relationships/image" Target="../media/image262.png"/><Relationship Id="rId78" Type="http://schemas.openxmlformats.org/officeDocument/2006/relationships/customXml" Target="../ink/ink312.xml"/><Relationship Id="rId81" Type="http://schemas.openxmlformats.org/officeDocument/2006/relationships/image" Target="../media/image266.png"/><Relationship Id="rId86" Type="http://schemas.openxmlformats.org/officeDocument/2006/relationships/customXml" Target="../ink/ink316.xml"/><Relationship Id="rId94" Type="http://schemas.openxmlformats.org/officeDocument/2006/relationships/image" Target="../media/image272.png"/><Relationship Id="rId99" Type="http://schemas.openxmlformats.org/officeDocument/2006/relationships/customXml" Target="../ink/ink323.xml"/><Relationship Id="rId4" Type="http://schemas.openxmlformats.org/officeDocument/2006/relationships/customXml" Target="../ink/ink275.xml"/><Relationship Id="rId9" Type="http://schemas.openxmlformats.org/officeDocument/2006/relationships/image" Target="../media/image231.png"/><Relationship Id="rId13" Type="http://schemas.openxmlformats.org/officeDocument/2006/relationships/image" Target="../media/image233.png"/><Relationship Id="rId18" Type="http://schemas.openxmlformats.org/officeDocument/2006/relationships/customXml" Target="../ink/ink282.xml"/><Relationship Id="rId39" Type="http://schemas.openxmlformats.org/officeDocument/2006/relationships/image" Target="../media/image246.png"/><Relationship Id="rId34" Type="http://schemas.openxmlformats.org/officeDocument/2006/relationships/customXml" Target="../ink/ink290.xml"/><Relationship Id="rId50" Type="http://schemas.openxmlformats.org/officeDocument/2006/relationships/customXml" Target="../ink/ink298.xml"/><Relationship Id="rId55" Type="http://schemas.openxmlformats.org/officeDocument/2006/relationships/image" Target="../media/image254.png"/><Relationship Id="rId76" Type="http://schemas.openxmlformats.org/officeDocument/2006/relationships/customXml" Target="../ink/ink311.xml"/><Relationship Id="rId97" Type="http://schemas.openxmlformats.org/officeDocument/2006/relationships/customXml" Target="../ink/ink322.xml"/><Relationship Id="rId7" Type="http://schemas.openxmlformats.org/officeDocument/2006/relationships/image" Target="../media/image230.png"/><Relationship Id="rId71" Type="http://schemas.openxmlformats.org/officeDocument/2006/relationships/image" Target="../media/image8.png"/><Relationship Id="rId92" Type="http://schemas.openxmlformats.org/officeDocument/2006/relationships/image" Target="../media/image271.png"/><Relationship Id="rId2" Type="http://schemas.openxmlformats.org/officeDocument/2006/relationships/customXml" Target="../ink/ink274.xml"/><Relationship Id="rId29" Type="http://schemas.openxmlformats.org/officeDocument/2006/relationships/image" Target="../media/image241.png"/><Relationship Id="rId24" Type="http://schemas.openxmlformats.org/officeDocument/2006/relationships/customXml" Target="../ink/ink285.xml"/><Relationship Id="rId40" Type="http://schemas.openxmlformats.org/officeDocument/2006/relationships/customXml" Target="../ink/ink293.xml"/><Relationship Id="rId45" Type="http://schemas.openxmlformats.org/officeDocument/2006/relationships/image" Target="../media/image249.png"/><Relationship Id="rId66" Type="http://schemas.openxmlformats.org/officeDocument/2006/relationships/customXml" Target="../ink/ink306.xml"/><Relationship Id="rId87" Type="http://schemas.openxmlformats.org/officeDocument/2006/relationships/customXml" Target="../ink/ink317.xml"/><Relationship Id="rId61" Type="http://schemas.openxmlformats.org/officeDocument/2006/relationships/image" Target="../media/image257.png"/><Relationship Id="rId82" Type="http://schemas.openxmlformats.org/officeDocument/2006/relationships/customXml" Target="../ink/ink314.xml"/><Relationship Id="rId19" Type="http://schemas.openxmlformats.org/officeDocument/2006/relationships/image" Target="../media/image236.png"/><Relationship Id="rId14" Type="http://schemas.openxmlformats.org/officeDocument/2006/relationships/customXml" Target="../ink/ink280.xml"/><Relationship Id="rId30" Type="http://schemas.openxmlformats.org/officeDocument/2006/relationships/customXml" Target="../ink/ink288.xml"/><Relationship Id="rId35" Type="http://schemas.openxmlformats.org/officeDocument/2006/relationships/image" Target="../media/image244.png"/><Relationship Id="rId56" Type="http://schemas.openxmlformats.org/officeDocument/2006/relationships/customXml" Target="../ink/ink301.xml"/><Relationship Id="rId77" Type="http://schemas.openxmlformats.org/officeDocument/2006/relationships/image" Target="../media/image264.png"/><Relationship Id="rId100" Type="http://schemas.openxmlformats.org/officeDocument/2006/relationships/image" Target="../media/image65.png"/><Relationship Id="rId8" Type="http://schemas.openxmlformats.org/officeDocument/2006/relationships/customXml" Target="../ink/ink277.xml"/><Relationship Id="rId51" Type="http://schemas.openxmlformats.org/officeDocument/2006/relationships/image" Target="../media/image252.png"/><Relationship Id="rId72" Type="http://schemas.openxmlformats.org/officeDocument/2006/relationships/customXml" Target="../ink/ink309.xml"/><Relationship Id="rId93" Type="http://schemas.openxmlformats.org/officeDocument/2006/relationships/customXml" Target="../ink/ink320.xml"/><Relationship Id="rId98" Type="http://schemas.openxmlformats.org/officeDocument/2006/relationships/image" Target="../media/image2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21AC-9CAC-4328-A1BD-2ED8E042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Indices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597C28-F71C-47EE-AD85-3B394AE10431}"/>
                  </a:ext>
                </a:extLst>
              </p14:cNvPr>
              <p14:cNvContentPartPr/>
              <p14:nvPr/>
            </p14:nvContentPartPr>
            <p14:xfrm>
              <a:off x="604165" y="1765609"/>
              <a:ext cx="371475" cy="43815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597C28-F71C-47EE-AD85-3B394AE104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306" y="1747593"/>
                <a:ext cx="406837" cy="473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D67C179-16FE-4BD6-B740-83CB5CC0DBA0}"/>
                  </a:ext>
                </a:extLst>
              </p14:cNvPr>
              <p14:cNvContentPartPr/>
              <p14:nvPr/>
            </p14:nvContentPartPr>
            <p14:xfrm>
              <a:off x="1308688" y="1941765"/>
              <a:ext cx="152400" cy="952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D67C179-16FE-4BD6-B740-83CB5CC0DB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0843" y="1924756"/>
                <a:ext cx="187734" cy="43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523F66-DF8F-42D7-AE00-66AB5D6C9A8D}"/>
                  </a:ext>
                </a:extLst>
              </p14:cNvPr>
              <p14:cNvContentPartPr/>
              <p14:nvPr/>
            </p14:nvContentPartPr>
            <p14:xfrm>
              <a:off x="1328853" y="1988634"/>
              <a:ext cx="57150" cy="1905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523F66-DF8F-42D7-AE00-66AB5D6C9A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0994" y="1971923"/>
                <a:ext cx="92512" cy="52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FEC9F1-1D4F-4937-9D0A-8C4D2E0B5C1F}"/>
                  </a:ext>
                </a:extLst>
              </p14:cNvPr>
              <p14:cNvContentPartPr/>
              <p14:nvPr/>
            </p14:nvContentPartPr>
            <p14:xfrm>
              <a:off x="1716164" y="1570462"/>
              <a:ext cx="314325" cy="88582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FEC9F1-1D4F-4937-9D0A-8C4D2E0B5C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98365" y="1552472"/>
                <a:ext cx="349566" cy="9214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B4A8BB6-2F8E-43E9-B25D-729521F5CC4B}"/>
                  </a:ext>
                </a:extLst>
              </p14:cNvPr>
              <p14:cNvContentPartPr/>
              <p14:nvPr/>
            </p14:nvContentPartPr>
            <p14:xfrm>
              <a:off x="2072268" y="1710661"/>
              <a:ext cx="171450" cy="32385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B4A8BB6-2F8E-43E9-B25D-729521F5CC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53793" y="1692788"/>
                <a:ext cx="208031" cy="359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B387B0F-528F-42AC-A597-38D9CB3A8B2E}"/>
                  </a:ext>
                </a:extLst>
              </p14:cNvPr>
              <p14:cNvContentPartPr/>
              <p14:nvPr/>
            </p14:nvContentPartPr>
            <p14:xfrm>
              <a:off x="2407873" y="2053682"/>
              <a:ext cx="104775" cy="104775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B387B0F-528F-42AC-A597-38D9CB3A8B2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89296" y="2035555"/>
                <a:ext cx="141558" cy="140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9DCBFCC-B9D0-43E0-9FA6-55F856179A27}"/>
                  </a:ext>
                </a:extLst>
              </p14:cNvPr>
              <p14:cNvContentPartPr/>
              <p14:nvPr/>
            </p14:nvContentPartPr>
            <p14:xfrm>
              <a:off x="2546194" y="2050001"/>
              <a:ext cx="9525" cy="9525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9DCBFCC-B9D0-43E0-9FA6-55F856179A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02899" y="2010313"/>
                <a:ext cx="95250" cy="88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0C9B43B-C3C7-4219-8731-2E31E895D533}"/>
                  </a:ext>
                </a:extLst>
              </p14:cNvPr>
              <p14:cNvContentPartPr/>
              <p14:nvPr/>
            </p14:nvContentPartPr>
            <p14:xfrm>
              <a:off x="2824975" y="2007219"/>
              <a:ext cx="9525" cy="952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0C9B43B-C3C7-4219-8731-2E31E895D53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48725" y="1530969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FC61BEA-5462-4CA4-B0C0-E9F839B0D50E}"/>
                  </a:ext>
                </a:extLst>
              </p14:cNvPr>
              <p14:cNvContentPartPr/>
              <p14:nvPr/>
            </p14:nvContentPartPr>
            <p14:xfrm>
              <a:off x="3001536" y="1923584"/>
              <a:ext cx="9525" cy="952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FC61BEA-5462-4CA4-B0C0-E9F839B0D50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25286" y="1447334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4970951-670A-41E1-B2D5-5A0C24F8917F}"/>
                  </a:ext>
                </a:extLst>
              </p14:cNvPr>
              <p14:cNvContentPartPr/>
              <p14:nvPr/>
            </p14:nvContentPartPr>
            <p14:xfrm>
              <a:off x="3224560" y="1914292"/>
              <a:ext cx="9525" cy="9525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970951-670A-41E1-B2D5-5A0C24F8917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48310" y="1438042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E513E50-3C85-476C-820B-80221AAC28F2}"/>
                  </a:ext>
                </a:extLst>
              </p14:cNvPr>
              <p14:cNvContentPartPr/>
              <p14:nvPr/>
            </p14:nvContentPartPr>
            <p14:xfrm>
              <a:off x="3554807" y="1914292"/>
              <a:ext cx="47625" cy="8572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E513E50-3C85-476C-820B-80221AAC28F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38038" y="1896433"/>
                <a:ext cx="80828" cy="1210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7D7F0D3-6653-410F-91D2-0A0170627BFB}"/>
                  </a:ext>
                </a:extLst>
              </p14:cNvPr>
              <p14:cNvContentPartPr/>
              <p14:nvPr/>
            </p14:nvContentPartPr>
            <p14:xfrm>
              <a:off x="3687030" y="1505414"/>
              <a:ext cx="266700" cy="457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7D7F0D3-6653-410F-91D2-0A0170627BF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68961" y="1487471"/>
                <a:ext cx="302477" cy="492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A907D62-9130-4B60-A1E1-064F690754AD}"/>
                  </a:ext>
                </a:extLst>
              </p14:cNvPr>
              <p14:cNvContentPartPr/>
              <p14:nvPr/>
            </p14:nvContentPartPr>
            <p14:xfrm>
              <a:off x="3411211" y="1421780"/>
              <a:ext cx="381000" cy="381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A907D62-9130-4B60-A1E1-064F690754A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93188" y="1405772"/>
                <a:ext cx="416685" cy="69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64478B-6E52-463E-84B4-203871893BA0}"/>
                  </a:ext>
                </a:extLst>
              </p14:cNvPr>
              <p14:cNvContentPartPr/>
              <p14:nvPr/>
            </p14:nvContentPartPr>
            <p14:xfrm>
              <a:off x="4181707" y="1384609"/>
              <a:ext cx="342900" cy="81915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64478B-6E52-463E-84B4-203871893BA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63792" y="1366606"/>
                <a:ext cx="378372" cy="854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EEE65DB-BB70-42F7-9D57-C6E109D4B2DF}"/>
                  </a:ext>
                </a:extLst>
              </p14:cNvPr>
              <p14:cNvContentPartPr/>
              <p14:nvPr/>
            </p14:nvContentPartPr>
            <p14:xfrm>
              <a:off x="631901" y="3057293"/>
              <a:ext cx="66675" cy="638174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EEE65DB-BB70-42F7-9D57-C6E109D4B2D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4805" y="3039276"/>
                <a:ext cx="100525" cy="673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AB7602-C5C1-472E-A791-38F576472B34}"/>
                  </a:ext>
                </a:extLst>
              </p14:cNvPr>
              <p14:cNvContentPartPr/>
              <p14:nvPr/>
            </p14:nvContentPartPr>
            <p14:xfrm>
              <a:off x="473746" y="3003810"/>
              <a:ext cx="304800" cy="5715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AB7602-C5C1-472E-A791-38F576472B3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5880" y="2984760"/>
                <a:ext cx="340175" cy="94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ABF8BE2-B76B-4178-9AD2-73A23E87F15B}"/>
                  </a:ext>
                </a:extLst>
              </p14:cNvPr>
              <p14:cNvContentPartPr/>
              <p14:nvPr/>
            </p14:nvContentPartPr>
            <p14:xfrm>
              <a:off x="313971" y="3539036"/>
              <a:ext cx="552450" cy="17145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ABF8BE2-B76B-4178-9AD2-73A23E87F15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5905" y="3520797"/>
                <a:ext cx="588220" cy="207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DD7BF47-0089-4062-A49D-46595420D04C}"/>
                  </a:ext>
                </a:extLst>
              </p14:cNvPr>
              <p14:cNvContentPartPr/>
              <p14:nvPr/>
            </p14:nvContentPartPr>
            <p14:xfrm>
              <a:off x="1113020" y="3437887"/>
              <a:ext cx="104775" cy="9525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DD7BF47-0089-4062-A49D-46595420D04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95381" y="3420878"/>
                <a:ext cx="139700" cy="43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0C27D7B-61A2-48C5-A4FD-AACF24AF2AD2}"/>
                  </a:ext>
                </a:extLst>
              </p14:cNvPr>
              <p14:cNvContentPartPr/>
              <p14:nvPr/>
            </p14:nvContentPartPr>
            <p14:xfrm>
              <a:off x="1105829" y="3568389"/>
              <a:ext cx="114300" cy="9525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0C27D7B-61A2-48C5-A4FD-AACF24AF2AD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88136" y="3092139"/>
                <a:ext cx="149333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BF23D66-862E-47FC-9BB7-244336E46B90}"/>
                  </a:ext>
                </a:extLst>
              </p14:cNvPr>
              <p14:cNvContentPartPr/>
              <p14:nvPr/>
            </p14:nvContentPartPr>
            <p14:xfrm>
              <a:off x="1560745" y="3085170"/>
              <a:ext cx="171450" cy="695325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BF23D66-862E-47FC-9BB7-244336E46B9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42621" y="3067063"/>
                <a:ext cx="207335" cy="731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EDB5231-CD0E-4FD0-A8C6-5059703CDB27}"/>
                  </a:ext>
                </a:extLst>
              </p14:cNvPr>
              <p14:cNvContentPartPr/>
              <p14:nvPr/>
            </p14:nvContentPartPr>
            <p14:xfrm>
              <a:off x="1914292" y="3230912"/>
              <a:ext cx="161925" cy="4191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EDB5231-CD0E-4FD0-A8C6-5059703CDB2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96498" y="3212847"/>
                <a:ext cx="197157" cy="454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F0714D6-7E4E-4DD6-AB23-EB1D3F66FD2A}"/>
                  </a:ext>
                </a:extLst>
              </p14:cNvPr>
              <p14:cNvContentPartPr/>
              <p14:nvPr/>
            </p14:nvContentPartPr>
            <p14:xfrm>
              <a:off x="2111436" y="3670609"/>
              <a:ext cx="57150" cy="1143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F0714D6-7E4E-4DD6-AB23-EB1D3F66FD2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93235" y="3652174"/>
                <a:ext cx="93187" cy="150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DAD0AF4-D42A-494E-B5D5-713958C31646}"/>
                  </a:ext>
                </a:extLst>
              </p14:cNvPr>
              <p14:cNvContentPartPr/>
              <p14:nvPr/>
            </p14:nvContentPartPr>
            <p14:xfrm>
              <a:off x="2490438" y="3568389"/>
              <a:ext cx="9525" cy="9525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DAD0AF4-D42A-494E-B5D5-713958C3164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14188" y="3092139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AE84BAF-2CDA-49AE-8BE4-3087CCEC0834}"/>
                  </a:ext>
                </a:extLst>
              </p14:cNvPr>
              <p14:cNvContentPartPr/>
              <p14:nvPr/>
            </p14:nvContentPartPr>
            <p14:xfrm>
              <a:off x="2759926" y="3549804"/>
              <a:ext cx="9525" cy="9525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AE84BAF-2CDA-49AE-8BE4-3087CCEC083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83676" y="3073554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0D23DA2-01BA-46FE-83B2-629FFA6A98FE}"/>
                  </a:ext>
                </a:extLst>
              </p14:cNvPr>
              <p14:cNvContentPartPr/>
              <p14:nvPr/>
            </p14:nvContentPartPr>
            <p14:xfrm>
              <a:off x="3178097" y="3559097"/>
              <a:ext cx="9525" cy="9525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0D23DA2-01BA-46FE-83B2-629FFA6A98F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01847" y="3082847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60FB158-C20D-4D51-8F37-8BAE7B505681}"/>
                  </a:ext>
                </a:extLst>
              </p14:cNvPr>
              <p14:cNvContentPartPr/>
              <p14:nvPr/>
            </p14:nvContentPartPr>
            <p14:xfrm>
              <a:off x="3341469" y="3605560"/>
              <a:ext cx="76200" cy="142875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60FB158-C20D-4D51-8F37-8BAE7B50568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323992" y="3587566"/>
                <a:ext cx="110805" cy="178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3557EC2-FAFE-40AA-9967-FD0F70A7C387}"/>
                  </a:ext>
                </a:extLst>
              </p14:cNvPr>
              <p14:cNvContentPartPr/>
              <p14:nvPr/>
            </p14:nvContentPartPr>
            <p14:xfrm>
              <a:off x="3725448" y="3196682"/>
              <a:ext cx="47625" cy="36195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3557EC2-FAFE-40AA-9967-FD0F70A7C38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07408" y="3178817"/>
                <a:ext cx="83344" cy="397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E8FA1DC-7074-4998-8660-3FFC4B816807}"/>
                  </a:ext>
                </a:extLst>
              </p14:cNvPr>
              <p14:cNvContentPartPr/>
              <p14:nvPr/>
            </p14:nvContentPartPr>
            <p14:xfrm>
              <a:off x="3573312" y="3201888"/>
              <a:ext cx="342900" cy="1905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E8FA1DC-7074-4998-8660-3FFC4B81680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555111" y="3187005"/>
                <a:ext cx="378937" cy="48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44D1606-9289-4E14-A18A-1930649C0086}"/>
                  </a:ext>
                </a:extLst>
              </p14:cNvPr>
              <p14:cNvContentPartPr/>
              <p14:nvPr/>
            </p14:nvContentPartPr>
            <p14:xfrm>
              <a:off x="3642346" y="3540535"/>
              <a:ext cx="190500" cy="47625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44D1606-9289-4E14-A18A-1930649C008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623993" y="3522218"/>
                <a:ext cx="226838" cy="83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842BB5F-993A-414D-AC96-0C6DA8ABA00A}"/>
                  </a:ext>
                </a:extLst>
              </p14:cNvPr>
              <p14:cNvContentPartPr/>
              <p14:nvPr/>
            </p14:nvContentPartPr>
            <p14:xfrm>
              <a:off x="3940097" y="2971557"/>
              <a:ext cx="200025" cy="8001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842BB5F-993A-414D-AC96-0C6DA8ABA00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921780" y="2953618"/>
                <a:ext cx="236293" cy="83562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6233F7A-13E2-47CA-9858-1EED54E8070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familles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E3AE41-88FE-44B7-AB9B-482F74FA4CD6}"/>
              </a:ext>
            </a:extLst>
          </p:cNvPr>
          <p:cNvSpPr txBox="1"/>
          <p:nvPr/>
        </p:nvSpPr>
        <p:spPr>
          <a:xfrm>
            <a:off x="4523446" y="16148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sites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ECF90A8-899D-46BA-8279-9CA004D9CC97}"/>
                  </a:ext>
                </a:extLst>
              </p14:cNvPr>
              <p14:cNvContentPartPr/>
              <p14:nvPr/>
            </p14:nvContentPartPr>
            <p14:xfrm>
              <a:off x="445573" y="1702552"/>
              <a:ext cx="314325" cy="5715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ECF90A8-899D-46BA-8279-9CA004D9CC9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27714" y="1683245"/>
                <a:ext cx="349687" cy="95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60BBB46-2862-4321-B433-CFFC9400B802}"/>
                  </a:ext>
                </a:extLst>
              </p14:cNvPr>
              <p14:cNvContentPartPr/>
              <p14:nvPr/>
            </p14:nvContentPartPr>
            <p14:xfrm>
              <a:off x="609415" y="4533140"/>
              <a:ext cx="314325" cy="5715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60BBB46-2862-4321-B433-CFFC9400B80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91371" y="4515100"/>
                <a:ext cx="350052" cy="607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A8CB045-2A12-4FF6-8C55-AB11A6FA62DB}"/>
                  </a:ext>
                </a:extLst>
              </p14:cNvPr>
              <p14:cNvContentPartPr/>
              <p14:nvPr/>
            </p14:nvContentPartPr>
            <p14:xfrm>
              <a:off x="1245219" y="4702225"/>
              <a:ext cx="38100" cy="9525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A8CB045-2A12-4FF6-8C55-AB11A6FA62D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27415" y="4683908"/>
                <a:ext cx="73351" cy="45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399CEF5-FD6B-4560-8C3D-4F3D20B6E001}"/>
                  </a:ext>
                </a:extLst>
              </p14:cNvPr>
              <p14:cNvContentPartPr/>
              <p14:nvPr/>
            </p14:nvContentPartPr>
            <p14:xfrm>
              <a:off x="1235926" y="4847066"/>
              <a:ext cx="114300" cy="1905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399CEF5-FD6B-4560-8C3D-4F3D20B6E00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217431" y="4831947"/>
                <a:ext cx="150920" cy="48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E558E64-2AD9-45AB-AFDE-BE64A403DFB6}"/>
                  </a:ext>
                </a:extLst>
              </p14:cNvPr>
              <p14:cNvContentPartPr/>
              <p14:nvPr/>
            </p14:nvContentPartPr>
            <p14:xfrm>
              <a:off x="1530125" y="4367560"/>
              <a:ext cx="228600" cy="78105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E558E64-2AD9-45AB-AFDE-BE64A403DFB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512125" y="4349597"/>
                <a:ext cx="264240" cy="816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1661940-8F0C-4D9A-A545-D9851D1E07D0}"/>
                  </a:ext>
                </a:extLst>
              </p14:cNvPr>
              <p14:cNvContentPartPr/>
              <p14:nvPr/>
            </p14:nvContentPartPr>
            <p14:xfrm>
              <a:off x="1836571" y="4506360"/>
              <a:ext cx="314325" cy="457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1661940-8F0C-4D9A-A545-D9851D1E07D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818339" y="4488360"/>
                <a:ext cx="350425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B104693-6CCA-4A89-A4B2-FD00A66EB4DC}"/>
                  </a:ext>
                </a:extLst>
              </p14:cNvPr>
              <p14:cNvContentPartPr/>
              <p14:nvPr/>
            </p14:nvContentPartPr>
            <p14:xfrm>
              <a:off x="2165194" y="4883827"/>
              <a:ext cx="180975" cy="123825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B104693-6CCA-4A89-A4B2-FD00A66EB4D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146914" y="4865777"/>
                <a:ext cx="217170" cy="159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DC50263-A68E-4350-80E6-AD0C7F46A65B}"/>
                  </a:ext>
                </a:extLst>
              </p14:cNvPr>
              <p14:cNvContentPartPr/>
              <p14:nvPr/>
            </p14:nvContentPartPr>
            <p14:xfrm>
              <a:off x="2758636" y="4925121"/>
              <a:ext cx="9525" cy="9525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DC50263-A68E-4350-80E6-AD0C7F46A65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739586" y="4907928"/>
                <a:ext cx="47244" cy="129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BDFC0B5-31C6-40ED-919D-DE5232EC8E39}"/>
                  </a:ext>
                </a:extLst>
              </p14:cNvPr>
              <p14:cNvContentPartPr/>
              <p14:nvPr/>
            </p14:nvContentPartPr>
            <p14:xfrm>
              <a:off x="2955072" y="4869365"/>
              <a:ext cx="9525" cy="9525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BDFC0B5-31C6-40ED-919D-DE5232EC8E3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78822" y="4393115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2DE1675-157B-48BF-8D2E-64ECCF3D02EF}"/>
                  </a:ext>
                </a:extLst>
              </p14:cNvPr>
              <p14:cNvContentPartPr/>
              <p14:nvPr/>
            </p14:nvContentPartPr>
            <p14:xfrm>
              <a:off x="3122340" y="4869365"/>
              <a:ext cx="9525" cy="9525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2DE1675-157B-48BF-8D2E-64ECCF3D02E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46090" y="4393115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4369316-90A3-473F-83A5-30E1E7EEE89E}"/>
                  </a:ext>
                </a:extLst>
              </p14:cNvPr>
              <p14:cNvContentPartPr/>
              <p14:nvPr/>
            </p14:nvContentPartPr>
            <p14:xfrm>
              <a:off x="3614853" y="4887950"/>
              <a:ext cx="9525" cy="9525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4369316-90A3-473F-83A5-30E1E7EEE8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38603" y="4411700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F4A38FA-B467-4641-88BB-52DA08213841}"/>
                  </a:ext>
                </a:extLst>
              </p14:cNvPr>
              <p14:cNvContentPartPr/>
              <p14:nvPr/>
            </p14:nvContentPartPr>
            <p14:xfrm>
              <a:off x="3847308" y="4925121"/>
              <a:ext cx="9525" cy="104775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F4A38FA-B467-4641-88BB-52DA0821384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828991" y="4907658"/>
                <a:ext cx="45793" cy="139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49A4DD5-449E-46AA-BEB0-B41C1BA332AC}"/>
                  </a:ext>
                </a:extLst>
              </p14:cNvPr>
              <p14:cNvContentPartPr/>
              <p14:nvPr/>
            </p14:nvContentPartPr>
            <p14:xfrm>
              <a:off x="3983971" y="4431116"/>
              <a:ext cx="295275" cy="504825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49A4DD5-449E-46AA-BEB0-B41C1BA332A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965699" y="4413125"/>
                <a:ext cx="331453" cy="540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A6130F0-0ABE-45EC-AF4A-B57CBAFFAE7A}"/>
                  </a:ext>
                </a:extLst>
              </p14:cNvPr>
              <p14:cNvContentPartPr/>
              <p14:nvPr/>
            </p14:nvContentPartPr>
            <p14:xfrm>
              <a:off x="4311804" y="4822435"/>
              <a:ext cx="9525" cy="1905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A6130F0-0ABE-45EC-AF4A-B57CBAFFAE7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298932" y="4804082"/>
                <a:ext cx="35011" cy="2268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08E4971-4C12-47FB-A7B0-F42E52A5AEDA}"/>
                  </a:ext>
                </a:extLst>
              </p14:cNvPr>
              <p14:cNvContentPartPr/>
              <p14:nvPr/>
            </p14:nvContentPartPr>
            <p14:xfrm>
              <a:off x="4302512" y="4886702"/>
              <a:ext cx="76200" cy="28575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08E4971-4C12-47FB-A7B0-F42E52A5AED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283744" y="4869278"/>
                <a:ext cx="113362" cy="63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4327E2F-3EA5-4878-A5A4-15B3C27C19A0}"/>
                  </a:ext>
                </a:extLst>
              </p14:cNvPr>
              <p14:cNvContentPartPr/>
              <p14:nvPr/>
            </p14:nvContentPartPr>
            <p14:xfrm>
              <a:off x="4339682" y="4934414"/>
              <a:ext cx="57150" cy="5715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4327E2F-3EA5-4878-A5A4-15B3C27C19A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321365" y="4915364"/>
                <a:ext cx="93418" cy="94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9A3F97A-2255-40C2-BB60-7930FED87730}"/>
                  </a:ext>
                </a:extLst>
              </p14:cNvPr>
              <p14:cNvContentPartPr/>
              <p14:nvPr/>
            </p14:nvContentPartPr>
            <p14:xfrm>
              <a:off x="4469779" y="4469779"/>
              <a:ext cx="295275" cy="619125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9A3F97A-2255-40C2-BB60-7930FED8773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451796" y="4451665"/>
                <a:ext cx="330881" cy="6549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83E68B4-218E-4FBD-8328-5DED19FA76A1}"/>
                  </a:ext>
                </a:extLst>
              </p14:cNvPr>
              <p14:cNvContentPartPr/>
              <p14:nvPr/>
            </p14:nvContentPartPr>
            <p14:xfrm>
              <a:off x="470195" y="5835804"/>
              <a:ext cx="466725" cy="51435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83E68B4-218E-4FBD-8328-5DED19FA76A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52327" y="5817895"/>
                <a:ext cx="502105" cy="549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72F19B3-B13B-4C8D-8127-E8F7672907F4}"/>
                  </a:ext>
                </a:extLst>
              </p14:cNvPr>
              <p14:cNvContentPartPr/>
              <p14:nvPr/>
            </p14:nvContentPartPr>
            <p14:xfrm>
              <a:off x="1115121" y="6294522"/>
              <a:ext cx="85725" cy="161925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72F19B3-B13B-4C8D-8127-E8F7672907F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96959" y="6276767"/>
                <a:ext cx="121686" cy="1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B8AFB1F-F6B1-4311-B56E-DFF34653EDC6}"/>
                  </a:ext>
                </a:extLst>
              </p14:cNvPr>
              <p14:cNvContentPartPr/>
              <p14:nvPr/>
            </p14:nvContentPartPr>
            <p14:xfrm>
              <a:off x="1273097" y="6170340"/>
              <a:ext cx="152400" cy="28575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B8AFB1F-F6B1-4311-B56E-DFF34653EDC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255210" y="6152701"/>
                <a:ext cx="187817" cy="6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BD30672-FB4F-4962-9585-D9C44B5F99ED}"/>
                  </a:ext>
                </a:extLst>
              </p14:cNvPr>
              <p14:cNvContentPartPr/>
              <p14:nvPr/>
            </p14:nvContentPartPr>
            <p14:xfrm>
              <a:off x="1310267" y="6272560"/>
              <a:ext cx="66675" cy="9525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BD30672-FB4F-4962-9585-D9C44B5F99E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293598" y="6253510"/>
                <a:ext cx="99679" cy="47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CF49765-A95E-445F-BC9C-E8967ABBBA95}"/>
                  </a:ext>
                </a:extLst>
              </p14:cNvPr>
              <p14:cNvContentPartPr/>
              <p14:nvPr/>
            </p14:nvContentPartPr>
            <p14:xfrm>
              <a:off x="687658" y="1691267"/>
              <a:ext cx="209550" cy="9525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CF49765-A95E-445F-BC9C-E8967ABBBA9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69499" y="1673628"/>
                <a:ext cx="245504" cy="44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B348076-C0BB-4FF7-8C54-E3C240115E29}"/>
                  </a:ext>
                </a:extLst>
              </p14:cNvPr>
              <p14:cNvContentPartPr/>
              <p14:nvPr/>
            </p14:nvContentPartPr>
            <p14:xfrm>
              <a:off x="1691889" y="5649950"/>
              <a:ext cx="209550" cy="885825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B348076-C0BB-4FF7-8C54-E3C240115E2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674161" y="5632040"/>
                <a:ext cx="244652" cy="921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48696C7-BB4A-4929-87B1-E3C559C8A8DB}"/>
                  </a:ext>
                </a:extLst>
              </p14:cNvPr>
              <p14:cNvContentPartPr/>
              <p14:nvPr/>
            </p14:nvContentPartPr>
            <p14:xfrm>
              <a:off x="2109438" y="6085441"/>
              <a:ext cx="161925" cy="17145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48696C7-BB4A-4929-87B1-E3C559C8A8D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91285" y="6067163"/>
                <a:ext cx="197868" cy="2076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638FFA1-2B76-4FC5-8DE8-539FB32AE878}"/>
                  </a:ext>
                </a:extLst>
              </p14:cNvPr>
              <p14:cNvContentPartPr/>
              <p14:nvPr/>
            </p14:nvContentPartPr>
            <p14:xfrm>
              <a:off x="2295292" y="6180094"/>
              <a:ext cx="171450" cy="1524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638FFA1-2B76-4FC5-8DE8-539FB32AE87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277358" y="6162332"/>
                <a:ext cx="206960" cy="187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95B84F1-5725-4DB5-83BC-A3E94189432B}"/>
                  </a:ext>
                </a:extLst>
              </p14:cNvPr>
              <p14:cNvContentPartPr/>
              <p14:nvPr/>
            </p14:nvContentPartPr>
            <p14:xfrm>
              <a:off x="2583365" y="5722502"/>
              <a:ext cx="9525" cy="20955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95B84F1-5725-4DB5-83BC-A3E94189432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107115" y="5704249"/>
                <a:ext cx="952500" cy="245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6400270-E0B9-42E7-B018-96D3AB7C27D1}"/>
                  </a:ext>
                </a:extLst>
              </p14:cNvPr>
              <p14:cNvContentPartPr/>
              <p14:nvPr/>
            </p14:nvContentPartPr>
            <p14:xfrm>
              <a:off x="2601951" y="5756622"/>
              <a:ext cx="57150" cy="9525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6400270-E0B9-42E7-B018-96D3AB7C27D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583275" y="5744716"/>
                <a:ext cx="94129" cy="33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7A49FD0-3ED5-4794-8F4F-D139E9539FD7}"/>
                  </a:ext>
                </a:extLst>
              </p14:cNvPr>
              <p14:cNvContentPartPr/>
              <p14:nvPr/>
            </p14:nvContentPartPr>
            <p14:xfrm>
              <a:off x="2574072" y="5826511"/>
              <a:ext cx="104775" cy="85725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7A49FD0-3ED5-4794-8F4F-D139E9539FD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555882" y="5807629"/>
                <a:ext cx="140791" cy="123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64EC6C3-5486-414F-9165-7E8679D6C781}"/>
                  </a:ext>
                </a:extLst>
              </p14:cNvPr>
              <p14:cNvContentPartPr/>
              <p14:nvPr/>
            </p14:nvContentPartPr>
            <p14:xfrm>
              <a:off x="2817601" y="6198219"/>
              <a:ext cx="19050" cy="85725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64EC6C3-5486-414F-9165-7E8679D6C78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797335" y="6179337"/>
                <a:ext cx="59177" cy="123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D5AF06D-0753-4758-A871-5740E2BB039D}"/>
                  </a:ext>
                </a:extLst>
              </p14:cNvPr>
              <p14:cNvContentPartPr/>
              <p14:nvPr/>
            </p14:nvContentPartPr>
            <p14:xfrm>
              <a:off x="2992243" y="6226097"/>
              <a:ext cx="9525" cy="9525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D5AF06D-0753-4758-A871-5740E2BB039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15993" y="5749847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E240551-42C4-4CB4-97AD-5C779E6C4CBD}"/>
                  </a:ext>
                </a:extLst>
              </p14:cNvPr>
              <p14:cNvContentPartPr/>
              <p14:nvPr/>
            </p14:nvContentPartPr>
            <p14:xfrm>
              <a:off x="3252438" y="6198219"/>
              <a:ext cx="9525" cy="9525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E240551-42C4-4CB4-97AD-5C779E6C4CB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76188" y="5721969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3E6CAA5-2754-486E-BBB1-64913AC31C23}"/>
                  </a:ext>
                </a:extLst>
              </p14:cNvPr>
              <p14:cNvContentPartPr/>
              <p14:nvPr/>
            </p14:nvContentPartPr>
            <p14:xfrm>
              <a:off x="3484755" y="6198219"/>
              <a:ext cx="9525" cy="9525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3E6CAA5-2754-486E-BBB1-64913AC31C2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08505" y="5721969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B487F96-4C5D-4E0A-BFD7-5FFD22E6280E}"/>
                  </a:ext>
                </a:extLst>
              </p14:cNvPr>
              <p14:cNvContentPartPr/>
              <p14:nvPr/>
            </p14:nvContentPartPr>
            <p14:xfrm>
              <a:off x="3596267" y="6179634"/>
              <a:ext cx="9525" cy="9525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B487F96-4C5D-4E0A-BFD7-5FFD22E6280E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577217" y="6160884"/>
                <a:ext cx="47244" cy="132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73F6762-9602-473A-BD4F-E5715422AEC2}"/>
                  </a:ext>
                </a:extLst>
              </p14:cNvPr>
              <p14:cNvContentPartPr/>
              <p14:nvPr/>
            </p14:nvContentPartPr>
            <p14:xfrm>
              <a:off x="3856462" y="6047115"/>
              <a:ext cx="238125" cy="1905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73F6762-9602-473A-BD4F-E5715422AEC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838257" y="6029344"/>
                <a:ext cx="274171" cy="225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2F2AE0D-9296-48A4-ADF2-06BBF8042A75}"/>
                  </a:ext>
                </a:extLst>
              </p14:cNvPr>
              <p14:cNvContentPartPr/>
              <p14:nvPr/>
            </p14:nvContentPartPr>
            <p14:xfrm>
              <a:off x="4207946" y="6089359"/>
              <a:ext cx="76200" cy="2286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2F2AE0D-9296-48A4-ADF2-06BBF8042A75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190388" y="6071274"/>
                <a:ext cx="110964" cy="264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F676284-F7CF-4AE7-A5B6-45117579D57E}"/>
                  </a:ext>
                </a:extLst>
              </p14:cNvPr>
              <p14:cNvContentPartPr/>
              <p14:nvPr/>
            </p14:nvContentPartPr>
            <p14:xfrm>
              <a:off x="4357758" y="6112483"/>
              <a:ext cx="66675" cy="219075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F676284-F7CF-4AE7-A5B6-45117579D57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339541" y="6094701"/>
                <a:ext cx="102745" cy="254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FB71F8E-BC00-4927-A54A-2C571EC1ECA9}"/>
                  </a:ext>
                </a:extLst>
              </p14:cNvPr>
              <p14:cNvContentPartPr/>
              <p14:nvPr/>
            </p14:nvContentPartPr>
            <p14:xfrm>
              <a:off x="4488365" y="6171373"/>
              <a:ext cx="19050" cy="161925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FB71F8E-BC00-4927-A54A-2C571EC1ECA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471047" y="6153886"/>
                <a:ext cx="53340" cy="196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8444903-1858-4563-8F81-7FB440690E1A}"/>
                  </a:ext>
                </a:extLst>
              </p14:cNvPr>
              <p14:cNvContentPartPr/>
              <p14:nvPr/>
            </p14:nvContentPartPr>
            <p14:xfrm>
              <a:off x="4506951" y="6198219"/>
              <a:ext cx="57150" cy="9525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8444903-1858-4563-8F81-7FB440690E1A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488866" y="6179169"/>
                <a:ext cx="92959" cy="47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0917C32-2B34-4446-8F10-55A99402733D}"/>
                  </a:ext>
                </a:extLst>
              </p14:cNvPr>
              <p14:cNvContentPartPr/>
              <p14:nvPr/>
            </p14:nvContentPartPr>
            <p14:xfrm>
              <a:off x="4497658" y="6263267"/>
              <a:ext cx="104775" cy="47625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0917C32-2B34-4446-8F10-55A99402733D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479468" y="6246258"/>
                <a:ext cx="140791" cy="81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66C8FE1-E0A1-4295-B296-FD0CE672C5B9}"/>
                  </a:ext>
                </a:extLst>
              </p14:cNvPr>
              <p14:cNvContentPartPr/>
              <p14:nvPr/>
            </p14:nvContentPartPr>
            <p14:xfrm>
              <a:off x="4618462" y="6086706"/>
              <a:ext cx="123825" cy="295275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66C8FE1-E0A1-4295-B296-FD0CE672C5B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600671" y="6068767"/>
                <a:ext cx="159051" cy="330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7708F10-CAF9-4CA9-B4C4-FA4CA12E181A}"/>
                  </a:ext>
                </a:extLst>
              </p14:cNvPr>
              <p14:cNvContentPartPr/>
              <p14:nvPr/>
            </p14:nvContentPartPr>
            <p14:xfrm>
              <a:off x="4646340" y="5761099"/>
              <a:ext cx="9525" cy="20955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7708F10-CAF9-4CA9-B4C4-FA4CA12E181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170090" y="5742717"/>
                <a:ext cx="952500" cy="2459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944DC60-796F-49C9-B7C8-F7BF9DE65C7F}"/>
                  </a:ext>
                </a:extLst>
              </p14:cNvPr>
              <p14:cNvContentPartPr/>
              <p14:nvPr/>
            </p14:nvContentPartPr>
            <p14:xfrm>
              <a:off x="4646341" y="5710908"/>
              <a:ext cx="57150" cy="142875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944DC60-796F-49C9-B7C8-F7BF9DE65C7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627163" y="5693004"/>
                <a:ext cx="95122" cy="178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281FA29-B98F-44FE-83FA-FE408E4BADA1}"/>
                  </a:ext>
                </a:extLst>
              </p14:cNvPr>
              <p14:cNvContentPartPr/>
              <p14:nvPr/>
            </p14:nvContentPartPr>
            <p14:xfrm>
              <a:off x="4637048" y="5835804"/>
              <a:ext cx="133350" cy="142875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281FA29-B98F-44FE-83FA-FE408E4BADA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619502" y="5818121"/>
                <a:ext cx="168091" cy="177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3D2B31B-8816-41C0-9A8A-E1902662DF22}"/>
                  </a:ext>
                </a:extLst>
              </p14:cNvPr>
              <p14:cNvContentPartPr/>
              <p14:nvPr/>
            </p14:nvContentPartPr>
            <p14:xfrm>
              <a:off x="4822901" y="5631365"/>
              <a:ext cx="352425" cy="1019175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3D2B31B-8816-41C0-9A8A-E1902662DF2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805120" y="5613307"/>
                <a:ext cx="387632" cy="1054929"/>
              </a:xfrm>
              <a:prstGeom prst="rect">
                <a:avLst/>
              </a:prstGeom>
            </p:spPr>
          </p:pic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312F31E1-5CD5-4F23-BD7C-48E20D9D1E0E}"/>
              </a:ext>
            </a:extLst>
          </p:cNvPr>
          <p:cNvSpPr txBox="1"/>
          <p:nvPr/>
        </p:nvSpPr>
        <p:spPr>
          <a:xfrm>
            <a:off x="5409736" y="589295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Sk</a:t>
            </a:r>
            <a:r>
              <a:rPr lang="en-US"/>
              <a:t> </a:t>
            </a:r>
            <a:r>
              <a:rPr lang="en-US" err="1"/>
              <a:t>contines</a:t>
            </a:r>
            <a:r>
              <a:rPr lang="en-US"/>
              <a:t> tout les sites </a:t>
            </a:r>
            <a:r>
              <a:rPr lang="en-US" err="1"/>
              <a:t>proches</a:t>
            </a:r>
            <a:r>
              <a:rPr lang="en-US"/>
              <a:t> les </a:t>
            </a:r>
            <a:r>
              <a:rPr lang="en-US" err="1"/>
              <a:t>uns</a:t>
            </a:r>
            <a:r>
              <a:rPr lang="en-US"/>
              <a:t> des l'autres</a:t>
            </a:r>
            <a:endParaRPr lang="en-US">
              <a:cs typeface="Calibri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20D64BB-2B0A-4604-9A58-CA629B364374}"/>
              </a:ext>
            </a:extLst>
          </p:cNvPr>
          <p:cNvSpPr txBox="1"/>
          <p:nvPr/>
        </p:nvSpPr>
        <p:spPr>
          <a:xfrm>
            <a:off x="4855659" y="46047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Ensemble qui </a:t>
            </a:r>
            <a:r>
              <a:rPr lang="en-US" err="1"/>
              <a:t>contiens</a:t>
            </a:r>
            <a:r>
              <a:rPr lang="en-US"/>
              <a:t> </a:t>
            </a:r>
            <a:r>
              <a:rPr lang="en-US" err="1"/>
              <a:t>Sk</a:t>
            </a:r>
          </a:p>
        </p:txBody>
      </p:sp>
    </p:spTree>
    <p:extLst>
      <p:ext uri="{BB962C8B-B14F-4D97-AF65-F5344CB8AC3E}">
        <p14:creationId xmlns:p14="http://schemas.microsoft.com/office/powerpoint/2010/main" val="324834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4C17-677B-4E09-9CDA-BB689D7A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Constantes</a:t>
            </a:r>
            <a:endParaRPr lang="en-US" err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277744-49A7-4213-91CA-672EADFD52F6}"/>
                  </a:ext>
                </a:extLst>
              </p14:cNvPr>
              <p14:cNvContentPartPr/>
              <p14:nvPr/>
            </p14:nvContentPartPr>
            <p14:xfrm>
              <a:off x="722973" y="1559427"/>
              <a:ext cx="209550" cy="120015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277744-49A7-4213-91CA-672EADFD52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908" y="1541434"/>
                <a:ext cx="245318" cy="12357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880A387-0D79-43F4-B32F-DD68317DF6F5}"/>
                  </a:ext>
                </a:extLst>
              </p14:cNvPr>
              <p14:cNvContentPartPr/>
              <p14:nvPr/>
            </p14:nvContentPartPr>
            <p14:xfrm>
              <a:off x="1087243" y="2174487"/>
              <a:ext cx="247650" cy="40005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880A387-0D79-43F4-B32F-DD68317DF6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8926" y="2156612"/>
                <a:ext cx="283918" cy="4354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BBB091-95B4-4BA5-B7E8-9009D34639C5}"/>
                  </a:ext>
                </a:extLst>
              </p14:cNvPr>
              <p14:cNvContentPartPr/>
              <p14:nvPr/>
            </p14:nvContentPartPr>
            <p14:xfrm>
              <a:off x="1077950" y="1975660"/>
              <a:ext cx="9525" cy="952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BBB091-95B4-4BA5-B7E8-9009D34639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4655" y="1932365"/>
                <a:ext cx="95250" cy="9525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15AA679-60B3-4A94-ADAF-B180E2D0FDD7}"/>
              </a:ext>
            </a:extLst>
          </p:cNvPr>
          <p:cNvSpPr txBox="1"/>
          <p:nvPr/>
        </p:nvSpPr>
        <p:spPr>
          <a:xfrm>
            <a:off x="1750741" y="200164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cout</a:t>
            </a:r>
            <a:r>
              <a:rPr lang="en-US"/>
              <a:t> de construction d'un </a:t>
            </a:r>
            <a:r>
              <a:rPr lang="en-US" err="1"/>
              <a:t>centre</a:t>
            </a:r>
            <a:r>
              <a:rPr lang="en-US"/>
              <a:t> j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93239A3-E0C9-4DE0-85DA-5675D2F4F52B}"/>
                  </a:ext>
                </a:extLst>
              </p14:cNvPr>
              <p14:cNvContentPartPr/>
              <p14:nvPr/>
            </p14:nvContentPartPr>
            <p14:xfrm>
              <a:off x="742815" y="3352080"/>
              <a:ext cx="28575" cy="8001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93239A3-E0C9-4DE0-85DA-5675D2F4F5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4956" y="3334124"/>
                <a:ext cx="63937" cy="835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14CA75C-DD7B-4EC8-84A3-3803A5DD8543}"/>
                  </a:ext>
                </a:extLst>
              </p14:cNvPr>
              <p14:cNvContentPartPr/>
              <p14:nvPr/>
            </p14:nvContentPartPr>
            <p14:xfrm>
              <a:off x="724829" y="3577682"/>
              <a:ext cx="152400" cy="9525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4CA75C-DD7B-4EC8-84A3-3803A5DD85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6379" y="3534387"/>
                <a:ext cx="188932" cy="95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D8F771A-E6E3-4E6B-B8FE-49718E8F7A01}"/>
                  </a:ext>
                </a:extLst>
              </p14:cNvPr>
              <p14:cNvContentPartPr/>
              <p14:nvPr/>
            </p14:nvContentPartPr>
            <p14:xfrm>
              <a:off x="942132" y="3927220"/>
              <a:ext cx="66675" cy="13335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D8F771A-E6E3-4E6B-B8FE-49718E8F7A0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2862" y="3909345"/>
                <a:ext cx="104830" cy="168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26807ED-88D3-4ED5-902F-8B42911DACE4}"/>
                  </a:ext>
                </a:extLst>
              </p14:cNvPr>
              <p14:cNvContentPartPr/>
              <p14:nvPr/>
            </p14:nvContentPartPr>
            <p14:xfrm>
              <a:off x="1031487" y="3772828"/>
              <a:ext cx="9525" cy="9525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26807ED-88D3-4ED5-902F-8B42911DACE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5237" y="3296578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45A90F6-0B7E-4C38-934E-4A8BF34B60A2}"/>
                  </a:ext>
                </a:extLst>
              </p14:cNvPr>
              <p14:cNvContentPartPr/>
              <p14:nvPr/>
            </p14:nvContentPartPr>
            <p14:xfrm>
              <a:off x="1029769" y="3912219"/>
              <a:ext cx="228600" cy="40957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45A90F6-0B7E-4C38-934E-4A8BF34B60A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1568" y="3894302"/>
                <a:ext cx="264637" cy="445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0288F37-F9B7-49E0-B98B-1C85D35C99EC}"/>
                  </a:ext>
                </a:extLst>
              </p14:cNvPr>
              <p14:cNvContentPartPr/>
              <p14:nvPr/>
            </p14:nvContentPartPr>
            <p14:xfrm>
              <a:off x="1226633" y="3754243"/>
              <a:ext cx="9525" cy="952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0288F37-F9B7-49E0-B98B-1C85D35C99E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0383" y="3277993"/>
                <a:ext cx="952500" cy="9525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4868106-737F-46D0-A14D-01ADC00CE424}"/>
              </a:ext>
            </a:extLst>
          </p:cNvPr>
          <p:cNvSpPr txBox="1"/>
          <p:nvPr/>
        </p:nvSpPr>
        <p:spPr>
          <a:xfrm>
            <a:off x="1754226" y="359417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cout</a:t>
            </a:r>
            <a:r>
              <a:rPr lang="en-US"/>
              <a:t> de transport </a:t>
            </a:r>
            <a:r>
              <a:rPr lang="en-US" err="1"/>
              <a:t>d'une</a:t>
            </a:r>
            <a:r>
              <a:rPr lang="en-US"/>
              <a:t> </a:t>
            </a:r>
            <a:r>
              <a:rPr lang="en-US" err="1"/>
              <a:t>famille</a:t>
            </a:r>
            <a:r>
              <a:rPr lang="en-US"/>
              <a:t> I </a:t>
            </a:r>
            <a:r>
              <a:rPr lang="en-US" err="1"/>
              <a:t>vers</a:t>
            </a:r>
            <a:r>
              <a:rPr lang="en-US"/>
              <a:t> le </a:t>
            </a:r>
            <a:r>
              <a:rPr lang="en-US" err="1"/>
              <a:t>centre</a:t>
            </a:r>
            <a:r>
              <a:rPr lang="en-US"/>
              <a:t> j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90A6687-07A0-4926-8F7A-5D86446E5C1B}"/>
                  </a:ext>
                </a:extLst>
              </p14:cNvPr>
              <p14:cNvContentPartPr/>
              <p14:nvPr/>
            </p14:nvContentPartPr>
            <p14:xfrm>
              <a:off x="5191374" y="1475392"/>
              <a:ext cx="361950" cy="94297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90A6687-07A0-4926-8F7A-5D86446E5C1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173579" y="1457396"/>
                <a:ext cx="397184" cy="9786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5B4E19F-8595-4109-A0B4-8E020A8127DB}"/>
                  </a:ext>
                </a:extLst>
              </p14:cNvPr>
              <p14:cNvContentPartPr/>
              <p14:nvPr/>
            </p14:nvContentPartPr>
            <p14:xfrm>
              <a:off x="5677828" y="2109986"/>
              <a:ext cx="142875" cy="238125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5B4E19F-8595-4109-A0B4-8E020A8127D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60057" y="2092242"/>
                <a:ext cx="178061" cy="273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7110456-C344-45A4-898D-8F591AED216E}"/>
                  </a:ext>
                </a:extLst>
              </p14:cNvPr>
              <p14:cNvContentPartPr/>
              <p14:nvPr/>
            </p14:nvContentPartPr>
            <p14:xfrm>
              <a:off x="5761462" y="1821365"/>
              <a:ext cx="9525" cy="952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7110456-C344-45A4-898D-8F591AED216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85212" y="1345115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B9EA02F-64F5-41E5-920E-D24479606BB4}"/>
                  </a:ext>
                </a:extLst>
              </p14:cNvPr>
              <p14:cNvContentPartPr/>
              <p14:nvPr/>
            </p14:nvContentPartPr>
            <p14:xfrm>
              <a:off x="5024297" y="3780008"/>
              <a:ext cx="381000" cy="28575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B9EA02F-64F5-41E5-920E-D24479606B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06189" y="3761831"/>
                <a:ext cx="416855" cy="321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8532729-1FFD-47C9-A560-E6EA6B7749C8}"/>
                  </a:ext>
                </a:extLst>
              </p14:cNvPr>
              <p14:cNvContentPartPr/>
              <p14:nvPr/>
            </p14:nvContentPartPr>
            <p14:xfrm>
              <a:off x="5489671" y="4079487"/>
              <a:ext cx="295275" cy="304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8532729-1FFD-47C9-A560-E6EA6B7749C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71467" y="4061662"/>
                <a:ext cx="331320" cy="340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4EF9C86-53C2-47F0-B9C3-3BDB4189AC6C}"/>
                  </a:ext>
                </a:extLst>
              </p14:cNvPr>
              <p14:cNvContentPartPr/>
              <p14:nvPr/>
            </p14:nvContentPartPr>
            <p14:xfrm>
              <a:off x="5659243" y="3847170"/>
              <a:ext cx="9525" cy="9525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4EF9C86-53C2-47F0-B9C3-3BDB4189AC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82993" y="3370920"/>
                <a:ext cx="952500" cy="9525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40BA2FA-4632-4649-B846-15FBAD591453}"/>
              </a:ext>
            </a:extLst>
          </p:cNvPr>
          <p:cNvSpPr txBox="1"/>
          <p:nvPr/>
        </p:nvSpPr>
        <p:spPr>
          <a:xfrm>
            <a:off x="6004467" y="19435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demande</a:t>
            </a:r>
            <a:r>
              <a:rPr lang="en-US"/>
              <a:t> </a:t>
            </a:r>
            <a:r>
              <a:rPr lang="en-US" err="1"/>
              <a:t>d'une</a:t>
            </a:r>
            <a:r>
              <a:rPr lang="en-US"/>
              <a:t> </a:t>
            </a:r>
            <a:r>
              <a:rPr lang="en-US" err="1"/>
              <a:t>famille</a:t>
            </a:r>
            <a:r>
              <a:rPr lang="en-US"/>
              <a:t> </a:t>
            </a:r>
            <a:r>
              <a:rPr lang="en-US" err="1"/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0F4BAC-4731-4615-B0EE-E1079C7AD13D}"/>
              </a:ext>
            </a:extLst>
          </p:cNvPr>
          <p:cNvSpPr txBox="1"/>
          <p:nvPr/>
        </p:nvSpPr>
        <p:spPr>
          <a:xfrm>
            <a:off x="6007952" y="37777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Capacité</a:t>
            </a:r>
            <a:r>
              <a:rPr lang="en-US"/>
              <a:t> </a:t>
            </a:r>
            <a:r>
              <a:rPr lang="en-US" err="1"/>
              <a:t>centre</a:t>
            </a:r>
            <a:r>
              <a:rPr lang="en-US"/>
              <a:t> j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A211BAE-143F-4BFF-861F-1D8643FA7F14}"/>
                  </a:ext>
                </a:extLst>
              </p14:cNvPr>
              <p14:cNvContentPartPr/>
              <p14:nvPr/>
            </p14:nvContentPartPr>
            <p14:xfrm>
              <a:off x="572735" y="5742589"/>
              <a:ext cx="238125" cy="714375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A211BAE-143F-4BFF-861F-1D8643FA7F1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54858" y="5724631"/>
                <a:ext cx="273522" cy="749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6D071EC-0759-4BB6-820A-8A0DD82C2D7D}"/>
                  </a:ext>
                </a:extLst>
              </p14:cNvPr>
              <p14:cNvContentPartPr/>
              <p14:nvPr/>
            </p14:nvContentPartPr>
            <p14:xfrm>
              <a:off x="1003609" y="5566279"/>
              <a:ext cx="47625" cy="51435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6D071EC-0759-4BB6-820A-8A0DD82C2D7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84859" y="5548181"/>
                <a:ext cx="84750" cy="550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AB24D0F-A153-427A-AFE9-E41037940D5B}"/>
                  </a:ext>
                </a:extLst>
              </p14:cNvPr>
              <p14:cNvContentPartPr/>
              <p14:nvPr/>
            </p14:nvContentPartPr>
            <p14:xfrm>
              <a:off x="994317" y="5735655"/>
              <a:ext cx="114300" cy="17145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AB24D0F-A153-427A-AFE9-E41037940D5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76999" y="5718016"/>
                <a:ext cx="148590" cy="206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96E7F0-B9AC-4957-9980-C229FBD3C38E}"/>
                  </a:ext>
                </a:extLst>
              </p14:cNvPr>
              <p14:cNvContentPartPr/>
              <p14:nvPr/>
            </p14:nvContentPartPr>
            <p14:xfrm>
              <a:off x="1012902" y="5863682"/>
              <a:ext cx="114300" cy="152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96E7F0-B9AC-4957-9980-C229FBD3C3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95098" y="5845878"/>
                <a:ext cx="149551" cy="187651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7E280B4-FFBA-420B-B463-0950999BF739}"/>
              </a:ext>
            </a:extLst>
          </p:cNvPr>
          <p:cNvSpPr txBox="1"/>
          <p:nvPr/>
        </p:nvSpPr>
        <p:spPr>
          <a:xfrm>
            <a:off x="1550949" y="578841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Pénalité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</a:t>
            </a:r>
            <a:r>
              <a:rPr lang="en-US">
                <a:cs typeface="Calibri"/>
              </a:rPr>
              <a:t> au </a:t>
            </a:r>
            <a:r>
              <a:rPr lang="en-US" err="1">
                <a:cs typeface="Calibri"/>
              </a:rPr>
              <a:t>moin</a:t>
            </a:r>
            <a:r>
              <a:rPr lang="en-US">
                <a:cs typeface="Calibri"/>
              </a:rPr>
              <a:t> deux </a:t>
            </a:r>
            <a:r>
              <a:rPr lang="en-US" err="1">
                <a:cs typeface="Calibri"/>
              </a:rPr>
              <a:t>centre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appartenant</a:t>
            </a:r>
            <a:r>
              <a:rPr lang="en-US">
                <a:cs typeface="Calibri"/>
              </a:rPr>
              <a:t> à </a:t>
            </a:r>
            <a:r>
              <a:rPr lang="en-US" err="1">
                <a:cs typeface="Calibri"/>
              </a:rPr>
              <a:t>Sk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sont</a:t>
            </a:r>
            <a:r>
              <a:rPr lang="en-US">
                <a:cs typeface="Calibri"/>
              </a:rPr>
              <a:t> construit</a:t>
            </a:r>
          </a:p>
        </p:txBody>
      </p:sp>
    </p:spTree>
    <p:extLst>
      <p:ext uri="{BB962C8B-B14F-4D97-AF65-F5344CB8AC3E}">
        <p14:creationId xmlns:p14="http://schemas.microsoft.com/office/powerpoint/2010/main" val="98517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ADCD-E6B5-4249-9006-16E689E6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Variable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A20281-FBB0-4B38-B1B4-4BA5DD372EF3}"/>
                  </a:ext>
                </a:extLst>
              </p14:cNvPr>
              <p14:cNvContentPartPr/>
              <p14:nvPr/>
            </p14:nvContentPartPr>
            <p14:xfrm>
              <a:off x="964126" y="2071458"/>
              <a:ext cx="314325" cy="3429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A20281-FBB0-4B38-B1B4-4BA5DD372E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5936" y="2053617"/>
                <a:ext cx="350341" cy="378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8FC2AFB-959E-4420-A85B-EB1E2F6FC7A7}"/>
                  </a:ext>
                </a:extLst>
              </p14:cNvPr>
              <p14:cNvContentPartPr/>
              <p14:nvPr/>
            </p14:nvContentPartPr>
            <p14:xfrm>
              <a:off x="1291352" y="2044389"/>
              <a:ext cx="295275" cy="390525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8FC2AFB-959E-4420-A85B-EB1E2F6FC7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3237" y="2026442"/>
                <a:ext cx="331143" cy="426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26370E6-0D75-4133-A873-D69A062B6BF7}"/>
                  </a:ext>
                </a:extLst>
              </p14:cNvPr>
              <p14:cNvContentPartPr/>
              <p14:nvPr/>
            </p14:nvContentPartPr>
            <p14:xfrm>
              <a:off x="1615406" y="2341755"/>
              <a:ext cx="314325" cy="29527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26370E6-0D75-4133-A873-D69A062B6B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7300" y="2323989"/>
                <a:ext cx="350175" cy="330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99525B-08A1-4B76-B6C9-E1F73FB18A4A}"/>
                  </a:ext>
                </a:extLst>
              </p14:cNvPr>
              <p14:cNvContentPartPr/>
              <p14:nvPr/>
            </p14:nvContentPartPr>
            <p14:xfrm>
              <a:off x="1756316" y="2220950"/>
              <a:ext cx="9525" cy="9525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99525B-08A1-4B76-B6C9-E1F73FB18A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80066" y="1744700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8D1F88F-103C-42CC-B988-D1D7F8D0027B}"/>
                  </a:ext>
                </a:extLst>
              </p14:cNvPr>
              <p14:cNvContentPartPr/>
              <p14:nvPr/>
            </p14:nvContentPartPr>
            <p14:xfrm>
              <a:off x="2564784" y="2034692"/>
              <a:ext cx="371475" cy="42862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8D1F88F-103C-42CC-B988-D1D7F8D002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46786" y="2016698"/>
                <a:ext cx="407111" cy="464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EDFAB84-F47C-4C74-B4E3-47C580D1EAC0}"/>
                  </a:ext>
                </a:extLst>
              </p14:cNvPr>
              <p14:cNvContentPartPr/>
              <p14:nvPr/>
            </p14:nvContentPartPr>
            <p14:xfrm>
              <a:off x="2574073" y="2165195"/>
              <a:ext cx="190500" cy="1905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EDFAB84-F47C-4C74-B4E3-47C580D1EA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6302" y="2147223"/>
                <a:ext cx="225686" cy="54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EE849DE-FD07-4A8A-A0EA-81E2FCEAE47B}"/>
                  </a:ext>
                </a:extLst>
              </p14:cNvPr>
              <p14:cNvContentPartPr/>
              <p14:nvPr/>
            </p14:nvContentPartPr>
            <p14:xfrm>
              <a:off x="3442149" y="1747024"/>
              <a:ext cx="276225" cy="9525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EE849DE-FD07-4A8A-A0EA-81E2FCEAE47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24095" y="1728950"/>
                <a:ext cx="311972" cy="988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ABA7867-225A-4941-A2CA-B706F825FA3A}"/>
                  </a:ext>
                </a:extLst>
              </p14:cNvPr>
              <p14:cNvContentPartPr/>
              <p14:nvPr/>
            </p14:nvContentPartPr>
            <p14:xfrm>
              <a:off x="3853993" y="2025405"/>
              <a:ext cx="295275" cy="333375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ABA7867-225A-4941-A2CA-B706F825FA3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35944" y="2007634"/>
                <a:ext cx="331011" cy="368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10AEA45-A236-4A94-9522-CD33DF7742FF}"/>
                  </a:ext>
                </a:extLst>
              </p14:cNvPr>
              <p14:cNvContentPartPr/>
              <p14:nvPr/>
            </p14:nvContentPartPr>
            <p14:xfrm>
              <a:off x="4320544" y="2267414"/>
              <a:ext cx="85725" cy="17145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10AEA45-A236-4A94-9522-CD33DF7742F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02305" y="2249629"/>
                <a:ext cx="121839" cy="206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9EEA9A7-F9D4-4D18-9AD8-3C0E7A31BEA7}"/>
                  </a:ext>
                </a:extLst>
              </p14:cNvPr>
              <p14:cNvContentPartPr/>
              <p14:nvPr/>
            </p14:nvContentPartPr>
            <p14:xfrm>
              <a:off x="4497658" y="1937083"/>
              <a:ext cx="219075" cy="31432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9EEA9A7-F9D4-4D18-9AD8-3C0E7A31BEA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79279" y="1919365"/>
                <a:ext cx="255465" cy="349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B595D7D-B194-4E3C-BE61-DB16C8A9D49D}"/>
                  </a:ext>
                </a:extLst>
              </p14:cNvPr>
              <p14:cNvContentPartPr/>
              <p14:nvPr/>
            </p14:nvContentPartPr>
            <p14:xfrm>
              <a:off x="4776439" y="1624134"/>
              <a:ext cx="304800" cy="962025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B595D7D-B194-4E3C-BE61-DB16C8A9D49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58739" y="1606058"/>
                <a:ext cx="339847" cy="997816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182672E-24A5-421D-9346-45F3C35777A0}"/>
              </a:ext>
            </a:extLst>
          </p:cNvPr>
          <p:cNvSpPr txBox="1"/>
          <p:nvPr/>
        </p:nvSpPr>
        <p:spPr>
          <a:xfrm>
            <a:off x="5291254" y="1983059"/>
            <a:ext cx="53172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1 </a:t>
            </a:r>
            <a:r>
              <a:rPr lang="en-US" err="1">
                <a:cs typeface="Calibri"/>
              </a:rPr>
              <a:t>si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centre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construit</a:t>
            </a:r>
            <a:r>
              <a:rPr lang="en-US">
                <a:cs typeface="Calibri"/>
              </a:rPr>
              <a:t> sur le site j, 0 </a:t>
            </a:r>
            <a:r>
              <a:rPr lang="en-US" err="1">
                <a:cs typeface="Calibri"/>
              </a:rPr>
              <a:t>sinon</a:t>
            </a:r>
            <a:r>
              <a:rPr lang="en-US">
                <a:cs typeface="Calibri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C7C30B3-81EE-4680-A815-F6247C9802E3}"/>
                  </a:ext>
                </a:extLst>
              </p14:cNvPr>
              <p14:cNvContentPartPr/>
              <p14:nvPr/>
            </p14:nvContentPartPr>
            <p14:xfrm>
              <a:off x="952760" y="4014439"/>
              <a:ext cx="266700" cy="70485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C7C30B3-81EE-4680-A815-F6247C9802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4764" y="3996329"/>
                <a:ext cx="302332" cy="740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6FA5677-FCEC-4A0B-9C63-863C12FF6036}"/>
                  </a:ext>
                </a:extLst>
              </p14:cNvPr>
              <p14:cNvContentPartPr/>
              <p14:nvPr/>
            </p14:nvContentPartPr>
            <p14:xfrm>
              <a:off x="1347438" y="4146224"/>
              <a:ext cx="85725" cy="219075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6FA5677-FCEC-4A0B-9C63-863C12FF603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29504" y="4128442"/>
                <a:ext cx="121235" cy="254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366FAC7-8F68-45CA-8642-86E873B8FCAE}"/>
                  </a:ext>
                </a:extLst>
              </p14:cNvPr>
              <p14:cNvContentPartPr/>
              <p14:nvPr/>
            </p14:nvContentPartPr>
            <p14:xfrm>
              <a:off x="1338145" y="3819292"/>
              <a:ext cx="9525" cy="9525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366FAC7-8F68-45CA-8642-86E873B8FC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1895" y="3343042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01D92E4-5651-4AAF-8C83-2AB6F534BC0B}"/>
                  </a:ext>
                </a:extLst>
              </p14:cNvPr>
              <p14:cNvContentPartPr/>
              <p14:nvPr/>
            </p14:nvContentPartPr>
            <p14:xfrm>
              <a:off x="1539472" y="4070195"/>
              <a:ext cx="333375" cy="70485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01D92E4-5651-4AAF-8C83-2AB6F534BC0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521354" y="4052269"/>
                <a:ext cx="369249" cy="740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97289EE-7835-45C2-81D7-712204E1CCA2}"/>
                  </a:ext>
                </a:extLst>
              </p14:cNvPr>
              <p14:cNvContentPartPr/>
              <p14:nvPr/>
            </p14:nvContentPartPr>
            <p14:xfrm>
              <a:off x="1542584" y="3912219"/>
              <a:ext cx="9525" cy="9525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97289EE-7835-45C2-81D7-712204E1CC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6334" y="3435969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2B11836-AEC7-434E-B907-B992B1409EAC}"/>
                  </a:ext>
                </a:extLst>
              </p14:cNvPr>
              <p14:cNvContentPartPr/>
              <p14:nvPr/>
            </p14:nvContentPartPr>
            <p14:xfrm>
              <a:off x="2209364" y="4060163"/>
              <a:ext cx="381000" cy="409575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2B11836-AEC7-434E-B907-B992B1409EA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91593" y="4042215"/>
                <a:ext cx="416186" cy="445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16DB7F6-4298-4F9E-B7D1-E3778CF54FF2}"/>
                  </a:ext>
                </a:extLst>
              </p14:cNvPr>
              <p14:cNvContentPartPr/>
              <p14:nvPr/>
            </p14:nvContentPartPr>
            <p14:xfrm>
              <a:off x="2285999" y="4256048"/>
              <a:ext cx="295275" cy="28575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16DB7F6-4298-4F9E-B7D1-E3778CF54FF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68082" y="4238189"/>
                <a:ext cx="330751" cy="63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9A702A1-BA17-4B6B-873A-3BA545C11FA0}"/>
                  </a:ext>
                </a:extLst>
              </p14:cNvPr>
              <p14:cNvContentPartPr/>
              <p14:nvPr/>
            </p14:nvContentPartPr>
            <p14:xfrm>
              <a:off x="3075511" y="3782121"/>
              <a:ext cx="228600" cy="1019175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9A702A1-BA17-4B6B-873A-3BA545C11FA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57872" y="3764089"/>
                <a:ext cx="263525" cy="1054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ED1E2A0-D461-4341-B6B2-4EF5F164D97D}"/>
                  </a:ext>
                </a:extLst>
              </p14:cNvPr>
              <p14:cNvContentPartPr/>
              <p14:nvPr/>
            </p14:nvContentPartPr>
            <p14:xfrm>
              <a:off x="3230622" y="4022993"/>
              <a:ext cx="333375" cy="32385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ED1E2A0-D461-4341-B6B2-4EF5F164D97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12484" y="4005219"/>
                <a:ext cx="369288" cy="35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4FF0E1B-A56A-4324-BA0F-D782821D92E9}"/>
                  </a:ext>
                </a:extLst>
              </p14:cNvPr>
              <p14:cNvContentPartPr/>
              <p14:nvPr/>
            </p14:nvContentPartPr>
            <p14:xfrm>
              <a:off x="3670401" y="4386146"/>
              <a:ext cx="66675" cy="1905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4FF0E1B-A56A-4324-BA0F-D782821D92E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52084" y="4369435"/>
                <a:ext cx="102943" cy="52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D734E30-8A9E-4056-B234-A708149B653B}"/>
                  </a:ext>
                </a:extLst>
              </p14:cNvPr>
              <p14:cNvContentPartPr/>
              <p14:nvPr/>
            </p14:nvContentPartPr>
            <p14:xfrm>
              <a:off x="3828585" y="3929386"/>
              <a:ext cx="190500" cy="2667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D734E30-8A9E-4056-B234-A708149B653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810197" y="3911144"/>
                <a:ext cx="226908" cy="302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B310857-846A-47B7-9962-C410FE52BE43}"/>
                  </a:ext>
                </a:extLst>
              </p14:cNvPr>
              <p14:cNvContentPartPr/>
              <p14:nvPr/>
            </p14:nvContentPartPr>
            <p14:xfrm>
              <a:off x="4088780" y="3692801"/>
              <a:ext cx="266700" cy="1171575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B310857-846A-47B7-9962-C410FE52BE4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70760" y="3674771"/>
                <a:ext cx="302380" cy="1207274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129D1DFD-1274-48BA-8CAE-C935D61F0956}"/>
              </a:ext>
            </a:extLst>
          </p:cNvPr>
          <p:cNvSpPr txBox="1"/>
          <p:nvPr/>
        </p:nvSpPr>
        <p:spPr>
          <a:xfrm>
            <a:off x="4724400" y="3999571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1 </a:t>
            </a:r>
            <a:r>
              <a:rPr lang="en-US" err="1">
                <a:cs typeface="Calibri"/>
              </a:rPr>
              <a:t>si</a:t>
            </a:r>
            <a:r>
              <a:rPr lang="en-US">
                <a:cs typeface="Calibri"/>
              </a:rPr>
              <a:t> la </a:t>
            </a:r>
            <a:r>
              <a:rPr lang="en-US" err="1">
                <a:cs typeface="Calibri"/>
              </a:rPr>
              <a:t>famille</a:t>
            </a:r>
            <a:r>
              <a:rPr lang="en-US">
                <a:cs typeface="Calibri"/>
              </a:rPr>
              <a:t> I </a:t>
            </a:r>
            <a:r>
              <a:rPr lang="en-US" err="1">
                <a:cs typeface="Calibri"/>
              </a:rPr>
              <a:t>est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affecté</a:t>
            </a:r>
            <a:r>
              <a:rPr lang="en-US">
                <a:cs typeface="Calibri"/>
              </a:rPr>
              <a:t> au </a:t>
            </a:r>
            <a:r>
              <a:rPr lang="en-US" err="1">
                <a:cs typeface="Calibri"/>
              </a:rPr>
              <a:t>centre</a:t>
            </a:r>
            <a:r>
              <a:rPr lang="en-US">
                <a:cs typeface="Calibri"/>
              </a:rPr>
              <a:t> j</a:t>
            </a:r>
          </a:p>
          <a:p>
            <a:r>
              <a:rPr lang="en-US">
                <a:cs typeface="Calibri"/>
              </a:rPr>
              <a:t>0 </a:t>
            </a:r>
            <a:r>
              <a:rPr lang="en-US" err="1">
                <a:cs typeface="Calibri"/>
              </a:rPr>
              <a:t>sinon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F537EFC-9CE9-4FD3-B13E-47362EA18217}"/>
                  </a:ext>
                </a:extLst>
              </p14:cNvPr>
              <p14:cNvContentPartPr/>
              <p14:nvPr/>
            </p14:nvContentPartPr>
            <p14:xfrm>
              <a:off x="631901" y="5770755"/>
              <a:ext cx="390525" cy="409575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F537EFC-9CE9-4FD3-B13E-47362EA1821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3788" y="5752584"/>
                <a:ext cx="426390" cy="445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837F735-CACE-4475-881A-10F8FA82BF6B}"/>
                  </a:ext>
                </a:extLst>
              </p14:cNvPr>
              <p14:cNvContentPartPr/>
              <p14:nvPr/>
            </p14:nvContentPartPr>
            <p14:xfrm>
              <a:off x="1122372" y="5665295"/>
              <a:ext cx="400050" cy="714375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837F735-CACE-4475-881A-10F8FA82BF6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04319" y="5647355"/>
                <a:ext cx="435795" cy="749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0C22161-66FA-4554-A6A5-BF85F37F8440}"/>
                  </a:ext>
                </a:extLst>
              </p14:cNvPr>
              <p14:cNvContentPartPr/>
              <p14:nvPr/>
            </p14:nvContentPartPr>
            <p14:xfrm>
              <a:off x="1807400" y="5845097"/>
              <a:ext cx="466725" cy="43815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0C22161-66FA-4554-A6A5-BF85F37F844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789504" y="5827213"/>
                <a:ext cx="502159" cy="4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CAD192C-5A9B-4124-BE34-9647634F12D5}"/>
                  </a:ext>
                </a:extLst>
              </p14:cNvPr>
              <p14:cNvContentPartPr/>
              <p14:nvPr/>
            </p14:nvContentPartPr>
            <p14:xfrm>
              <a:off x="1902437" y="5984487"/>
              <a:ext cx="152400" cy="28575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CAD192C-5A9B-4124-BE34-9647634F12D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84337" y="5964643"/>
                <a:ext cx="188238" cy="67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6B0DA23-DE12-4109-8D58-2FDFB44B707A}"/>
                  </a:ext>
                </a:extLst>
              </p14:cNvPr>
              <p14:cNvContentPartPr/>
              <p14:nvPr/>
            </p14:nvContentPartPr>
            <p14:xfrm>
              <a:off x="2497449" y="5622072"/>
              <a:ext cx="114300" cy="809625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6B0DA23-DE12-4109-8D58-2FDFB44B707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78833" y="5603992"/>
                <a:ext cx="151159" cy="845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51B0057-160B-405E-8962-C6347E1BC82B}"/>
                  </a:ext>
                </a:extLst>
              </p14:cNvPr>
              <p14:cNvContentPartPr/>
              <p14:nvPr/>
            </p14:nvContentPartPr>
            <p14:xfrm>
              <a:off x="2642149" y="6004777"/>
              <a:ext cx="304800" cy="40005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51B0057-160B-405E-8962-C6347E1BC82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24113" y="5986838"/>
                <a:ext cx="340510" cy="435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B1870B5-5622-45D7-BC71-91FED3DFBEBC}"/>
                  </a:ext>
                </a:extLst>
              </p14:cNvPr>
              <p14:cNvContentPartPr/>
              <p14:nvPr/>
            </p14:nvContentPartPr>
            <p14:xfrm>
              <a:off x="3110328" y="6346901"/>
              <a:ext cx="28575" cy="161925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B1870B5-5622-45D7-BC71-91FED3DFBEB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093715" y="6329262"/>
                <a:ext cx="61469" cy="196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888A81D-8052-4DC8-B614-BC85070CB38C}"/>
                  </a:ext>
                </a:extLst>
              </p14:cNvPr>
              <p14:cNvContentPartPr/>
              <p14:nvPr/>
            </p14:nvContentPartPr>
            <p14:xfrm>
              <a:off x="3261731" y="5693671"/>
              <a:ext cx="342900" cy="390525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888A81D-8052-4DC8-B614-BC85070CB38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43964" y="5675904"/>
                <a:ext cx="378078" cy="425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D5CD0B9-58E6-4EBB-8C4D-5D8D52FD2D30}"/>
                  </a:ext>
                </a:extLst>
              </p14:cNvPr>
              <p14:cNvContentPartPr/>
              <p14:nvPr/>
            </p14:nvContentPartPr>
            <p14:xfrm>
              <a:off x="3559097" y="5491975"/>
              <a:ext cx="390525" cy="100965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D5CD0B9-58E6-4EBB-8C4D-5D8D52FD2D3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541134" y="5474048"/>
                <a:ext cx="426093" cy="10451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5B49126-76E3-44AE-930F-201AF6299124}"/>
                  </a:ext>
                </a:extLst>
              </p14:cNvPr>
              <p14:cNvContentPartPr/>
              <p14:nvPr/>
            </p14:nvContentPartPr>
            <p14:xfrm>
              <a:off x="4208494" y="5954168"/>
              <a:ext cx="180975" cy="390525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5B49126-76E3-44AE-930F-201AF629912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90576" y="5936270"/>
                <a:ext cx="216453" cy="425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118121F-7A17-486F-A500-55784014A53F}"/>
                  </a:ext>
                </a:extLst>
              </p14:cNvPr>
              <p14:cNvContentPartPr/>
              <p14:nvPr/>
            </p14:nvContentPartPr>
            <p14:xfrm>
              <a:off x="4411918" y="5909054"/>
              <a:ext cx="723900" cy="276225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118121F-7A17-486F-A500-55784014A53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393973" y="5891187"/>
                <a:ext cx="759431" cy="311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82E7118-A284-413E-96A9-856C3D4784AF}"/>
                  </a:ext>
                </a:extLst>
              </p14:cNvPr>
              <p14:cNvContentPartPr/>
              <p14:nvPr/>
            </p14:nvContentPartPr>
            <p14:xfrm>
              <a:off x="5332052" y="5519853"/>
              <a:ext cx="323850" cy="561975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82E7118-A284-413E-96A9-856C3D4784A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14258" y="5501876"/>
                <a:ext cx="359082" cy="597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D8986CE-CE12-4E52-9CAF-A24BE9E5A2AA}"/>
                  </a:ext>
                </a:extLst>
              </p14:cNvPr>
              <p14:cNvContentPartPr/>
              <p14:nvPr/>
            </p14:nvContentPartPr>
            <p14:xfrm>
              <a:off x="5787798" y="5663178"/>
              <a:ext cx="57150" cy="409575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D8986CE-CE12-4E52-9CAF-A24BE9E5A2A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769939" y="5645401"/>
                <a:ext cx="92512" cy="444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ACBF47C-25A2-4F78-AC98-622432A9810B}"/>
                  </a:ext>
                </a:extLst>
              </p14:cNvPr>
              <p14:cNvContentPartPr/>
              <p14:nvPr/>
            </p14:nvContentPartPr>
            <p14:xfrm>
              <a:off x="5770755" y="5762383"/>
              <a:ext cx="200025" cy="13335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ACBF47C-25A2-4F78-AC98-622432A9810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53054" y="5743862"/>
                <a:ext cx="235074" cy="170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86769B0-56E0-4FCC-830D-2CD7A9DD1257}"/>
                  </a:ext>
                </a:extLst>
              </p14:cNvPr>
              <p14:cNvContentPartPr/>
              <p14:nvPr/>
            </p14:nvContentPartPr>
            <p14:xfrm>
              <a:off x="5798634" y="5891560"/>
              <a:ext cx="209550" cy="85725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86769B0-56E0-4FCC-830D-2CD7A9DD125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781025" y="5874415"/>
                <a:ext cx="244416" cy="1196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4A0DE1D-E5E9-4D2D-BE40-A619CD2196A9}"/>
                  </a:ext>
                </a:extLst>
              </p14:cNvPr>
              <p14:cNvContentPartPr/>
              <p14:nvPr/>
            </p14:nvContentPartPr>
            <p14:xfrm>
              <a:off x="197165" y="5176023"/>
              <a:ext cx="485775" cy="1304925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4A0DE1D-E5E9-4D2D-BE40-A619CD2196A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79012" y="5158054"/>
                <a:ext cx="521718" cy="1340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F749295-6772-48F1-9FDA-68A4B5C97D4A}"/>
                  </a:ext>
                </a:extLst>
              </p14:cNvPr>
              <p14:cNvContentPartPr/>
              <p14:nvPr/>
            </p14:nvContentPartPr>
            <p14:xfrm>
              <a:off x="5752170" y="5203901"/>
              <a:ext cx="733425" cy="1190625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F749295-6772-48F1-9FDA-68A4B5C97D4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34079" y="5185867"/>
                <a:ext cx="769246" cy="1226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02F4C21-04C9-4522-B97E-2124E70190CE}"/>
                  </a:ext>
                </a:extLst>
              </p14:cNvPr>
              <p14:cNvContentPartPr/>
              <p14:nvPr/>
            </p14:nvContentPartPr>
            <p14:xfrm>
              <a:off x="2012696" y="1870642"/>
              <a:ext cx="38100" cy="47625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02F4C21-04C9-4522-B97E-2124E70190C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996131" y="1852805"/>
                <a:ext cx="70899" cy="511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2F8C50C-8162-4BBA-B1BC-7CD7A33F7D60}"/>
                  </a:ext>
                </a:extLst>
              </p14:cNvPr>
              <p14:cNvContentPartPr/>
              <p14:nvPr/>
            </p14:nvContentPartPr>
            <p14:xfrm>
              <a:off x="2072268" y="2026785"/>
              <a:ext cx="190500" cy="104775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2F8C50C-8162-4BBA-B1BC-7CD7A33F7D6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54160" y="2008274"/>
                <a:ext cx="226355" cy="141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B5B837E-53C4-4C99-B393-65B9C5B1C87E}"/>
                  </a:ext>
                </a:extLst>
              </p14:cNvPr>
              <p14:cNvContentPartPr/>
              <p14:nvPr/>
            </p14:nvContentPartPr>
            <p14:xfrm>
              <a:off x="2118731" y="2100146"/>
              <a:ext cx="209550" cy="2286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B5B837E-53C4-4C99-B393-65B9C5B1C87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100697" y="2082203"/>
                <a:ext cx="245256" cy="2641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174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9722-7313-4144-A6F4-C958F97E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Fonction</a:t>
            </a:r>
            <a:r>
              <a:rPr lang="en-US">
                <a:cs typeface="Calibri Light"/>
              </a:rPr>
              <a:t> </a:t>
            </a:r>
            <a:r>
              <a:rPr lang="en-US" err="1">
                <a:cs typeface="Calibri Light"/>
              </a:rPr>
              <a:t>objectif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D4D08B-A181-4F45-AFA6-478444566A2D}"/>
                  </a:ext>
                </a:extLst>
              </p14:cNvPr>
              <p14:cNvContentPartPr/>
              <p14:nvPr/>
            </p14:nvContentPartPr>
            <p14:xfrm>
              <a:off x="417764" y="3072697"/>
              <a:ext cx="647700" cy="314325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D4D08B-A181-4F45-AFA6-478444566A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901" y="3054465"/>
                <a:ext cx="683068" cy="350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8AFB93-AECE-4B2C-A617-6B7F8FD78EF2}"/>
                  </a:ext>
                </a:extLst>
              </p14:cNvPr>
              <p14:cNvContentPartPr/>
              <p14:nvPr/>
            </p14:nvContentPartPr>
            <p14:xfrm>
              <a:off x="1105829" y="3123500"/>
              <a:ext cx="247650" cy="2667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8AFB93-AECE-4B2C-A617-6B7F8FD78E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7593" y="3105791"/>
                <a:ext cx="283758" cy="301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2ADBF8A-3009-4546-BB06-20A64C8235B3}"/>
                  </a:ext>
                </a:extLst>
              </p14:cNvPr>
              <p14:cNvContentPartPr/>
              <p14:nvPr/>
            </p14:nvContentPartPr>
            <p14:xfrm>
              <a:off x="1217340" y="3094462"/>
              <a:ext cx="9525" cy="952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2ADBF8A-3009-4546-BB06-20A64C8235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1090" y="2618212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A030C2C-639E-409B-860F-EB3C4F1DB9E6}"/>
                  </a:ext>
                </a:extLst>
              </p14:cNvPr>
              <p14:cNvContentPartPr/>
              <p14:nvPr/>
            </p14:nvContentPartPr>
            <p14:xfrm>
              <a:off x="1189462" y="2917901"/>
              <a:ext cx="9525" cy="9525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030C2C-639E-409B-860F-EB3C4F1DB9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3212" y="2441651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8DD0A4C-D8E7-4036-BB46-0CAA626C71A7}"/>
                  </a:ext>
                </a:extLst>
              </p14:cNvPr>
              <p14:cNvContentPartPr/>
              <p14:nvPr/>
            </p14:nvContentPartPr>
            <p14:xfrm>
              <a:off x="1375317" y="3128039"/>
              <a:ext cx="342900" cy="29527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8DD0A4C-D8E7-4036-BB46-0CAA626C71A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57476" y="3109835"/>
                <a:ext cx="378225" cy="3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1E0E38E-6272-409D-B915-040F570DB4F1}"/>
                  </a:ext>
                </a:extLst>
              </p14:cNvPr>
              <p14:cNvContentPartPr/>
              <p14:nvPr/>
            </p14:nvContentPartPr>
            <p14:xfrm>
              <a:off x="1217340" y="3103756"/>
              <a:ext cx="9525" cy="13335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1E0E38E-6272-409D-B915-040F570DB4F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94661" y="3085184"/>
                <a:ext cx="54429" cy="170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28DED37-7858-4DA3-AA51-C85C4D2CE197}"/>
                  </a:ext>
                </a:extLst>
              </p14:cNvPr>
              <p14:cNvContentPartPr/>
              <p14:nvPr/>
            </p14:nvContentPartPr>
            <p14:xfrm>
              <a:off x="1474212" y="4813609"/>
              <a:ext cx="952500" cy="866775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28DED37-7858-4DA3-AA51-C85C4D2CE19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56179" y="4795648"/>
                <a:ext cx="988205" cy="902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B07B857-FA63-47E6-82F6-D416692039A6}"/>
                  </a:ext>
                </a:extLst>
              </p14:cNvPr>
              <p14:cNvContentPartPr/>
              <p14:nvPr/>
            </p14:nvContentPartPr>
            <p14:xfrm>
              <a:off x="1440365" y="4358268"/>
              <a:ext cx="123825" cy="3429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B07B857-FA63-47E6-82F6-D416692039A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22419" y="4340464"/>
                <a:ext cx="159357" cy="378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FA1D299-E172-419A-BC22-08BC3ADB88CE}"/>
                  </a:ext>
                </a:extLst>
              </p14:cNvPr>
              <p14:cNvContentPartPr/>
              <p14:nvPr/>
            </p14:nvContentPartPr>
            <p14:xfrm>
              <a:off x="1203572" y="4200292"/>
              <a:ext cx="371475" cy="18097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FA1D299-E172-419A-BC22-08BC3ADB88C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85798" y="4182122"/>
                <a:ext cx="406667" cy="216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4B778F0-1D39-4461-9D4F-034D82990767}"/>
                  </a:ext>
                </a:extLst>
              </p14:cNvPr>
              <p14:cNvContentPartPr/>
              <p14:nvPr/>
            </p14:nvContentPartPr>
            <p14:xfrm>
              <a:off x="1536663" y="6096000"/>
              <a:ext cx="200025" cy="228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4B778F0-1D39-4461-9D4F-034D8299076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18740" y="6077886"/>
                <a:ext cx="235513" cy="264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78AEB3-AA84-43CD-B688-F76620795ACD}"/>
                  </a:ext>
                </a:extLst>
              </p14:cNvPr>
              <p14:cNvContentPartPr/>
              <p14:nvPr/>
            </p14:nvContentPartPr>
            <p14:xfrm>
              <a:off x="1561170" y="5928731"/>
              <a:ext cx="9525" cy="9525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78AEB3-AA84-43CD-B688-F76620795A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4920" y="5452481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B8AC517-4B6B-426B-8B6D-0C575F7AB636}"/>
                  </a:ext>
                </a:extLst>
              </p14:cNvPr>
              <p14:cNvContentPartPr/>
              <p14:nvPr/>
            </p14:nvContentPartPr>
            <p14:xfrm>
              <a:off x="1858536" y="6105475"/>
              <a:ext cx="57150" cy="28575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B8AC517-4B6B-426B-8B6D-0C575F7AB63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39981" y="6087158"/>
                <a:ext cx="93889" cy="64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BB1BA8A-20FF-47A1-88A0-B5F28759C626}"/>
                  </a:ext>
                </a:extLst>
              </p14:cNvPr>
              <p14:cNvContentPartPr/>
              <p14:nvPr/>
            </p14:nvContentPartPr>
            <p14:xfrm>
              <a:off x="1867828" y="6207511"/>
              <a:ext cx="9525" cy="9525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BB1BA8A-20FF-47A1-88A0-B5F28759C62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50189" y="5731261"/>
                <a:ext cx="4445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0DDF517-E47C-4905-838D-6E0562800A24}"/>
                  </a:ext>
                </a:extLst>
              </p14:cNvPr>
              <p14:cNvContentPartPr/>
              <p14:nvPr/>
            </p14:nvContentPartPr>
            <p14:xfrm>
              <a:off x="2155902" y="5963039"/>
              <a:ext cx="114300" cy="13335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0DDF517-E47C-4905-838D-6E0562800A2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37643" y="5944822"/>
                <a:ext cx="150452" cy="16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3C2D8A0-D996-4A21-AAD2-71CAE1170D39}"/>
                  </a:ext>
                </a:extLst>
              </p14:cNvPr>
              <p14:cNvContentPartPr/>
              <p14:nvPr/>
            </p14:nvContentPartPr>
            <p14:xfrm>
              <a:off x="2862145" y="5956609"/>
              <a:ext cx="9525" cy="9525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3C2D8A0-D996-4A21-AAD2-71CAE1170D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5895" y="5480359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CE7471A-1A27-4DD5-9856-52E42FF73785}"/>
                  </a:ext>
                </a:extLst>
              </p14:cNvPr>
              <p14:cNvContentPartPr/>
              <p14:nvPr/>
            </p14:nvContentPartPr>
            <p14:xfrm>
              <a:off x="3670609" y="5213194"/>
              <a:ext cx="257175" cy="314325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CE7471A-1A27-4DD5-9856-52E42FF7378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652897" y="5195375"/>
                <a:ext cx="292244" cy="3496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E7E2BD7-C041-42CA-B2A2-590C01C03974}"/>
                  </a:ext>
                </a:extLst>
              </p14:cNvPr>
              <p14:cNvContentPartPr/>
              <p14:nvPr/>
            </p14:nvContentPartPr>
            <p14:xfrm>
              <a:off x="3992772" y="5364431"/>
              <a:ext cx="257175" cy="228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E7E2BD7-C041-42CA-B2A2-590C01C0397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74584" y="5346683"/>
                <a:ext cx="293187" cy="263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6FC7B34-3F23-4E63-8840-F954E1266988}"/>
                  </a:ext>
                </a:extLst>
              </p14:cNvPr>
              <p14:cNvContentPartPr/>
              <p14:nvPr/>
            </p14:nvContentPartPr>
            <p14:xfrm>
              <a:off x="4336470" y="5519853"/>
              <a:ext cx="152400" cy="219075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6FC7B34-3F23-4E63-8840-F954E126698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318749" y="5501536"/>
                <a:ext cx="187487" cy="255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44AFBF0-8FDA-47CF-9521-7E3F5556B0DC}"/>
                  </a:ext>
                </a:extLst>
              </p14:cNvPr>
              <p14:cNvContentPartPr/>
              <p14:nvPr/>
            </p14:nvContentPartPr>
            <p14:xfrm>
              <a:off x="4339682" y="5352584"/>
              <a:ext cx="9525" cy="9525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44AFBF0-8FDA-47CF-9521-7E3F5556B0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63432" y="4876334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1A56855-97E4-40CF-BC18-F9C2AAB75DBE}"/>
                  </a:ext>
                </a:extLst>
              </p14:cNvPr>
              <p14:cNvContentPartPr/>
              <p14:nvPr/>
            </p14:nvContentPartPr>
            <p14:xfrm>
              <a:off x="4627755" y="5482682"/>
              <a:ext cx="9525" cy="9525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1A56855-97E4-40CF-BC18-F9C2AAB75D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51505" y="5006432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1CF20B9-0BF2-4F23-B66D-5041E9EEAC95}"/>
                  </a:ext>
                </a:extLst>
              </p14:cNvPr>
              <p14:cNvContentPartPr/>
              <p14:nvPr/>
            </p14:nvContentPartPr>
            <p14:xfrm>
              <a:off x="4765178" y="5088796"/>
              <a:ext cx="238125" cy="81915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1CF20B9-0BF2-4F23-B66D-5041E9EEAC9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747539" y="5070793"/>
                <a:ext cx="273050" cy="854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9A44EFD-DA45-4DF7-AA33-34B97FFA4015}"/>
                  </a:ext>
                </a:extLst>
              </p14:cNvPr>
              <p14:cNvContentPartPr/>
              <p14:nvPr/>
            </p14:nvContentPartPr>
            <p14:xfrm>
              <a:off x="5092390" y="5445512"/>
              <a:ext cx="114300" cy="24765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9A44EFD-DA45-4DF7-AA33-34B97FFA401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074531" y="5427848"/>
                <a:ext cx="149662" cy="282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81D51BE-80F2-4E66-9F09-E5EE2978F986}"/>
                  </a:ext>
                </a:extLst>
              </p14:cNvPr>
              <p14:cNvContentPartPr/>
              <p14:nvPr/>
            </p14:nvContentPartPr>
            <p14:xfrm>
              <a:off x="5036633" y="5268950"/>
              <a:ext cx="9525" cy="9525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81D51BE-80F2-4E66-9F09-E5EE2978F98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60383" y="4792700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144BCCD-9888-4310-A8F7-49A99CDF91F7}"/>
                  </a:ext>
                </a:extLst>
              </p14:cNvPr>
              <p14:cNvContentPartPr/>
              <p14:nvPr/>
            </p14:nvContentPartPr>
            <p14:xfrm>
              <a:off x="5547731" y="5346507"/>
              <a:ext cx="171450" cy="66675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144BCCD-9888-4310-A8F7-49A99CDF91F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30200" y="5329754"/>
                <a:ext cx="206161" cy="99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17C8AC4-4632-47D4-B9EE-7E785BD0EA50}"/>
                  </a:ext>
                </a:extLst>
              </p14:cNvPr>
              <p14:cNvContentPartPr/>
              <p14:nvPr/>
            </p14:nvContentPartPr>
            <p14:xfrm>
              <a:off x="5547731" y="5092390"/>
              <a:ext cx="95250" cy="3429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17C8AC4-4632-47D4-B9EE-7E785BD0EA5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30538" y="5074343"/>
                <a:ext cx="129292" cy="378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39AEE35-68BF-4958-8C05-476BD6F2240C}"/>
                  </a:ext>
                </a:extLst>
              </p14:cNvPr>
              <p14:cNvContentPartPr/>
              <p14:nvPr/>
            </p14:nvContentPartPr>
            <p14:xfrm>
              <a:off x="5979804" y="4497658"/>
              <a:ext cx="866775" cy="89535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39AEE35-68BF-4958-8C05-476BD6F2240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61761" y="4479650"/>
                <a:ext cx="902500" cy="931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3F91B6C-6AFF-4EF9-88BB-5949778FD2F4}"/>
                  </a:ext>
                </a:extLst>
              </p14:cNvPr>
              <p14:cNvContentPartPr/>
              <p14:nvPr/>
            </p14:nvContentPartPr>
            <p14:xfrm>
              <a:off x="6132765" y="4033023"/>
              <a:ext cx="76200" cy="276225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3F91B6C-6AFF-4EF9-88BB-5949778FD2F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14793" y="4015316"/>
                <a:ext cx="111784" cy="311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2040231-B5A0-4CE8-A393-DAB817A9723E}"/>
                  </a:ext>
                </a:extLst>
              </p14:cNvPr>
              <p14:cNvContentPartPr/>
              <p14:nvPr/>
            </p14:nvContentPartPr>
            <p14:xfrm>
              <a:off x="5989697" y="3968821"/>
              <a:ext cx="266700" cy="1905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2040231-B5A0-4CE8-A393-DAB817A9723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71554" y="3950504"/>
                <a:ext cx="302623" cy="55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5E07356-EB25-4D22-835D-22238039D9A5}"/>
                  </a:ext>
                </a:extLst>
              </p14:cNvPr>
              <p14:cNvContentPartPr/>
              <p14:nvPr/>
            </p14:nvContentPartPr>
            <p14:xfrm>
              <a:off x="6346901" y="5631365"/>
              <a:ext cx="9525" cy="219075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5E07356-EB25-4D22-835D-22238039D9A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03606" y="5613525"/>
                <a:ext cx="95250" cy="254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9EA4282-524E-4765-B0DA-BF2912A68276}"/>
                  </a:ext>
                </a:extLst>
              </p14:cNvPr>
              <p14:cNvContentPartPr/>
              <p14:nvPr/>
            </p14:nvContentPartPr>
            <p14:xfrm>
              <a:off x="5963638" y="4311553"/>
              <a:ext cx="295275" cy="1905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9EA4282-524E-4765-B0DA-BF2912A6827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45501" y="4293914"/>
                <a:ext cx="331187" cy="53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18E90BC-B529-4660-B8F6-BC2055334AC9}"/>
                  </a:ext>
                </a:extLst>
              </p14:cNvPr>
              <p14:cNvContentPartPr/>
              <p14:nvPr/>
            </p14:nvContentPartPr>
            <p14:xfrm>
              <a:off x="6402584" y="5501267"/>
              <a:ext cx="9525" cy="9525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18E90BC-B529-4660-B8F6-BC2055334AC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84945" y="5025017"/>
                <a:ext cx="4445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3778E20-4E28-4A2E-A89E-B4F4A4537E21}"/>
                  </a:ext>
                </a:extLst>
              </p14:cNvPr>
              <p14:cNvContentPartPr/>
              <p14:nvPr/>
            </p14:nvContentPartPr>
            <p14:xfrm>
              <a:off x="6532756" y="5789340"/>
              <a:ext cx="133350" cy="9525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3778E20-4E28-4A2E-A89E-B4F4A4537E2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515347" y="5313090"/>
                <a:ext cx="167819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01FDC8-1F0D-466D-9BBC-2EA7CED0E46D}"/>
                  </a:ext>
                </a:extLst>
              </p14:cNvPr>
              <p14:cNvContentPartPr/>
              <p14:nvPr/>
            </p14:nvContentPartPr>
            <p14:xfrm>
              <a:off x="6616390" y="5889834"/>
              <a:ext cx="171450" cy="762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01FDC8-1F0D-466D-9BBC-2EA7CED0E46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598073" y="5871947"/>
                <a:ext cx="207718" cy="111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D2E738B-A283-4B5C-9453-598B870EFB3D}"/>
                  </a:ext>
                </a:extLst>
              </p14:cNvPr>
              <p14:cNvContentPartPr/>
              <p14:nvPr/>
            </p14:nvContentPartPr>
            <p14:xfrm>
              <a:off x="6997390" y="5629605"/>
              <a:ext cx="152400" cy="32385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D2E738B-A283-4B5C-9453-598B870EFB3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979792" y="5611452"/>
                <a:ext cx="187244" cy="359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905367C-0E43-41C8-9C5B-346A2869502D}"/>
                  </a:ext>
                </a:extLst>
              </p14:cNvPr>
              <p14:cNvContentPartPr/>
              <p14:nvPr/>
            </p14:nvContentPartPr>
            <p14:xfrm>
              <a:off x="7211404" y="4387481"/>
              <a:ext cx="28575" cy="809625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905367C-0E43-41C8-9C5B-346A2869502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193319" y="4369433"/>
                <a:ext cx="64384" cy="8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F403A15-42F7-419A-8A6E-4BA41AF04736}"/>
                  </a:ext>
                </a:extLst>
              </p14:cNvPr>
              <p14:cNvContentPartPr/>
              <p14:nvPr/>
            </p14:nvContentPartPr>
            <p14:xfrm>
              <a:off x="7229707" y="4755775"/>
              <a:ext cx="57150" cy="9525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F403A15-42F7-419A-8A6E-4BA41AF0473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212493" y="4741343"/>
                <a:ext cx="91233" cy="38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435209E-8166-4D86-A663-C4D5AFF666A3}"/>
                  </a:ext>
                </a:extLst>
              </p14:cNvPr>
              <p14:cNvContentPartPr/>
              <p14:nvPr/>
            </p14:nvContentPartPr>
            <p14:xfrm>
              <a:off x="7378389" y="4907563"/>
              <a:ext cx="104775" cy="20955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435209E-8166-4D86-A663-C4D5AFF666A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359612" y="4889774"/>
                <a:ext cx="141953" cy="244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46A0AB6-0BDF-4BD3-8E8A-F9B1EEC83CE1}"/>
                  </a:ext>
                </a:extLst>
              </p14:cNvPr>
              <p14:cNvContentPartPr/>
              <p14:nvPr/>
            </p14:nvContentPartPr>
            <p14:xfrm>
              <a:off x="7434145" y="4590584"/>
              <a:ext cx="9525" cy="9525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46A0AB6-0BDF-4BD3-8E8A-F9B1EEC83C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57895" y="4114334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5BE4F5F-A95B-4D2C-AE87-8888F0CA9161}"/>
                  </a:ext>
                </a:extLst>
              </p14:cNvPr>
              <p14:cNvContentPartPr/>
              <p14:nvPr/>
            </p14:nvContentPartPr>
            <p14:xfrm>
              <a:off x="7591699" y="4915829"/>
              <a:ext cx="180975" cy="40005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5BE4F5F-A95B-4D2C-AE87-8888F0CA916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573270" y="4897938"/>
                <a:ext cx="217465" cy="435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EA60E06-9DD0-4EC3-9B2A-0F45B2C0331B}"/>
                  </a:ext>
                </a:extLst>
              </p14:cNvPr>
              <p14:cNvContentPartPr/>
              <p14:nvPr/>
            </p14:nvContentPartPr>
            <p14:xfrm>
              <a:off x="7647877" y="4785731"/>
              <a:ext cx="9525" cy="9525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EA60E06-9DD0-4EC3-9B2A-0F45B2C033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1627" y="4309481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F42F980-7D92-41EA-B465-A112459C0DF1}"/>
                  </a:ext>
                </a:extLst>
              </p14:cNvPr>
              <p14:cNvContentPartPr/>
              <p14:nvPr/>
            </p14:nvContentPartPr>
            <p14:xfrm>
              <a:off x="7969440" y="5036633"/>
              <a:ext cx="9525" cy="9525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F42F980-7D92-41EA-B465-A112459C0DF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929752" y="4560383"/>
                <a:ext cx="88106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E86EDF8-C2CC-49A2-B0AB-99B771072CE7}"/>
                  </a:ext>
                </a:extLst>
              </p14:cNvPr>
              <p14:cNvContentPartPr/>
              <p14:nvPr/>
            </p14:nvContentPartPr>
            <p14:xfrm>
              <a:off x="8196146" y="4795024"/>
              <a:ext cx="266700" cy="7239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E86EDF8-C2CC-49A2-B0AB-99B771072CE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177879" y="4777079"/>
                <a:ext cx="302869" cy="759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73819B2-9546-46D5-8D89-0AD7549EA2B8}"/>
                  </a:ext>
                </a:extLst>
              </p14:cNvPr>
              <p14:cNvContentPartPr/>
              <p14:nvPr/>
            </p14:nvContentPartPr>
            <p14:xfrm>
              <a:off x="8539975" y="4999600"/>
              <a:ext cx="38100" cy="13335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73819B2-9546-46D5-8D89-0AD7549EA2B8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521832" y="4981181"/>
                <a:ext cx="74023" cy="169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ADA9543-866E-40EA-A8B3-FC2EC4EDBA5B}"/>
                  </a:ext>
                </a:extLst>
              </p14:cNvPr>
              <p14:cNvContentPartPr/>
              <p14:nvPr/>
            </p14:nvContentPartPr>
            <p14:xfrm>
              <a:off x="8549267" y="4832194"/>
              <a:ext cx="9525" cy="9525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ADA9543-866E-40EA-A8B3-FC2EC4EDBA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73017" y="4355944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D46E342-A07B-402E-B28A-0B282491BDC6}"/>
                  </a:ext>
                </a:extLst>
              </p14:cNvPr>
              <p14:cNvContentPartPr/>
              <p14:nvPr/>
            </p14:nvContentPartPr>
            <p14:xfrm>
              <a:off x="8590700" y="4850780"/>
              <a:ext cx="209550" cy="381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D46E342-A07B-402E-B28A-0B282491BDC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572911" y="4832825"/>
                <a:ext cx="244771" cy="416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7A3EE79-4DBB-4F42-869F-F51C9D2CF91B}"/>
                  </a:ext>
                </a:extLst>
              </p14:cNvPr>
              <p14:cNvContentPartPr/>
              <p14:nvPr/>
            </p14:nvContentPartPr>
            <p14:xfrm>
              <a:off x="8558560" y="4646340"/>
              <a:ext cx="9525" cy="9525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7A3EE79-4DBB-4F42-869F-F51C9D2CF91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082310" y="4603045"/>
                <a:ext cx="952500" cy="95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90B936B-7EA7-41A3-B646-0399461D81BD}"/>
                  </a:ext>
                </a:extLst>
              </p14:cNvPr>
              <p14:cNvContentPartPr/>
              <p14:nvPr/>
            </p14:nvContentPartPr>
            <p14:xfrm>
              <a:off x="9363343" y="4928982"/>
              <a:ext cx="209550" cy="85725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90B936B-7EA7-41A3-B646-0399461D81B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345433" y="4911699"/>
                <a:ext cx="245012" cy="1199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B86D408-4557-402E-8789-D52FBAEDDBA9}"/>
                  </a:ext>
                </a:extLst>
              </p14:cNvPr>
              <p14:cNvContentPartPr/>
              <p14:nvPr/>
            </p14:nvContentPartPr>
            <p14:xfrm>
              <a:off x="9357731" y="4822902"/>
              <a:ext cx="104775" cy="24765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B86D408-4557-402E-8789-D52FBAEDDBA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340268" y="4804692"/>
                <a:ext cx="139351" cy="283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7567313-78D4-4720-919B-D8B872BE098E}"/>
                  </a:ext>
                </a:extLst>
              </p14:cNvPr>
              <p14:cNvContentPartPr/>
              <p14:nvPr/>
            </p14:nvContentPartPr>
            <p14:xfrm>
              <a:off x="10015164" y="4683511"/>
              <a:ext cx="752475" cy="581025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7567313-78D4-4720-919B-D8B872BE098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997197" y="4665422"/>
                <a:ext cx="788050" cy="616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8F5AB55C-A9AF-4325-BFFB-62B74321B84D}"/>
                  </a:ext>
                </a:extLst>
              </p14:cNvPr>
              <p14:cNvContentPartPr/>
              <p14:nvPr/>
            </p14:nvContentPartPr>
            <p14:xfrm>
              <a:off x="8549267" y="4045923"/>
              <a:ext cx="542925" cy="1895475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8F5AB55C-A9AF-4325-BFFB-62B74321B84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531230" y="4027905"/>
                <a:ext cx="578639" cy="1931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3921E01F-8ED0-4A41-A4D0-CB45C7B1E1C3}"/>
                  </a:ext>
                </a:extLst>
              </p14:cNvPr>
              <p14:cNvContentPartPr/>
              <p14:nvPr/>
            </p14:nvContentPartPr>
            <p14:xfrm>
              <a:off x="379069" y="3930804"/>
              <a:ext cx="828675" cy="2619375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3921E01F-8ED0-4A41-A4D0-CB45C7B1E1C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1086" y="3912806"/>
                <a:ext cx="864282" cy="2655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CBF1BDB8-973B-443C-8F16-A286ACD01D32}"/>
                  </a:ext>
                </a:extLst>
              </p14:cNvPr>
              <p14:cNvContentPartPr/>
              <p14:nvPr/>
            </p14:nvContentPartPr>
            <p14:xfrm>
              <a:off x="4021862" y="2072739"/>
              <a:ext cx="561975" cy="390525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CBF1BDB8-973B-443C-8F16-A286ACD01D3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003827" y="2054825"/>
                <a:ext cx="597685" cy="425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F951D9B-6FC5-4804-A520-65AB018392BD}"/>
                  </a:ext>
                </a:extLst>
              </p14:cNvPr>
              <p14:cNvContentPartPr/>
              <p14:nvPr/>
            </p14:nvContentPartPr>
            <p14:xfrm>
              <a:off x="4767145" y="2202365"/>
              <a:ext cx="85725" cy="9525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F951D9B-6FC5-4804-A520-65AB018392B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49433" y="2174350"/>
                <a:ext cx="120794" cy="64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E31DEE0-505D-4865-91E5-6FCF8098020B}"/>
                  </a:ext>
                </a:extLst>
              </p14:cNvPr>
              <p14:cNvContentPartPr/>
              <p14:nvPr/>
            </p14:nvContentPartPr>
            <p14:xfrm>
              <a:off x="4748560" y="2312674"/>
              <a:ext cx="142875" cy="28575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E31DEE0-505D-4865-91E5-6FCF8098020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730196" y="2295250"/>
                <a:ext cx="179237" cy="63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C5940D1-9518-4697-9108-376CFDA9D2C4}"/>
                  </a:ext>
                </a:extLst>
              </p14:cNvPr>
              <p14:cNvContentPartPr/>
              <p14:nvPr/>
            </p14:nvContentPartPr>
            <p14:xfrm>
              <a:off x="5044485" y="1624118"/>
              <a:ext cx="742950" cy="85725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C5940D1-9518-4697-9108-376CFDA9D2C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026382" y="1606184"/>
                <a:ext cx="778794" cy="8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309CF181-026E-4BD9-A2F7-68FC049AADE0}"/>
                  </a:ext>
                </a:extLst>
              </p14:cNvPr>
              <p14:cNvContentPartPr/>
              <p14:nvPr/>
            </p14:nvContentPartPr>
            <p14:xfrm>
              <a:off x="5164989" y="1015454"/>
              <a:ext cx="57150" cy="47625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309CF181-026E-4BD9-A2F7-68FC049AADE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147458" y="997630"/>
                <a:ext cx="91861" cy="511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2418900-432F-47A1-AF17-FFDB86AB3E67}"/>
                  </a:ext>
                </a:extLst>
              </p14:cNvPr>
              <p14:cNvContentPartPr/>
              <p14:nvPr/>
            </p14:nvContentPartPr>
            <p14:xfrm>
              <a:off x="5250365" y="1118476"/>
              <a:ext cx="123825" cy="161925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2418900-432F-47A1-AF17-FFDB86AB3E6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232726" y="1100760"/>
                <a:ext cx="158750" cy="197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4ABB6E9-077E-48DC-9736-11CEC035B4C1}"/>
                  </a:ext>
                </a:extLst>
              </p14:cNvPr>
              <p14:cNvContentPartPr/>
              <p14:nvPr/>
            </p14:nvContentPartPr>
            <p14:xfrm>
              <a:off x="5268950" y="1310267"/>
              <a:ext cx="142875" cy="104775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4ABB6E9-077E-48DC-9736-11CEC035B4C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251484" y="1292264"/>
                <a:ext cx="177458" cy="140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8CDF5E5-F171-44B5-B1AB-8B3B1EB2503B}"/>
                  </a:ext>
                </a:extLst>
              </p14:cNvPr>
              <p14:cNvContentPartPr/>
              <p14:nvPr/>
            </p14:nvContentPartPr>
            <p14:xfrm>
              <a:off x="5044573" y="2596201"/>
              <a:ext cx="314325" cy="40005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8CDF5E5-F171-44B5-B1AB-8B3B1EB2503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026341" y="2578310"/>
                <a:ext cx="350425" cy="435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241CCE2-855E-4CE8-84F9-986CEF8F5DB6}"/>
                  </a:ext>
                </a:extLst>
              </p14:cNvPr>
              <p14:cNvContentPartPr/>
              <p14:nvPr/>
            </p14:nvContentPartPr>
            <p14:xfrm>
              <a:off x="5417634" y="2787399"/>
              <a:ext cx="114300" cy="9525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241CCE2-855E-4CE8-84F9-986CEF8F5DB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400316" y="2770390"/>
                <a:ext cx="148590" cy="43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06212E0-F07B-4645-99B0-D53640B7D4CC}"/>
                  </a:ext>
                </a:extLst>
              </p14:cNvPr>
              <p14:cNvContentPartPr/>
              <p14:nvPr/>
            </p14:nvContentPartPr>
            <p14:xfrm>
              <a:off x="5445512" y="2824975"/>
              <a:ext cx="76200" cy="9525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06212E0-F07B-4645-99B0-D53640B7D4C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427195" y="2348725"/>
                <a:ext cx="112468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B8F96B62-F45F-4AAE-8AC8-E204F5DE594A}"/>
                  </a:ext>
                </a:extLst>
              </p14:cNvPr>
              <p14:cNvContentPartPr/>
              <p14:nvPr/>
            </p14:nvContentPartPr>
            <p14:xfrm>
              <a:off x="5742877" y="2633560"/>
              <a:ext cx="104775" cy="238125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B8F96B62-F45F-4AAE-8AC8-E204F5DE594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725644" y="2615520"/>
                <a:ext cx="138896" cy="273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8EFD830B-7A7E-4CEC-B811-FCDC6BB512B7}"/>
                  </a:ext>
                </a:extLst>
              </p14:cNvPr>
              <p14:cNvContentPartPr/>
              <p14:nvPr/>
            </p14:nvContentPartPr>
            <p14:xfrm>
              <a:off x="6188716" y="1929464"/>
              <a:ext cx="228600" cy="676275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8EFD830B-7A7E-4CEC-B811-FCDC6BB512B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170773" y="1911372"/>
                <a:ext cx="264128" cy="7120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C01FBF99-758E-4058-877D-9ACD2B51E6C4}"/>
                  </a:ext>
                </a:extLst>
              </p14:cNvPr>
              <p14:cNvContentPartPr/>
              <p14:nvPr/>
            </p14:nvContentPartPr>
            <p14:xfrm>
              <a:off x="6484944" y="1664581"/>
              <a:ext cx="228600" cy="4953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01FBF99-758E-4058-877D-9ACD2B51E6C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467251" y="1646674"/>
                <a:ext cx="263633" cy="530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8921C99-5D2C-42BE-A6FC-C62F12B48970}"/>
                  </a:ext>
                </a:extLst>
              </p14:cNvPr>
              <p14:cNvContentPartPr/>
              <p14:nvPr/>
            </p14:nvContentPartPr>
            <p14:xfrm>
              <a:off x="7099609" y="1988633"/>
              <a:ext cx="9525" cy="9525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8921C99-5D2C-42BE-A6FC-C62F12B489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23359" y="1512383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44F38E4-3CA6-4D10-B918-79619017EEBC}"/>
                  </a:ext>
                </a:extLst>
              </p14:cNvPr>
              <p14:cNvContentPartPr/>
              <p14:nvPr/>
            </p14:nvContentPartPr>
            <p14:xfrm>
              <a:off x="7320954" y="1747023"/>
              <a:ext cx="390525" cy="447675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44F38E4-3CA6-4D10-B918-79619017EEBC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303056" y="1729044"/>
                <a:ext cx="425962" cy="483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B83BCC0-2499-4745-A3A5-7A492033A5C3}"/>
                  </a:ext>
                </a:extLst>
              </p14:cNvPr>
              <p14:cNvContentPartPr/>
              <p14:nvPr/>
            </p14:nvContentPartPr>
            <p14:xfrm>
              <a:off x="7610707" y="624350"/>
              <a:ext cx="1733550" cy="1152525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B83BCC0-2499-4745-A3A5-7A492033A5C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592743" y="606325"/>
                <a:ext cx="1769119" cy="1188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41546D5B-274D-4F59-94F5-8B5D18B0F680}"/>
                  </a:ext>
                </a:extLst>
              </p14:cNvPr>
              <p14:cNvContentPartPr/>
              <p14:nvPr/>
            </p14:nvContentPartPr>
            <p14:xfrm>
              <a:off x="7731511" y="2161089"/>
              <a:ext cx="1685925" cy="66675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41546D5B-274D-4F59-94F5-8B5D18B0F680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713549" y="2143175"/>
                <a:ext cx="1721490" cy="702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4CA226A-6C8D-4290-8682-20A8199E41F7}"/>
                  </a:ext>
                </a:extLst>
              </p14:cNvPr>
              <p14:cNvContentPartPr/>
              <p14:nvPr/>
            </p14:nvContentPartPr>
            <p14:xfrm>
              <a:off x="9571462" y="462098"/>
              <a:ext cx="219075" cy="466725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4CA226A-6C8D-4290-8682-20A8199E41F7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553387" y="444257"/>
                <a:ext cx="254864" cy="502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44E822A4-A529-4876-A1EE-B38CABB70B89}"/>
                  </a:ext>
                </a:extLst>
              </p14:cNvPr>
              <p14:cNvContentPartPr/>
              <p14:nvPr/>
            </p14:nvContentPartPr>
            <p14:xfrm>
              <a:off x="9607751" y="2787804"/>
              <a:ext cx="352425" cy="28575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44E822A4-A529-4876-A1EE-B38CABB70B8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589952" y="2769832"/>
                <a:ext cx="387668" cy="321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FEE7AA5-89E7-4775-9E95-6A1446F82CFB}"/>
                  </a:ext>
                </a:extLst>
              </p14:cNvPr>
              <p14:cNvContentPartPr/>
              <p14:nvPr/>
            </p14:nvContentPartPr>
            <p14:xfrm>
              <a:off x="10229975" y="2918896"/>
              <a:ext cx="342900" cy="171449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FEE7AA5-89E7-4775-9E95-6A1446F82CFB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212078" y="2901074"/>
                <a:ext cx="378335" cy="206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4948BE40-6B2D-4631-879F-2BBA74A4C58D}"/>
                  </a:ext>
                </a:extLst>
              </p14:cNvPr>
              <p14:cNvContentPartPr/>
              <p14:nvPr/>
            </p14:nvContentPartPr>
            <p14:xfrm>
              <a:off x="10639447" y="2833080"/>
              <a:ext cx="333375" cy="123825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4948BE40-6B2D-4631-879F-2BBA74A4C58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621485" y="2815186"/>
                <a:ext cx="368940" cy="159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0FBC9CE-D787-405C-9877-D45CF12B3DC5}"/>
                  </a:ext>
                </a:extLst>
              </p14:cNvPr>
              <p14:cNvContentPartPr/>
              <p14:nvPr/>
            </p14:nvContentPartPr>
            <p14:xfrm>
              <a:off x="10463560" y="2834267"/>
              <a:ext cx="9525" cy="9525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0FBC9CE-D787-405C-9877-D45CF12B3D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87310" y="2358017"/>
                <a:ext cx="952500" cy="952500"/>
              </a:xfrm>
              <a:prstGeom prst="rect">
                <a:avLst/>
              </a:prstGeom>
            </p:spPr>
          </p:pic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E3B474BA-EA0E-46EF-AFF7-78479D706DAD}"/>
              </a:ext>
            </a:extLst>
          </p:cNvPr>
          <p:cNvSpPr txBox="1"/>
          <p:nvPr/>
        </p:nvSpPr>
        <p:spPr>
          <a:xfrm>
            <a:off x="9911861" y="279400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si</a:t>
            </a:r>
            <a:r>
              <a:rPr lang="en-US"/>
              <a:t> dans </a:t>
            </a:r>
            <a:r>
              <a:rPr lang="en-US" err="1"/>
              <a:t>Sk</a:t>
            </a:r>
            <a:r>
              <a:rPr lang="en-US"/>
              <a:t> il y a au </a:t>
            </a:r>
            <a:r>
              <a:rPr lang="en-US" err="1"/>
              <a:t>moin</a:t>
            </a:r>
            <a:r>
              <a:rPr lang="en-US"/>
              <a:t> deux </a:t>
            </a:r>
            <a:r>
              <a:rPr lang="en-US" err="1"/>
              <a:t>centre</a:t>
            </a:r>
            <a:r>
              <a:rPr lang="en-US"/>
              <a:t> </a:t>
            </a:r>
            <a:r>
              <a:rPr lang="en-US" err="1"/>
              <a:t>sl</a:t>
            </a:r>
            <a:r>
              <a:rPr lang="en-US"/>
              <a:t>(k) de construit</a:t>
            </a:r>
          </a:p>
        </p:txBody>
      </p:sp>
    </p:spTree>
    <p:extLst>
      <p:ext uri="{BB962C8B-B14F-4D97-AF65-F5344CB8AC3E}">
        <p14:creationId xmlns:p14="http://schemas.microsoft.com/office/powerpoint/2010/main" val="242116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D3A7-7DB9-4EDD-886B-1B2462D4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Contraintes</a:t>
            </a:r>
            <a:endParaRPr lang="en-US" err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C5DC0C-6C06-45CC-AA97-14F79DC57C35}"/>
                  </a:ext>
                </a:extLst>
              </p14:cNvPr>
              <p14:cNvContentPartPr/>
              <p14:nvPr/>
            </p14:nvContentPartPr>
            <p14:xfrm>
              <a:off x="1256067" y="2146610"/>
              <a:ext cx="600074" cy="695324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C5DC0C-6C06-45CC-AA97-14F79DC57C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8047" y="2128503"/>
                <a:ext cx="635754" cy="731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C66E8DA-B591-43F2-8A5F-02F13D9214AE}"/>
                  </a:ext>
                </a:extLst>
              </p14:cNvPr>
              <p14:cNvContentPartPr/>
              <p14:nvPr/>
            </p14:nvContentPartPr>
            <p14:xfrm>
              <a:off x="1561096" y="2081415"/>
              <a:ext cx="9525" cy="47625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C66E8DA-B591-43F2-8A5F-02F13D9214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3457" y="2063098"/>
                <a:ext cx="44450" cy="83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174366E-DA57-4AFB-8208-653CFBF8384B}"/>
                  </a:ext>
                </a:extLst>
              </p14:cNvPr>
              <p14:cNvContentPartPr/>
              <p14:nvPr/>
            </p14:nvContentPartPr>
            <p14:xfrm>
              <a:off x="1542584" y="2040708"/>
              <a:ext cx="9525" cy="952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174366E-DA57-4AFB-8208-653CFBF838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6334" y="1997413"/>
                <a:ext cx="952500" cy="95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97721DE-E2D8-448D-AC22-EBB206E1AD6F}"/>
                  </a:ext>
                </a:extLst>
              </p14:cNvPr>
              <p14:cNvContentPartPr/>
              <p14:nvPr/>
            </p14:nvContentPartPr>
            <p14:xfrm>
              <a:off x="1422448" y="1886414"/>
              <a:ext cx="190500" cy="47625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97721DE-E2D8-448D-AC22-EBB206E1AD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04842" y="1867054"/>
                <a:ext cx="225360" cy="85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98B3B00-BBE5-4F46-9CCB-08E198BA1CA8}"/>
                  </a:ext>
                </a:extLst>
              </p14:cNvPr>
              <p14:cNvContentPartPr/>
              <p14:nvPr/>
            </p14:nvContentPartPr>
            <p14:xfrm>
              <a:off x="1481201" y="2081560"/>
              <a:ext cx="238125" cy="2857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98B3B00-BBE5-4F46-9CCB-08E198BA1CA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63216" y="2064947"/>
                <a:ext cx="273736" cy="61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03027F6-137F-441F-BBC2-08506D430A87}"/>
                  </a:ext>
                </a:extLst>
              </p14:cNvPr>
              <p14:cNvContentPartPr/>
              <p14:nvPr/>
            </p14:nvContentPartPr>
            <p14:xfrm>
              <a:off x="1198755" y="3091641"/>
              <a:ext cx="123825" cy="13335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03027F6-137F-441F-BBC2-08506D430A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80757" y="3074232"/>
                <a:ext cx="159461" cy="167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01FB045-BA30-433E-9617-67F9407F66EF}"/>
                  </a:ext>
                </a:extLst>
              </p14:cNvPr>
              <p14:cNvContentPartPr/>
              <p14:nvPr/>
            </p14:nvContentPartPr>
            <p14:xfrm>
              <a:off x="1328853" y="3010828"/>
              <a:ext cx="9525" cy="9525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01FB045-BA30-433E-9617-67F9407F66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2603" y="2534578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A6429D7-A6E1-4DE2-A0D6-EC92860570DF}"/>
                  </a:ext>
                </a:extLst>
              </p14:cNvPr>
              <p14:cNvContentPartPr/>
              <p14:nvPr/>
            </p14:nvContentPartPr>
            <p14:xfrm>
              <a:off x="1505414" y="3150219"/>
              <a:ext cx="47625" cy="9525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A6429D7-A6E1-4DE2-A0D6-EC92860570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86054" y="3133210"/>
                <a:ext cx="85957" cy="43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789CFA-7A3F-4432-908A-71B847478736}"/>
                  </a:ext>
                </a:extLst>
              </p14:cNvPr>
              <p14:cNvContentPartPr/>
              <p14:nvPr/>
            </p14:nvContentPartPr>
            <p14:xfrm>
              <a:off x="1468243" y="3205975"/>
              <a:ext cx="104775" cy="952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789CFA-7A3F-4432-908A-71B8474787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50545" y="3183296"/>
                <a:ext cx="139818" cy="54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77E7BAB-24F5-45B2-AABC-AA2D69F59A59}"/>
                  </a:ext>
                </a:extLst>
              </p14:cNvPr>
              <p14:cNvContentPartPr/>
              <p14:nvPr/>
            </p14:nvContentPartPr>
            <p14:xfrm>
              <a:off x="1700560" y="3107363"/>
              <a:ext cx="95250" cy="152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77E7BAB-24F5-45B2-AABC-AA2D69F59A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82588" y="3089518"/>
                <a:ext cx="130834" cy="187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26649A9-4861-4333-9C73-B07B263FB1AD}"/>
                  </a:ext>
                </a:extLst>
              </p14:cNvPr>
              <p14:cNvContentPartPr/>
              <p14:nvPr/>
            </p14:nvContentPartPr>
            <p14:xfrm>
              <a:off x="2211624" y="2369056"/>
              <a:ext cx="342900" cy="561975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26649A9-4861-4333-9C73-B07B263FB1A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93404" y="2350928"/>
                <a:ext cx="378976" cy="597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692F4B8-AE37-4FA5-A229-18D72CA58A41}"/>
                  </a:ext>
                </a:extLst>
              </p14:cNvPr>
              <p14:cNvContentPartPr/>
              <p14:nvPr/>
            </p14:nvContentPartPr>
            <p14:xfrm>
              <a:off x="2629828" y="2557532"/>
              <a:ext cx="85725" cy="38099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692F4B8-AE37-4FA5-A229-18D72CA58A4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11111" y="2540822"/>
                <a:ext cx="122785" cy="71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5ABDF0-EAA0-48F9-BDD6-19C22B565296}"/>
                  </a:ext>
                </a:extLst>
              </p14:cNvPr>
              <p14:cNvContentPartPr/>
              <p14:nvPr/>
            </p14:nvContentPartPr>
            <p14:xfrm>
              <a:off x="2732048" y="2332462"/>
              <a:ext cx="9525" cy="9525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5ABDF0-EAA0-48F9-BDD6-19C22B5652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55798" y="1856212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6490A62-FF3F-4B6D-85C0-1BEC9518943C}"/>
                  </a:ext>
                </a:extLst>
              </p14:cNvPr>
              <p14:cNvContentPartPr/>
              <p14:nvPr/>
            </p14:nvContentPartPr>
            <p14:xfrm>
              <a:off x="2805965" y="2481145"/>
              <a:ext cx="180975" cy="21907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6490A62-FF3F-4B6D-85C0-1BEC9518943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787758" y="2463449"/>
                <a:ext cx="217024" cy="254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53D7A5D-C99C-4CBF-9008-A125A7D192A3}"/>
                  </a:ext>
                </a:extLst>
              </p14:cNvPr>
              <p14:cNvContentPartPr/>
              <p14:nvPr/>
            </p14:nvContentPartPr>
            <p14:xfrm>
              <a:off x="2877050" y="2328782"/>
              <a:ext cx="9525" cy="9525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53D7A5D-C99C-4CBF-9008-A125A7D192A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833755" y="2285487"/>
                <a:ext cx="95250" cy="95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39ADD10-8FA7-4A36-807B-DEFB07CC4FB2}"/>
                  </a:ext>
                </a:extLst>
              </p14:cNvPr>
              <p14:cNvContentPartPr/>
              <p14:nvPr/>
            </p14:nvContentPartPr>
            <p14:xfrm>
              <a:off x="3243145" y="2518316"/>
              <a:ext cx="9525" cy="9525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39ADD10-8FA7-4A36-807B-DEFB07CC4FB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66895" y="2042066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33D04AA-4A8E-4374-833B-0BAC18C87C3F}"/>
                  </a:ext>
                </a:extLst>
              </p14:cNvPr>
              <p14:cNvContentPartPr/>
              <p14:nvPr/>
            </p14:nvContentPartPr>
            <p14:xfrm>
              <a:off x="3245615" y="2095940"/>
              <a:ext cx="381000" cy="533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33D04AA-4A8E-4374-833B-0BAC18C87C3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27643" y="2078005"/>
                <a:ext cx="416584" cy="568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FB1AA03-155E-4EC8-87BA-424BD75B1CE6}"/>
                  </a:ext>
                </a:extLst>
              </p14:cNvPr>
              <p14:cNvContentPartPr/>
              <p14:nvPr/>
            </p14:nvContentPartPr>
            <p14:xfrm>
              <a:off x="3464775" y="2425390"/>
              <a:ext cx="38099" cy="9525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FB1AA03-155E-4EC8-87BA-424BD75B1CE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47137" y="2406566"/>
                <a:ext cx="73023" cy="132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3A0540A-2F0A-4867-B450-04448D0A5635}"/>
                  </a:ext>
                </a:extLst>
              </p14:cNvPr>
              <p14:cNvContentPartPr/>
              <p14:nvPr/>
            </p14:nvContentPartPr>
            <p14:xfrm>
              <a:off x="3772828" y="2462619"/>
              <a:ext cx="9525" cy="13335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3A0540A-2F0A-4867-B450-04448D0A563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44813" y="2444251"/>
                <a:ext cx="64994" cy="169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5D09EF4-5CDC-43B9-80FB-578982D971EF}"/>
                  </a:ext>
                </a:extLst>
              </p14:cNvPr>
              <p14:cNvContentPartPr/>
              <p14:nvPr/>
            </p14:nvContentPartPr>
            <p14:xfrm>
              <a:off x="3763536" y="2341755"/>
              <a:ext cx="9525" cy="9525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5D09EF4-5CDC-43B9-80FB-578982D971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87286" y="1865505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DC1D5C4-AD3E-4EC1-AFCF-483BD7A33D94}"/>
                  </a:ext>
                </a:extLst>
              </p14:cNvPr>
              <p14:cNvContentPartPr/>
              <p14:nvPr/>
            </p14:nvContentPartPr>
            <p14:xfrm>
              <a:off x="4017659" y="2304585"/>
              <a:ext cx="361950" cy="1905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DC1D5C4-AD3E-4EC1-AFCF-483BD7A33D9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999543" y="2286781"/>
                <a:ext cx="397819" cy="225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C8C2BF1-60C3-4541-AA93-F5823B5F0C31}"/>
                  </a:ext>
                </a:extLst>
              </p14:cNvPr>
              <p14:cNvContentPartPr/>
              <p14:nvPr/>
            </p14:nvContentPartPr>
            <p14:xfrm>
              <a:off x="4093017" y="2592658"/>
              <a:ext cx="304800" cy="38099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C8C2BF1-60C3-4541-AA93-F5823B5F0C3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074896" y="2574341"/>
                <a:ext cx="340680" cy="74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55440A1-E59C-4FC0-8ADE-5FB40767CAE6}"/>
                  </a:ext>
                </a:extLst>
              </p14:cNvPr>
              <p14:cNvContentPartPr/>
              <p14:nvPr/>
            </p14:nvContentPartPr>
            <p14:xfrm>
              <a:off x="4728122" y="2332463"/>
              <a:ext cx="323850" cy="228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55440A1-E59C-4FC0-8ADE-5FB40767CAE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710030" y="2314175"/>
                <a:ext cx="359673" cy="264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F0ACF92-8598-484D-81D6-9A943FB0BA8A}"/>
                  </a:ext>
                </a:extLst>
              </p14:cNvPr>
              <p14:cNvContentPartPr/>
              <p14:nvPr/>
            </p14:nvContentPartPr>
            <p14:xfrm>
              <a:off x="5134758" y="2416097"/>
              <a:ext cx="152400" cy="333375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F0ACF92-8598-484D-81D6-9A943FB0BA8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117281" y="2397900"/>
                <a:ext cx="187005" cy="3694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CA44CB4-74DB-492C-B3BA-BCE6BB4040F9}"/>
                  </a:ext>
                </a:extLst>
              </p14:cNvPr>
              <p14:cNvContentPartPr/>
              <p14:nvPr/>
            </p14:nvContentPartPr>
            <p14:xfrm>
              <a:off x="5045926" y="1988633"/>
              <a:ext cx="9525" cy="9525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CA44CB4-74DB-492C-B3BA-BCE6BB4040F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69676" y="1512383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671C869-1476-4760-B27D-7000797965D0}"/>
                  </a:ext>
                </a:extLst>
              </p14:cNvPr>
              <p14:cNvContentPartPr/>
              <p14:nvPr/>
            </p14:nvContentPartPr>
            <p14:xfrm>
              <a:off x="6630763" y="2406932"/>
              <a:ext cx="533400" cy="333375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671C869-1476-4760-B27D-7000797965D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12657" y="2389199"/>
                <a:ext cx="569250" cy="368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FBAC9A0-C566-49DB-8CA4-413640214EA2}"/>
                  </a:ext>
                </a:extLst>
              </p14:cNvPr>
              <p14:cNvContentPartPr/>
              <p14:nvPr/>
            </p14:nvContentPartPr>
            <p14:xfrm>
              <a:off x="6631294" y="2165194"/>
              <a:ext cx="9525" cy="9525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FBAC9A0-C566-49DB-8CA4-413640214EA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91606" y="2125506"/>
                <a:ext cx="88106" cy="88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1451436-A150-4BBE-9CB4-E19398C8608E}"/>
                  </a:ext>
                </a:extLst>
              </p14:cNvPr>
              <p14:cNvContentPartPr/>
              <p14:nvPr/>
            </p14:nvContentPartPr>
            <p14:xfrm>
              <a:off x="7246091" y="2182773"/>
              <a:ext cx="333375" cy="32385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1451436-A150-4BBE-9CB4-E19398C8608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228283" y="2164579"/>
                <a:ext cx="368636" cy="359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1CF7231-E72C-4D4A-865B-1F882A88E8C2}"/>
                  </a:ext>
                </a:extLst>
              </p14:cNvPr>
              <p14:cNvContentPartPr/>
              <p14:nvPr/>
            </p14:nvContentPartPr>
            <p14:xfrm>
              <a:off x="7228562" y="2304584"/>
              <a:ext cx="180975" cy="47625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1CF7231-E72C-4D4A-865B-1F882A88E8C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10282" y="2288048"/>
                <a:ext cx="217170" cy="80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185914A-5FC5-46DA-BA99-D7B277FF3889}"/>
                  </a:ext>
                </a:extLst>
              </p14:cNvPr>
              <p14:cNvContentPartPr/>
              <p14:nvPr/>
            </p14:nvContentPartPr>
            <p14:xfrm>
              <a:off x="7982414" y="2062975"/>
              <a:ext cx="238125" cy="28575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185914A-5FC5-46DA-BA99-D7B277FF388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964097" y="2044935"/>
                <a:ext cx="274393" cy="321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45C7E24-6D6D-4FB7-88A4-7DE5722233FA}"/>
                  </a:ext>
                </a:extLst>
              </p14:cNvPr>
              <p14:cNvContentPartPr/>
              <p14:nvPr/>
            </p14:nvContentPartPr>
            <p14:xfrm>
              <a:off x="8084815" y="2518316"/>
              <a:ext cx="19049" cy="9525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45C7E24-6D6D-4FB7-88A4-7DE5722233F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66499" y="2495637"/>
                <a:ext cx="55315" cy="54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C164BB1-8054-4343-9582-BE17D4E5AA26}"/>
                  </a:ext>
                </a:extLst>
              </p14:cNvPr>
              <p14:cNvContentPartPr/>
              <p14:nvPr/>
            </p14:nvContentPartPr>
            <p14:xfrm>
              <a:off x="7919762" y="2313878"/>
              <a:ext cx="257175" cy="247649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C164BB1-8054-4343-9582-BE17D4E5AA2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01828" y="2295642"/>
                <a:ext cx="292685" cy="283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DD77E8C-8860-4F3E-96CE-7857F928E4FC}"/>
                  </a:ext>
                </a:extLst>
              </p14:cNvPr>
              <p14:cNvContentPartPr/>
              <p14:nvPr/>
            </p14:nvContentPartPr>
            <p14:xfrm>
              <a:off x="7485877" y="1978936"/>
              <a:ext cx="628650" cy="9525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DD77E8C-8860-4F3E-96CE-7857F928E4F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467823" y="1961927"/>
                <a:ext cx="664397" cy="43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89CD29B-8D59-4F77-A64D-94A243A127C1}"/>
                  </a:ext>
                </a:extLst>
              </p14:cNvPr>
              <p14:cNvContentPartPr/>
              <p14:nvPr/>
            </p14:nvContentPartPr>
            <p14:xfrm>
              <a:off x="1496121" y="1932877"/>
              <a:ext cx="9525" cy="9525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89CD29B-8D59-4F77-A64D-94A243A127C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19871" y="1456627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E539745-51DB-47DB-AC43-B0495C808D8A}"/>
                  </a:ext>
                </a:extLst>
              </p14:cNvPr>
              <p14:cNvContentPartPr/>
              <p14:nvPr/>
            </p14:nvContentPartPr>
            <p14:xfrm>
              <a:off x="1496121" y="1923585"/>
              <a:ext cx="57150" cy="1905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E539745-51DB-47DB-AC43-B0495C808D8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477445" y="1905161"/>
                <a:ext cx="94129" cy="226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2541E4D-DDE0-475B-872E-9450979BC3DF}"/>
                  </a:ext>
                </a:extLst>
              </p14:cNvPr>
              <p14:cNvContentPartPr/>
              <p14:nvPr/>
            </p14:nvContentPartPr>
            <p14:xfrm>
              <a:off x="1272016" y="3986560"/>
              <a:ext cx="533400" cy="676275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2541E4D-DDE0-475B-872E-9450979BC3D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253947" y="3968697"/>
                <a:ext cx="569177" cy="711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28E7E89-D4F8-45CC-BB53-690DE1A6AC6D}"/>
                  </a:ext>
                </a:extLst>
              </p14:cNvPr>
              <p14:cNvContentPartPr/>
              <p14:nvPr/>
            </p14:nvContentPartPr>
            <p14:xfrm>
              <a:off x="1254512" y="4999462"/>
              <a:ext cx="76200" cy="9525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28E7E89-D4F8-45CC-BB53-690DE1A6AC6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237427" y="4523212"/>
                <a:ext cx="110029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5D3B78A-85E6-4379-A951-2F20508D50F0}"/>
                  </a:ext>
                </a:extLst>
              </p14:cNvPr>
              <p14:cNvContentPartPr/>
              <p14:nvPr/>
            </p14:nvContentPartPr>
            <p14:xfrm>
              <a:off x="1300975" y="5110723"/>
              <a:ext cx="114300" cy="9525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5D3B78A-85E6-4379-A951-2F20508D50F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283709" y="5093714"/>
                <a:ext cx="148486" cy="43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9A1B36E-439F-47B0-A289-564E936B367D}"/>
                  </a:ext>
                </a:extLst>
              </p14:cNvPr>
              <p14:cNvContentPartPr/>
              <p14:nvPr/>
            </p14:nvContentPartPr>
            <p14:xfrm>
              <a:off x="1589048" y="4811942"/>
              <a:ext cx="123825" cy="20955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9A1B36E-439F-47B0-A289-564E936B367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570676" y="4794001"/>
                <a:ext cx="160201" cy="245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0C414BB-8BBD-4070-BCAC-4ECC2749F523}"/>
                  </a:ext>
                </a:extLst>
              </p14:cNvPr>
              <p14:cNvContentPartPr/>
              <p14:nvPr/>
            </p14:nvContentPartPr>
            <p14:xfrm>
              <a:off x="2128024" y="4225954"/>
              <a:ext cx="381000" cy="55245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0C414BB-8BBD-4070-BCAC-4ECC2749F52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110018" y="4208110"/>
                <a:ext cx="416651" cy="5877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06330BD-AB3F-423B-9888-27DDC737E9A4}"/>
                  </a:ext>
                </a:extLst>
              </p14:cNvPr>
              <p14:cNvContentPartPr/>
              <p14:nvPr/>
            </p14:nvContentPartPr>
            <p14:xfrm>
              <a:off x="2806390" y="4254154"/>
              <a:ext cx="19049" cy="123825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06330BD-AB3F-423B-9888-27DDC737E9A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791508" y="4236051"/>
                <a:ext cx="48515" cy="159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D7FDB25-9C40-4502-9B16-81DF7203840F}"/>
                  </a:ext>
                </a:extLst>
              </p14:cNvPr>
              <p14:cNvContentPartPr/>
              <p14:nvPr/>
            </p14:nvContentPartPr>
            <p14:xfrm>
              <a:off x="2787804" y="4042316"/>
              <a:ext cx="9525" cy="9525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D7FDB25-9C40-4502-9B16-81DF7203840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766156" y="3566066"/>
                <a:ext cx="52388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A32A634-DFC2-4190-ABEB-F9789CD8B436}"/>
                  </a:ext>
                </a:extLst>
              </p14:cNvPr>
              <p14:cNvContentPartPr/>
              <p14:nvPr/>
            </p14:nvContentPartPr>
            <p14:xfrm>
              <a:off x="2888930" y="4237463"/>
              <a:ext cx="219075" cy="3048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A32A634-DFC2-4190-ABEB-F9789CD8B43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871348" y="4219255"/>
                <a:ext cx="253888" cy="340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FE9740D-5732-4873-8322-B460B9643DBD}"/>
                  </a:ext>
                </a:extLst>
              </p14:cNvPr>
              <p14:cNvContentPartPr/>
              <p14:nvPr/>
            </p14:nvContentPartPr>
            <p14:xfrm>
              <a:off x="2945779" y="4051609"/>
              <a:ext cx="9525" cy="9525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FE9740D-5732-4873-8322-B460B9643D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69529" y="3575359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A7AF5F3-0545-49C2-B6E5-FED04B027A95}"/>
                  </a:ext>
                </a:extLst>
              </p14:cNvPr>
              <p14:cNvContentPartPr/>
              <p14:nvPr/>
            </p14:nvContentPartPr>
            <p14:xfrm>
              <a:off x="1189462" y="3726365"/>
              <a:ext cx="180975" cy="247649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A7AF5F3-0545-49C2-B6E5-FED04B027A9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71328" y="3708315"/>
                <a:ext cx="216880" cy="283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3B98C82-7BC6-452D-8164-FE783049CA07}"/>
                  </a:ext>
                </a:extLst>
              </p14:cNvPr>
              <p14:cNvContentPartPr/>
              <p14:nvPr/>
            </p14:nvContentPartPr>
            <p14:xfrm>
              <a:off x="1022707" y="3607552"/>
              <a:ext cx="247649" cy="9525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3B98C82-7BC6-452D-8164-FE783049CA0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04916" y="3589715"/>
                <a:ext cx="282875" cy="130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B39BA38-6CE9-47BF-9DB8-DFF8C9E1CFA9}"/>
                  </a:ext>
                </a:extLst>
              </p14:cNvPr>
              <p14:cNvContentPartPr/>
              <p14:nvPr/>
            </p14:nvContentPartPr>
            <p14:xfrm>
              <a:off x="806857" y="4962292"/>
              <a:ext cx="180975" cy="304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B39BA38-6CE9-47BF-9DB8-DFF8C9E1CFA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88577" y="4944530"/>
                <a:ext cx="217170" cy="339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1E11DE5-3C50-4119-9DF6-0B7E3D9E7778}"/>
                  </a:ext>
                </a:extLst>
              </p14:cNvPr>
              <p14:cNvContentPartPr/>
              <p14:nvPr/>
            </p14:nvContentPartPr>
            <p14:xfrm>
              <a:off x="845633" y="4878658"/>
              <a:ext cx="9525" cy="9525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1E11DE5-3C50-4119-9DF6-0B7E3D9E777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9383" y="4402408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42DF184-398B-4B70-8BAD-CAC850AAD8A6}"/>
                  </a:ext>
                </a:extLst>
              </p14:cNvPr>
              <p14:cNvContentPartPr/>
              <p14:nvPr/>
            </p14:nvContentPartPr>
            <p14:xfrm>
              <a:off x="6997390" y="4454579"/>
              <a:ext cx="228600" cy="180975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42DF184-398B-4B70-8BAD-CAC850AAD8A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979475" y="4436766"/>
                <a:ext cx="264072" cy="216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79FF2B6-38FF-404F-AEE4-27E05324D517}"/>
                  </a:ext>
                </a:extLst>
              </p14:cNvPr>
              <p14:cNvContentPartPr/>
              <p14:nvPr/>
            </p14:nvContentPartPr>
            <p14:xfrm>
              <a:off x="7201828" y="4172340"/>
              <a:ext cx="9525" cy="9525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79FF2B6-38FF-404F-AEE4-27E05324D517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179149" y="4154701"/>
                <a:ext cx="54429" cy="44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E26D971-21C0-4320-9EEA-182EA77E0130}"/>
                  </a:ext>
                </a:extLst>
              </p14:cNvPr>
              <p14:cNvContentPartPr/>
              <p14:nvPr/>
            </p14:nvContentPartPr>
            <p14:xfrm>
              <a:off x="7618073" y="4384916"/>
              <a:ext cx="428625" cy="3429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E26D971-21C0-4320-9EEA-182EA77E013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600124" y="4366677"/>
                <a:ext cx="464164" cy="379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66B682E-6AE1-4FE0-8CDE-C636EBD8DAE5}"/>
                  </a:ext>
                </a:extLst>
              </p14:cNvPr>
              <p14:cNvContentPartPr/>
              <p14:nvPr/>
            </p14:nvContentPartPr>
            <p14:xfrm>
              <a:off x="7670979" y="4500495"/>
              <a:ext cx="104775" cy="19049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66B682E-6AE1-4FE0-8CDE-C636EBD8DAE5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653399" y="4478848"/>
                <a:ext cx="139583" cy="61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4D81D1C-2DAB-443A-9D60-345ED4A1286F}"/>
                  </a:ext>
                </a:extLst>
              </p14:cNvPr>
              <p14:cNvContentPartPr/>
              <p14:nvPr/>
            </p14:nvContentPartPr>
            <p14:xfrm>
              <a:off x="8224024" y="4144536"/>
              <a:ext cx="95250" cy="409575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4D81D1C-2DAB-443A-9D60-345ED4A1286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205984" y="4126397"/>
                <a:ext cx="130969" cy="445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6CE95FF-CCB9-4854-A055-02E57429DFEF}"/>
                  </a:ext>
                </a:extLst>
              </p14:cNvPr>
              <p14:cNvContentPartPr/>
              <p14:nvPr/>
            </p14:nvContentPartPr>
            <p14:xfrm>
              <a:off x="8055575" y="3995853"/>
              <a:ext cx="247649" cy="38099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6CE95FF-CCB9-4854-A055-02E57429DFE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037911" y="3977536"/>
                <a:ext cx="282624" cy="74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EA64B29-3062-4E01-AF68-F4ECF81D3A0D}"/>
                  </a:ext>
                </a:extLst>
              </p14:cNvPr>
              <p14:cNvContentPartPr/>
              <p14:nvPr/>
            </p14:nvContentPartPr>
            <p14:xfrm>
              <a:off x="8192799" y="4534828"/>
              <a:ext cx="438150" cy="85725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EA64B29-3062-4E01-AF68-F4ECF81D3A0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174901" y="4516353"/>
                <a:ext cx="473589" cy="122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235EDCE-B59F-4518-AD01-52F7CA83137F}"/>
                  </a:ext>
                </a:extLst>
              </p14:cNvPr>
              <p14:cNvContentPartPr/>
              <p14:nvPr/>
            </p14:nvContentPartPr>
            <p14:xfrm>
              <a:off x="3596267" y="4358525"/>
              <a:ext cx="333375" cy="19049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235EDCE-B59F-4518-AD01-52F7CA83137F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578534" y="4340209"/>
                <a:ext cx="368486" cy="55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820641E-82E9-491E-B972-DE873D1453E8}"/>
                  </a:ext>
                </a:extLst>
              </p14:cNvPr>
              <p14:cNvContentPartPr/>
              <p14:nvPr/>
            </p14:nvContentPartPr>
            <p14:xfrm>
              <a:off x="3661317" y="4479073"/>
              <a:ext cx="266700" cy="38099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820641E-82E9-491E-B972-DE873D1453E8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643584" y="4461270"/>
                <a:ext cx="301811" cy="73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C0CE5C3-2E03-48C2-8919-90F0FA1340EC}"/>
                  </a:ext>
                </a:extLst>
              </p14:cNvPr>
              <p14:cNvContentPartPr/>
              <p14:nvPr/>
            </p14:nvContentPartPr>
            <p14:xfrm>
              <a:off x="4246756" y="4025774"/>
              <a:ext cx="495300" cy="581025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C0CE5C3-2E03-48C2-8919-90F0FA1340EC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228693" y="4007907"/>
                <a:ext cx="531066" cy="616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DAEADA-D1C6-440A-84D8-ADDDA39C99AC}"/>
                  </a:ext>
                </a:extLst>
              </p14:cNvPr>
              <p14:cNvContentPartPr/>
              <p14:nvPr/>
            </p14:nvContentPartPr>
            <p14:xfrm>
              <a:off x="5352584" y="2276707"/>
              <a:ext cx="66675" cy="1905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DAEADA-D1C6-440A-84D8-ADDDA39C99AC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334165" y="2258803"/>
                <a:ext cx="103144" cy="225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4A1B542-C14C-44CC-8558-C568BD8F19DC}"/>
                  </a:ext>
                </a:extLst>
              </p14:cNvPr>
              <p14:cNvContentPartPr/>
              <p14:nvPr/>
            </p14:nvContentPartPr>
            <p14:xfrm>
              <a:off x="5443625" y="2313877"/>
              <a:ext cx="171449" cy="180975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4A1B542-C14C-44CC-8558-C568BD8F19D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425728" y="2295634"/>
                <a:ext cx="206884" cy="2170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CCB6C78-01B4-417D-B5D7-8EA96D6CF24A}"/>
                  </a:ext>
                </a:extLst>
              </p14:cNvPr>
              <p14:cNvContentPartPr/>
              <p14:nvPr/>
            </p14:nvContentPartPr>
            <p14:xfrm>
              <a:off x="5654073" y="2406804"/>
              <a:ext cx="295275" cy="247649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CCB6C78-01B4-417D-B5D7-8EA96D6CF24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635824" y="2389115"/>
                <a:ext cx="331409" cy="282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698A4A7-829B-484C-A39C-53D597837900}"/>
                  </a:ext>
                </a:extLst>
              </p14:cNvPr>
              <p14:cNvContentPartPr/>
              <p14:nvPr/>
            </p14:nvContentPartPr>
            <p14:xfrm>
              <a:off x="5761462" y="2285999"/>
              <a:ext cx="9525" cy="9525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698A4A7-829B-484C-A39C-53D5978379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85212" y="1809749"/>
                <a:ext cx="952500" cy="952500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1BA581C1-84B1-47DD-A9A4-456D82FD3230}"/>
              </a:ext>
            </a:extLst>
          </p:cNvPr>
          <p:cNvSpPr txBox="1"/>
          <p:nvPr/>
        </p:nvSpPr>
        <p:spPr>
          <a:xfrm>
            <a:off x="8974015" y="4323862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une</a:t>
            </a:r>
            <a:r>
              <a:rPr lang="en-US"/>
              <a:t> </a:t>
            </a:r>
            <a:r>
              <a:rPr lang="en-US" err="1"/>
              <a:t>famille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assignée</a:t>
            </a:r>
            <a:r>
              <a:rPr lang="en-US"/>
              <a:t> à </a:t>
            </a:r>
            <a:r>
              <a:rPr lang="en-US" err="1"/>
              <a:t>strictement</a:t>
            </a:r>
            <a:r>
              <a:rPr lang="en-US"/>
              <a:t> un </a:t>
            </a:r>
            <a:r>
              <a:rPr lang="en-US" err="1"/>
              <a:t>centre</a:t>
            </a:r>
            <a:r>
              <a:rPr lang="en-US"/>
              <a:t>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5974CC7-BD65-4816-83CA-38466CA90B45}"/>
                  </a:ext>
                </a:extLst>
              </p14:cNvPr>
              <p14:cNvContentPartPr/>
              <p14:nvPr/>
            </p14:nvContentPartPr>
            <p14:xfrm>
              <a:off x="9720145" y="4348975"/>
              <a:ext cx="9525" cy="9525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5974CC7-BD65-4816-83CA-38466CA90B4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43895" y="3872725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6AC3C62-BFBF-4CE6-A0CB-25050AC3F859}"/>
                  </a:ext>
                </a:extLst>
              </p14:cNvPr>
              <p14:cNvContentPartPr/>
              <p14:nvPr/>
            </p14:nvContentPartPr>
            <p14:xfrm>
              <a:off x="5891560" y="3336072"/>
              <a:ext cx="9525" cy="9525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6AC3C62-BFBF-4CE6-A0CB-25050AC3F85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15310" y="2859822"/>
                <a:ext cx="952500" cy="952500"/>
              </a:xfrm>
              <a:prstGeom prst="rect">
                <a:avLst/>
              </a:prstGeom>
            </p:spPr>
          </p:pic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C18C46B9-5139-41A0-813C-D04B29A32731}"/>
              </a:ext>
            </a:extLst>
          </p:cNvPr>
          <p:cNvSpPr txBox="1"/>
          <p:nvPr/>
        </p:nvSpPr>
        <p:spPr>
          <a:xfrm>
            <a:off x="8618660" y="2004890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la </a:t>
            </a:r>
            <a:r>
              <a:rPr lang="en-US" err="1"/>
              <a:t>demande</a:t>
            </a:r>
            <a:r>
              <a:rPr lang="en-US"/>
              <a:t> des </a:t>
            </a:r>
            <a:r>
              <a:rPr lang="en-US" err="1"/>
              <a:t>famille</a:t>
            </a:r>
            <a:r>
              <a:rPr lang="en-US"/>
              <a:t> </a:t>
            </a:r>
            <a:r>
              <a:rPr lang="en-US" err="1"/>
              <a:t>allant</a:t>
            </a:r>
            <a:r>
              <a:rPr lang="en-US"/>
              <a:t> dans le </a:t>
            </a:r>
            <a:r>
              <a:rPr lang="en-US" err="1"/>
              <a:t>centre</a:t>
            </a:r>
            <a:r>
              <a:rPr lang="en-US"/>
              <a:t> j ne </a:t>
            </a:r>
            <a:r>
              <a:rPr lang="en-US" err="1"/>
              <a:t>peut</a:t>
            </a:r>
            <a:r>
              <a:rPr lang="en-US"/>
              <a:t> </a:t>
            </a:r>
            <a:r>
              <a:rPr lang="en-US" err="1"/>
              <a:t>dépasser</a:t>
            </a:r>
            <a:r>
              <a:rPr lang="en-US"/>
              <a:t> la </a:t>
            </a:r>
            <a:r>
              <a:rPr lang="en-US" err="1"/>
              <a:t>capacité</a:t>
            </a:r>
            <a:r>
              <a:rPr lang="en-US"/>
              <a:t> (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celui</a:t>
            </a:r>
            <a:r>
              <a:rPr lang="en-US"/>
              <a:t> ci </a:t>
            </a:r>
            <a:r>
              <a:rPr lang="en-US" err="1"/>
              <a:t>est</a:t>
            </a:r>
            <a:r>
              <a:rPr lang="en-US"/>
              <a:t> construit)</a:t>
            </a:r>
          </a:p>
        </p:txBody>
      </p:sp>
    </p:spTree>
    <p:extLst>
      <p:ext uri="{BB962C8B-B14F-4D97-AF65-F5344CB8AC3E}">
        <p14:creationId xmlns:p14="http://schemas.microsoft.com/office/powerpoint/2010/main" val="296778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9072-6410-41D1-BA7D-F0AB4C37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Contraintes</a:t>
            </a:r>
            <a:endParaRPr lang="en-US" err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D18B8C-5017-4DF1-9949-A13F77474FC4}"/>
                  </a:ext>
                </a:extLst>
              </p14:cNvPr>
              <p14:cNvContentPartPr/>
              <p14:nvPr/>
            </p14:nvContentPartPr>
            <p14:xfrm>
              <a:off x="1050072" y="2443975"/>
              <a:ext cx="485775" cy="6477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D18B8C-5017-4DF1-9949-A13F77474F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080" y="2425893"/>
                <a:ext cx="521399" cy="683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7591F1-0839-4184-B6F9-596AF1A45AFD}"/>
                  </a:ext>
                </a:extLst>
              </p14:cNvPr>
              <p14:cNvContentPartPr/>
              <p14:nvPr/>
            </p14:nvContentPartPr>
            <p14:xfrm>
              <a:off x="1559001" y="2685584"/>
              <a:ext cx="285750" cy="314325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7591F1-0839-4184-B6F9-596AF1A45A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0777" y="2667805"/>
                <a:ext cx="321833" cy="349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1981F2E-5118-47D8-9654-0CCEDB28E9F6}"/>
                  </a:ext>
                </a:extLst>
              </p14:cNvPr>
              <p14:cNvContentPartPr/>
              <p14:nvPr/>
            </p14:nvContentPartPr>
            <p14:xfrm>
              <a:off x="2162915" y="2871438"/>
              <a:ext cx="228600" cy="37147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1981F2E-5118-47D8-9654-0CCEDB28E9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45111" y="2853228"/>
                <a:ext cx="263851" cy="407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4F96DEA-DE2D-4CFC-9D99-D30CDB071ACA}"/>
                  </a:ext>
                </a:extLst>
              </p14:cNvPr>
              <p14:cNvContentPartPr/>
              <p14:nvPr/>
            </p14:nvContentPartPr>
            <p14:xfrm>
              <a:off x="2035097" y="2304584"/>
              <a:ext cx="9525" cy="9525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4F96DEA-DE2D-4CFC-9D99-D30CDB071A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2225" y="2264896"/>
                <a:ext cx="35011" cy="88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437FD3E-BACD-4016-B895-2F2D9295667D}"/>
                  </a:ext>
                </a:extLst>
              </p14:cNvPr>
              <p14:cNvContentPartPr/>
              <p14:nvPr/>
            </p14:nvContentPartPr>
            <p14:xfrm>
              <a:off x="3109578" y="2471853"/>
              <a:ext cx="561975" cy="56197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437FD3E-BACD-4016-B895-2F2D929566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91485" y="2453771"/>
                <a:ext cx="597800" cy="597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CAE4E54-4C15-4E6E-A2F2-F991C9B791C8}"/>
                  </a:ext>
                </a:extLst>
              </p14:cNvPr>
              <p14:cNvContentPartPr/>
              <p14:nvPr/>
            </p14:nvContentPartPr>
            <p14:xfrm>
              <a:off x="3170899" y="2722350"/>
              <a:ext cx="285750" cy="9525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CAE4E54-4C15-4E6E-A2F2-F991C9B791C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52927" y="2705341"/>
                <a:ext cx="321334" cy="43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5EA006C-1355-43C1-904F-48C50FA4BB06}"/>
                  </a:ext>
                </a:extLst>
              </p14:cNvPr>
              <p14:cNvContentPartPr/>
              <p14:nvPr/>
            </p14:nvContentPartPr>
            <p14:xfrm>
              <a:off x="4358693" y="2295292"/>
              <a:ext cx="190500" cy="7239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5EA006C-1355-43C1-904F-48C50FA4BB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40755" y="2277194"/>
                <a:ext cx="226017" cy="759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F64E4C4-5D94-4D8D-BBDC-E7375D3678BA}"/>
                  </a:ext>
                </a:extLst>
              </p14:cNvPr>
              <p14:cNvContentPartPr/>
              <p14:nvPr/>
            </p14:nvContentPartPr>
            <p14:xfrm>
              <a:off x="4662365" y="2280522"/>
              <a:ext cx="485775" cy="4191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F64E4C4-5D94-4D8D-BBDC-E7375D3678B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44373" y="2262535"/>
                <a:ext cx="521399" cy="454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FB7F700-1FA7-4DDA-944F-D969A161F950}"/>
                  </a:ext>
                </a:extLst>
              </p14:cNvPr>
              <p14:cNvContentPartPr/>
              <p14:nvPr/>
            </p14:nvContentPartPr>
            <p14:xfrm>
              <a:off x="5864909" y="2750634"/>
              <a:ext cx="114300" cy="5715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FB7F700-1FA7-4DDA-944F-D969A161F95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46354" y="2731958"/>
                <a:ext cx="151039" cy="94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0EF82F1-7483-4A8F-8CF4-E41B753C0416}"/>
                  </a:ext>
                </a:extLst>
              </p14:cNvPr>
              <p14:cNvContentPartPr/>
              <p14:nvPr/>
            </p14:nvContentPartPr>
            <p14:xfrm>
              <a:off x="5965902" y="2104175"/>
              <a:ext cx="381000" cy="51435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0EF82F1-7483-4A8F-8CF4-E41B753C041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47947" y="2086278"/>
                <a:ext cx="416550" cy="549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1D20B7C-87D9-4729-8C08-E947CB25089E}"/>
                  </a:ext>
                </a:extLst>
              </p14:cNvPr>
              <p14:cNvContentPartPr/>
              <p14:nvPr/>
            </p14:nvContentPartPr>
            <p14:xfrm>
              <a:off x="6374780" y="2053683"/>
              <a:ext cx="133350" cy="200024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1D20B7C-87D9-4729-8C08-E947CB25089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57141" y="2036106"/>
                <a:ext cx="168275" cy="234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808AE45-C9A5-41DF-9E1F-1A389CD01E44}"/>
                  </a:ext>
                </a:extLst>
              </p14:cNvPr>
              <p14:cNvContentPartPr/>
              <p14:nvPr/>
            </p14:nvContentPartPr>
            <p14:xfrm>
              <a:off x="6639080" y="2592659"/>
              <a:ext cx="123825" cy="276224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808AE45-C9A5-41DF-9E1F-1A389CD01E4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21441" y="2574510"/>
                <a:ext cx="158750" cy="3121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DFCE27B-F25F-4F3B-AB4C-5BBB9F2DB402}"/>
                  </a:ext>
                </a:extLst>
              </p14:cNvPr>
              <p14:cNvContentPartPr/>
              <p14:nvPr/>
            </p14:nvContentPartPr>
            <p14:xfrm>
              <a:off x="6537402" y="2187726"/>
              <a:ext cx="171449" cy="304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DFCE27B-F25F-4F3B-AB4C-5BBB9F2DB40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19654" y="2169605"/>
                <a:ext cx="206591" cy="3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04E4AC8-7282-46E5-85C8-FE39E0498CB3}"/>
                  </a:ext>
                </a:extLst>
              </p14:cNvPr>
              <p14:cNvContentPartPr/>
              <p14:nvPr/>
            </p14:nvContentPartPr>
            <p14:xfrm>
              <a:off x="7055047" y="1803687"/>
              <a:ext cx="581025" cy="92392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04E4AC8-7282-46E5-85C8-FE39E0498CB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37036" y="1785656"/>
                <a:ext cx="616686" cy="9596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95BE140-8E38-4316-A4B4-42355C42862E}"/>
                  </a:ext>
                </a:extLst>
              </p14:cNvPr>
              <p14:cNvContentPartPr/>
              <p14:nvPr/>
            </p14:nvContentPartPr>
            <p14:xfrm>
              <a:off x="7273768" y="2155901"/>
              <a:ext cx="342900" cy="9525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95BE140-8E38-4316-A4B4-42355C42862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55946" y="1679651"/>
                <a:ext cx="378188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737BAD4-931C-4115-8E3C-83DF4A7BDA15}"/>
                  </a:ext>
                </a:extLst>
              </p14:cNvPr>
              <p14:cNvContentPartPr/>
              <p14:nvPr/>
            </p14:nvContentPartPr>
            <p14:xfrm>
              <a:off x="8008313" y="1895707"/>
              <a:ext cx="247649" cy="3429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737BAD4-931C-4115-8E3C-83DF4A7BDA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90050" y="1877922"/>
                <a:ext cx="283810" cy="378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CCC6732-66C7-4F52-ADD0-FA0126908F94}"/>
                  </a:ext>
                </a:extLst>
              </p14:cNvPr>
              <p14:cNvContentPartPr/>
              <p14:nvPr/>
            </p14:nvContentPartPr>
            <p14:xfrm>
              <a:off x="7889487" y="1542584"/>
              <a:ext cx="19049" cy="9525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CCC6732-66C7-4F52-ADD0-FA0126908F9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69222" y="1519905"/>
                <a:ext cx="59173" cy="54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AB3B66D-AE79-4019-A68C-C3A3D3026F0A}"/>
                  </a:ext>
                </a:extLst>
              </p14:cNvPr>
              <p14:cNvContentPartPr/>
              <p14:nvPr/>
            </p14:nvContentPartPr>
            <p14:xfrm>
              <a:off x="8718199" y="1951462"/>
              <a:ext cx="466725" cy="409575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AB3B66D-AE79-4019-A68C-C3A3D3026F0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00151" y="1933339"/>
                <a:ext cx="502460" cy="445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9CF6026-D592-4FA3-8018-F2DF5EABE32A}"/>
                  </a:ext>
                </a:extLst>
              </p14:cNvPr>
              <p14:cNvContentPartPr/>
              <p14:nvPr/>
            </p14:nvContentPartPr>
            <p14:xfrm>
              <a:off x="8775553" y="2207977"/>
              <a:ext cx="133350" cy="9525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9CF6026-D592-4FA3-8018-F2DF5EABE32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57961" y="2164682"/>
                <a:ext cx="168183" cy="95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0757862-079E-43A6-9765-12A804DDEC2A}"/>
                  </a:ext>
                </a:extLst>
              </p14:cNvPr>
              <p14:cNvContentPartPr/>
              <p14:nvPr/>
            </p14:nvContentPartPr>
            <p14:xfrm>
              <a:off x="9285262" y="1681975"/>
              <a:ext cx="590550" cy="561975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0757862-079E-43A6-9765-12A804DDEC2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267257" y="1663893"/>
                <a:ext cx="626199" cy="597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9D2B292-F73F-4B26-B7BB-7F8535114E02}"/>
                  </a:ext>
                </a:extLst>
              </p14:cNvPr>
              <p14:cNvContentPartPr/>
              <p14:nvPr/>
            </p14:nvContentPartPr>
            <p14:xfrm>
              <a:off x="9055106" y="1505414"/>
              <a:ext cx="533400" cy="161925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9D2B292-F73F-4B26-B7BB-7F8535114E0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037171" y="1486929"/>
                <a:ext cx="568912" cy="198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DA7636D-288F-4E5E-B9F6-F3843614C198}"/>
                  </a:ext>
                </a:extLst>
              </p14:cNvPr>
              <p14:cNvContentPartPr/>
              <p14:nvPr/>
            </p14:nvContentPartPr>
            <p14:xfrm>
              <a:off x="745529" y="4500510"/>
              <a:ext cx="533400" cy="1762124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DA7636D-288F-4E5E-B9F6-F3843614C19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7690" y="4482474"/>
                <a:ext cx="568722" cy="1797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DA13ED5-581D-4AE4-8433-2043B1991364}"/>
                  </a:ext>
                </a:extLst>
              </p14:cNvPr>
              <p14:cNvContentPartPr/>
              <p14:nvPr/>
            </p14:nvContentPartPr>
            <p14:xfrm>
              <a:off x="1338146" y="5031243"/>
              <a:ext cx="209550" cy="238125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DA13ED5-581D-4AE4-8433-2043B199136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20418" y="5013231"/>
                <a:ext cx="244652" cy="2737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7A656A-5065-4EF9-AC1B-E5F14E4E3A2C}"/>
                  </a:ext>
                </a:extLst>
              </p14:cNvPr>
              <p14:cNvContentPartPr/>
              <p14:nvPr/>
            </p14:nvContentPartPr>
            <p14:xfrm>
              <a:off x="1533292" y="4696411"/>
              <a:ext cx="28575" cy="9525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7A656A-5065-4EF9-AC1B-E5F14E4E3A2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12281" y="4668396"/>
                <a:ext cx="70177" cy="64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AEFEF39-08CC-4221-93A6-3FDA55A0E1F1}"/>
                  </a:ext>
                </a:extLst>
              </p14:cNvPr>
              <p14:cNvContentPartPr/>
              <p14:nvPr/>
            </p14:nvContentPartPr>
            <p14:xfrm>
              <a:off x="2671385" y="4990170"/>
              <a:ext cx="314325" cy="371475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AEFEF39-08CC-4221-93A6-3FDA55A0E1F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53237" y="4972172"/>
                <a:ext cx="350258" cy="407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4D3F98D-61CD-41CA-8F64-C32073312822}"/>
                  </a:ext>
                </a:extLst>
              </p14:cNvPr>
              <p14:cNvContentPartPr/>
              <p14:nvPr/>
            </p14:nvContentPartPr>
            <p14:xfrm>
              <a:off x="2612232" y="5129560"/>
              <a:ext cx="247649" cy="9525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4D3F98D-61CD-41CA-8F64-C3207331282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94416" y="5086265"/>
                <a:ext cx="282926" cy="95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18D3188-86B5-476F-89A4-21D3F2D45C83}"/>
                  </a:ext>
                </a:extLst>
              </p14:cNvPr>
              <p14:cNvContentPartPr/>
              <p14:nvPr/>
            </p14:nvContentPartPr>
            <p14:xfrm>
              <a:off x="3357479" y="4640656"/>
              <a:ext cx="342900" cy="8763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18D3188-86B5-476F-89A4-21D3F2D45C8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39488" y="4622566"/>
                <a:ext cx="378521" cy="912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F07888C-4DD3-4CFF-A6F4-440FC59F3055}"/>
                  </a:ext>
                </a:extLst>
              </p14:cNvPr>
              <p14:cNvContentPartPr/>
              <p14:nvPr/>
            </p14:nvContentPartPr>
            <p14:xfrm>
              <a:off x="3665937" y="4776824"/>
              <a:ext cx="361950" cy="36195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F07888C-4DD3-4CFF-A6F4-440FC59F305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47876" y="4758906"/>
                <a:ext cx="397712" cy="397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106BA15-E185-4DC2-9708-6E67530E1B17}"/>
                  </a:ext>
                </a:extLst>
              </p14:cNvPr>
              <p14:cNvContentPartPr/>
              <p14:nvPr/>
            </p14:nvContentPartPr>
            <p14:xfrm>
              <a:off x="4088779" y="5138853"/>
              <a:ext cx="9525" cy="85725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106BA15-E185-4DC2-9708-6E67530E1B1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12529" y="5120298"/>
                <a:ext cx="952500" cy="122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324D93E-14F6-4105-BBEE-EB27E0E280F0}"/>
                  </a:ext>
                </a:extLst>
              </p14:cNvPr>
              <p14:cNvContentPartPr/>
              <p14:nvPr/>
            </p14:nvContentPartPr>
            <p14:xfrm>
              <a:off x="4218877" y="4546587"/>
              <a:ext cx="295275" cy="40005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324D93E-14F6-4105-BBEE-EB27E0E280F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200894" y="4528550"/>
                <a:ext cx="330881" cy="435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DB0FC45-AE1F-4366-BE88-1DAEC7204B2D}"/>
                  </a:ext>
                </a:extLst>
              </p14:cNvPr>
              <p14:cNvContentPartPr/>
              <p14:nvPr/>
            </p14:nvContentPartPr>
            <p14:xfrm>
              <a:off x="4757853" y="4356688"/>
              <a:ext cx="219075" cy="1019175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DB0FC45-AE1F-4366-BE88-1DAEC7204B2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39896" y="4338700"/>
                <a:ext cx="254630" cy="10547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4FB453D-A572-440F-A71B-43510CCC1CDB}"/>
                  </a:ext>
                </a:extLst>
              </p14:cNvPr>
              <p14:cNvContentPartPr/>
              <p14:nvPr/>
            </p14:nvContentPartPr>
            <p14:xfrm>
              <a:off x="5464097" y="4414942"/>
              <a:ext cx="571500" cy="1190625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4FB453D-A572-440F-A71B-43510CCC1CD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446091" y="4396919"/>
                <a:ext cx="607151" cy="1226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EF79798-6156-4A09-B8EF-86714F70E75C}"/>
                  </a:ext>
                </a:extLst>
              </p14:cNvPr>
              <p14:cNvContentPartPr/>
              <p14:nvPr/>
            </p14:nvContentPartPr>
            <p14:xfrm>
              <a:off x="5537690" y="5008755"/>
              <a:ext cx="428625" cy="47625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EF79798-6156-4A09-B8EF-86714F70E75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519681" y="4991867"/>
                <a:ext cx="464284" cy="81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EC40809-9FC0-44FA-938D-A8EBC3FB466A}"/>
                  </a:ext>
                </a:extLst>
              </p14:cNvPr>
              <p14:cNvContentPartPr/>
              <p14:nvPr/>
            </p14:nvContentPartPr>
            <p14:xfrm>
              <a:off x="6473568" y="4980878"/>
              <a:ext cx="285750" cy="4572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EC40809-9FC0-44FA-938D-A8EBC3FB466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455367" y="4962821"/>
                <a:ext cx="321787" cy="492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F2EA6AD-D993-42EB-88F6-C14E3335E37C}"/>
                  </a:ext>
                </a:extLst>
              </p14:cNvPr>
              <p14:cNvContentPartPr/>
              <p14:nvPr/>
            </p14:nvContentPartPr>
            <p14:xfrm>
              <a:off x="6551340" y="4460487"/>
              <a:ext cx="9525" cy="9525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F2EA6AD-D993-42EB-88F6-C14E3335E37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075090" y="3984237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E375F13-0245-44D7-9980-CCEC647C7D37}"/>
                  </a:ext>
                </a:extLst>
              </p14:cNvPr>
              <p14:cNvContentPartPr/>
              <p14:nvPr/>
            </p14:nvContentPartPr>
            <p14:xfrm>
              <a:off x="6918968" y="4962292"/>
              <a:ext cx="295275" cy="3048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E375F13-0245-44D7-9980-CCEC647C7D3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00696" y="4944106"/>
                <a:ext cx="331453" cy="340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AAEC5E0-13C3-412F-816A-FF9DC7FCF05B}"/>
                  </a:ext>
                </a:extLst>
              </p14:cNvPr>
              <p14:cNvContentPartPr/>
              <p14:nvPr/>
            </p14:nvContentPartPr>
            <p14:xfrm>
              <a:off x="6903488" y="5103843"/>
              <a:ext cx="114300" cy="38099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AAEC5E0-13C3-412F-816A-FF9DC7FCF05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85287" y="5084601"/>
                <a:ext cx="150337" cy="76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66CAE48-2D16-49D9-982F-012C41C8F53C}"/>
                  </a:ext>
                </a:extLst>
              </p14:cNvPr>
              <p14:cNvContentPartPr/>
              <p14:nvPr/>
            </p14:nvContentPartPr>
            <p14:xfrm>
              <a:off x="7164659" y="4534577"/>
              <a:ext cx="600074" cy="78105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66CAE48-2D16-49D9-982F-012C41C8F53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146660" y="4516597"/>
                <a:ext cx="635711" cy="816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10420DE-CF01-4790-BB20-4DC8022E88DF}"/>
                  </a:ext>
                </a:extLst>
              </p14:cNvPr>
              <p14:cNvContentPartPr/>
              <p14:nvPr/>
            </p14:nvContentPartPr>
            <p14:xfrm>
              <a:off x="6900191" y="4349104"/>
              <a:ext cx="504825" cy="1143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10420DE-CF01-4790-BB20-4DC8022E88D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882251" y="4331356"/>
                <a:ext cx="540346" cy="149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2EFABB8-47D5-4E5D-A26B-2D13BEC6F784}"/>
                  </a:ext>
                </a:extLst>
              </p14:cNvPr>
              <p14:cNvContentPartPr/>
              <p14:nvPr/>
            </p14:nvContentPartPr>
            <p14:xfrm>
              <a:off x="8010549" y="4451195"/>
              <a:ext cx="295275" cy="9525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2EFABB8-47D5-4E5D-A26B-2D13BEC6F78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92367" y="4433257"/>
                <a:ext cx="331275" cy="988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DE0D133-256B-438E-B686-08EA04022533}"/>
                  </a:ext>
                </a:extLst>
              </p14:cNvPr>
              <p14:cNvContentPartPr/>
              <p14:nvPr/>
            </p14:nvContentPartPr>
            <p14:xfrm>
              <a:off x="8059705" y="4841487"/>
              <a:ext cx="209550" cy="5715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DE0D133-256B-438E-B686-08EA0402253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041856" y="4823956"/>
                <a:ext cx="244891" cy="91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9EC7358-BFD3-40AF-A4D4-1D95000AFDE0}"/>
                  </a:ext>
                </a:extLst>
              </p14:cNvPr>
              <p14:cNvContentPartPr/>
              <p14:nvPr/>
            </p14:nvContentPartPr>
            <p14:xfrm>
              <a:off x="8642195" y="4894357"/>
              <a:ext cx="285750" cy="28575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9EC7358-BFD3-40AF-A4D4-1D95000AFDE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624110" y="4876110"/>
                <a:ext cx="321559" cy="321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F2156CB-18D8-4CA3-8797-02AE9FB0B56D}"/>
                  </a:ext>
                </a:extLst>
              </p14:cNvPr>
              <p14:cNvContentPartPr/>
              <p14:nvPr/>
            </p14:nvContentPartPr>
            <p14:xfrm>
              <a:off x="8762999" y="4646340"/>
              <a:ext cx="9525" cy="9525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F2156CB-18D8-4CA3-8797-02AE9FB0B56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86749" y="4170090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922AB93-2D82-4936-B599-02D24684898A}"/>
                  </a:ext>
                </a:extLst>
              </p14:cNvPr>
              <p14:cNvContentPartPr/>
              <p14:nvPr/>
            </p14:nvContentPartPr>
            <p14:xfrm>
              <a:off x="9131153" y="4729975"/>
              <a:ext cx="400050" cy="390525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922AB93-2D82-4936-B599-02D24684898A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113341" y="4712061"/>
                <a:ext cx="435317" cy="425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BD18659-5647-413E-84E3-7E7EFA85958A}"/>
                  </a:ext>
                </a:extLst>
              </p14:cNvPr>
              <p14:cNvContentPartPr/>
              <p14:nvPr/>
            </p14:nvContentPartPr>
            <p14:xfrm>
              <a:off x="9031562" y="4934414"/>
              <a:ext cx="228600" cy="38099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BD18659-5647-413E-84E3-7E7EFA85958A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013923" y="4915364"/>
                <a:ext cx="263525" cy="75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A78D963-4789-4F96-A6E7-2B744E0F6C55}"/>
                  </a:ext>
                </a:extLst>
              </p14:cNvPr>
              <p14:cNvContentPartPr/>
              <p14:nvPr/>
            </p14:nvContentPartPr>
            <p14:xfrm>
              <a:off x="10085188" y="4241070"/>
              <a:ext cx="104775" cy="70485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A78D963-4789-4F96-A6E7-2B744E0F6C55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067247" y="4223071"/>
                <a:ext cx="140298" cy="740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44B0953-FB95-4AC6-850F-5C130DA84AEE}"/>
                  </a:ext>
                </a:extLst>
              </p14:cNvPr>
              <p14:cNvContentPartPr/>
              <p14:nvPr/>
            </p14:nvContentPartPr>
            <p14:xfrm>
              <a:off x="9813443" y="4199236"/>
              <a:ext cx="485775" cy="28575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44B0953-FB95-4AC6-850F-5C130DA84AEE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795344" y="4181597"/>
                <a:ext cx="521611" cy="6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44A0767-BA9A-466C-A06F-88FA2C40D8F1}"/>
                  </a:ext>
                </a:extLst>
              </p14:cNvPr>
              <p14:cNvContentPartPr/>
              <p14:nvPr/>
            </p14:nvContentPartPr>
            <p14:xfrm>
              <a:off x="9906339" y="5027340"/>
              <a:ext cx="476250" cy="85725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44A0767-BA9A-466C-A06F-88FA2C40D8F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888258" y="5008785"/>
                <a:ext cx="512050" cy="122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9B3B768-58E3-4317-81F3-AB4F4D9F84DD}"/>
                  </a:ext>
                </a:extLst>
              </p14:cNvPr>
              <p14:cNvContentPartPr/>
              <p14:nvPr/>
            </p14:nvContentPartPr>
            <p14:xfrm>
              <a:off x="1889097" y="4943707"/>
              <a:ext cx="304800" cy="55245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9B3B768-58E3-4317-81F3-AB4F4D9F84D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871189" y="4925582"/>
                <a:ext cx="340259" cy="588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30BE794-D880-494C-BB88-F7BEAF86C28C}"/>
                  </a:ext>
                </a:extLst>
              </p14:cNvPr>
              <p14:cNvContentPartPr/>
              <p14:nvPr/>
            </p14:nvContentPartPr>
            <p14:xfrm>
              <a:off x="1845562" y="4651952"/>
              <a:ext cx="9525" cy="9525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30BE794-D880-494C-BB88-F7BEAF86C28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805874" y="4608657"/>
                <a:ext cx="88106" cy="95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312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Indices</vt:lpstr>
      <vt:lpstr>Constantes</vt:lpstr>
      <vt:lpstr>Variable</vt:lpstr>
      <vt:lpstr>Fonction objectif</vt:lpstr>
      <vt:lpstr>Contraintes</vt:lpstr>
      <vt:lpstr>Contraintes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2021-03-23T13:13:28Z</dcterms:created>
  <dcterms:modified xsi:type="dcterms:W3CDTF">2021-03-23T14:25:41Z</dcterms:modified>
</cp:coreProperties>
</file>