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9EFD-2C7F-A0DB-9556-45712E45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1DB21-8395-C8A3-5588-87F25FA4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8A5B-1975-3606-19B9-606D97B2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8CE7B-7375-A46D-BC9B-33693C36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FC52-1383-563B-0FB5-5C018F5D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955B-9439-0C73-8EC3-5CFC701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E59DD-1B11-03C9-AF1D-4E6448FD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4F12-F52E-1900-D9C1-1D1BDE57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7261-049F-611A-EA72-D2F7FD6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91CA-A75C-05FD-D1E3-E019D9E3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FA317-95CD-0CA4-7E0C-58CDEA86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1930E-20B8-C217-DAF1-82A0B3E0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B795E-59F1-1ABD-5A69-B92A941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B91D-27B9-382D-8D83-6938C6AE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10B8-8C31-490B-2D9B-A83FD7E7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62FF-E0A8-F839-DC08-7F34198C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153F-C76E-BBB8-03FA-6A37C9E7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D9964-2200-296E-FC62-145B9445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B8D63-D352-F32D-CA45-1439C394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6CC6-FF0A-2C1F-87A4-B2672038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5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A2D-8ECB-3448-EAF8-FAF038F1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EE39-293A-2F37-BC70-25A10146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E5E0-78DC-A40B-8A11-A11DFEA2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485D-0DDA-D479-60DB-3B88F00F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C911-B68F-D642-26FB-2DF1A1DC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0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342C-1BB9-5E11-23B2-212823A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045A-BCA2-386E-D3E9-5D7705F4D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4DB2B-0194-8849-E211-8DCE2A6F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901D-BDDA-59BB-BD96-B36997A4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AD242-4BC8-9FD2-F456-06DABC13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0D78F-B357-C385-05F0-80AF0FB2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8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F12F-F153-1669-256B-B895D31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BAE0C-4052-C368-DCE9-C327DBF0D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0B295-A6E6-C78E-1CA1-B87F93C16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3ED10-4371-D98E-08D5-81E4A6DF0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0B1D3-7DDE-7027-8D8C-EA5F5AC4D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B109C-6A16-971C-DA7B-46A4ED87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F8DB3-EF65-949B-C6E7-71F28BA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BEEE5-AE8F-E59C-5F00-29740763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4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97BD-D5C2-963B-92BA-C0B2CA1C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985A8-0D45-6588-064B-C1583153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B7EAF-6A2F-A0FD-DCD0-582186EA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E970-DF2B-DB3B-FEB1-E9D02E9A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0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9F098-FEEC-5989-BC36-EE617538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E7A3A-4858-1239-F1D7-A39C98C3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48A7-E4EB-EB59-70FE-140900C7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8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EFA5-71D4-236F-ACE6-C4494A85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F306-C28F-954D-1732-F50B3F36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2AC7C-1490-02A7-E5FD-E8257D4D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DB079-B855-6F31-AD2B-15ED49EC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F3AB-C44C-0C35-9B68-34269FFD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DC0CB-962F-579F-AE09-2143FDBE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5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19F-A2B0-87DA-F331-702126D0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131C-C140-8DB7-1931-ACE30D0DA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33872-8CF7-163E-C3A4-4CB11A24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360A-E22C-7B6C-8CF5-FD2D6D8E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3C65E-F16E-B2F9-7ADD-50E17F5C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01AFC-7AAD-90DF-DA25-E3B89BC1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8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5D111-4F8A-9E85-20E5-3F74CCE4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E64FE-D2AC-A652-1D69-9222CCDB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4756B-53B6-E3DA-6A06-12DFF7D67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EBFAE-3A4C-49C3-AF0A-D1FD02ED2E4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2F64-261F-F26C-8686-FA10256E4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EB3D-B7F5-C090-C136-9BFA46CAB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05AA6-6AF3-4A8C-BE29-E475F00FD7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5070-920E-5A09-D104-BC4B1936A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Bahnschrift SemiBold" panose="020B0502040204020203" pitchFamily="34" charset="0"/>
              </a:rPr>
              <a:t>Task 2    : Google Dorking</a:t>
            </a:r>
            <a:br>
              <a:rPr lang="en-IN" sz="4000" dirty="0">
                <a:latin typeface="Bahnschrift SemiBold" panose="020B0502040204020203" pitchFamily="34" charset="0"/>
              </a:rPr>
            </a:br>
            <a:r>
              <a:rPr lang="en-IN" sz="4000" dirty="0">
                <a:latin typeface="Bahnschrift SemiBold" panose="020B0502040204020203" pitchFamily="34" charset="0"/>
              </a:rPr>
              <a:t>Name    :  Hiran Nath K B</a:t>
            </a:r>
            <a:br>
              <a:rPr lang="en-IN" sz="4000" dirty="0">
                <a:latin typeface="Bahnschrift SemiBold" panose="020B0502040204020203" pitchFamily="34" charset="0"/>
              </a:rPr>
            </a:br>
            <a:r>
              <a:rPr lang="en-IN" sz="4000" dirty="0">
                <a:latin typeface="Bahnschrift SemiBold" panose="020B0502040204020203" pitchFamily="34" charset="0"/>
              </a:rPr>
              <a:t>Target    : Car company pics</a:t>
            </a:r>
            <a:br>
              <a:rPr lang="en-IN" sz="4000" dirty="0">
                <a:latin typeface="+mn-lt"/>
              </a:rPr>
            </a:br>
            <a:endParaRPr lang="en-IN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7013F-560A-8B8A-A412-51A0DFB54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First I tried random sites using “Intitle” as mentioned in the group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Ended up in a interesting page didn’t know what to do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29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62AB-8FA7-6FC4-6C4D-E14555D9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Gave the first link a try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61E25F-8410-AE49-71A4-13DD5060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5715"/>
            <a:ext cx="86890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BAD6-E7EF-4339-8FC7-044DA5A5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Well never wanted to give it a try so decided to leave from it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0976DE-102D-4D59-D65B-D72A8EA4E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714"/>
            <a:ext cx="8194521" cy="4351338"/>
          </a:xfrm>
        </p:spPr>
      </p:pic>
    </p:spTree>
    <p:extLst>
      <p:ext uri="{BB962C8B-B14F-4D97-AF65-F5344CB8AC3E}">
        <p14:creationId xmlns:p14="http://schemas.microsoft.com/office/powerpoint/2010/main" val="226210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AEDB-2EE2-D4E6-D8A7-52DF68FA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36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Gave ChatGPT a chance and gave a few source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1" dirty="0"/>
              <a:t>Prompt given : </a:t>
            </a:r>
            <a:r>
              <a:rPr lang="en-US" sz="2400" dirty="0" err="1"/>
              <a:t>nasa</a:t>
            </a:r>
            <a:r>
              <a:rPr lang="en-US" sz="2400" dirty="0"/>
              <a:t> had many space images </a:t>
            </a:r>
            <a:r>
              <a:rPr lang="en-US" sz="2400" dirty="0" err="1"/>
              <a:t>i</a:t>
            </a:r>
            <a:r>
              <a:rPr lang="en-US" sz="2400" dirty="0"/>
              <a:t> found it using intitle and site similarly where can </a:t>
            </a:r>
            <a:r>
              <a:rPr lang="en-US" sz="2400" dirty="0" err="1"/>
              <a:t>i</a:t>
            </a:r>
            <a:r>
              <a:rPr lang="en-US" sz="2400" dirty="0"/>
              <a:t> find the rest for other sites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It understood me</a:t>
            </a:r>
            <a:br>
              <a:rPr lang="en-US" sz="2400" dirty="0"/>
            </a:br>
            <a:endParaRPr lang="en-IN" sz="2400" b="1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D051A9-C0CD-F600-D65A-BD2DC7A2D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3313"/>
            <a:ext cx="9808397" cy="4351338"/>
          </a:xfrm>
        </p:spPr>
      </p:pic>
    </p:spTree>
    <p:extLst>
      <p:ext uri="{BB962C8B-B14F-4D97-AF65-F5344CB8AC3E}">
        <p14:creationId xmlns:p14="http://schemas.microsoft.com/office/powerpoint/2010/main" val="742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B79B-9819-BC45-7EFB-7E0A4E72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Found so many sites among them I found the Chevrolet one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39F81F-6296-1069-9445-8EB329148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0388"/>
            <a:ext cx="8445500" cy="4351338"/>
          </a:xfrm>
        </p:spPr>
      </p:pic>
    </p:spTree>
    <p:extLst>
      <p:ext uri="{BB962C8B-B14F-4D97-AF65-F5344CB8AC3E}">
        <p14:creationId xmlns:p14="http://schemas.microsoft.com/office/powerpoint/2010/main" val="269493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8E9D-7272-6931-BD0C-25CE4A59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Found many links </a:t>
            </a:r>
          </a:p>
        </p:txBody>
      </p:sp>
      <p:pic>
        <p:nvPicPr>
          <p:cNvPr id="5" name="Content Placeholder 4" descr="A blue and white flag&#10;&#10;AI-generated content may be incorrect.">
            <a:extLst>
              <a:ext uri="{FF2B5EF4-FFF2-40B4-BE49-F238E27FC236}">
                <a16:creationId xmlns:a16="http://schemas.microsoft.com/office/drawing/2014/main" id="{6D10491C-74A8-69D6-3462-F1085924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8485"/>
            <a:ext cx="8653075" cy="4351338"/>
          </a:xfrm>
        </p:spPr>
      </p:pic>
    </p:spTree>
    <p:extLst>
      <p:ext uri="{BB962C8B-B14F-4D97-AF65-F5344CB8AC3E}">
        <p14:creationId xmlns:p14="http://schemas.microsoft.com/office/powerpoint/2010/main" val="6553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4466-DF1E-7878-6060-125F90C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Clicked one “</a:t>
            </a:r>
            <a:r>
              <a:rPr lang="en-IN" sz="2400" dirty="0" err="1"/>
              <a:t>bolteuv</a:t>
            </a:r>
            <a:r>
              <a:rPr lang="en-IN" sz="2400" dirty="0"/>
              <a:t>”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13" name="Content Placeholder 12" descr="A screenshot of a car&#10;&#10;AI-generated content may be incorrect.">
            <a:extLst>
              <a:ext uri="{FF2B5EF4-FFF2-40B4-BE49-F238E27FC236}">
                <a16:creationId xmlns:a16="http://schemas.microsoft.com/office/drawing/2014/main" id="{51D820ED-5905-0E8A-EB8A-6B0B53C1E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147"/>
            <a:ext cx="5725324" cy="3439005"/>
          </a:xfrm>
        </p:spPr>
      </p:pic>
    </p:spTree>
    <p:extLst>
      <p:ext uri="{BB962C8B-B14F-4D97-AF65-F5344CB8AC3E}">
        <p14:creationId xmlns:p14="http://schemas.microsoft.com/office/powerpoint/2010/main" val="359600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Bahnschrift SemiBold</vt:lpstr>
      <vt:lpstr>Office Theme</vt:lpstr>
      <vt:lpstr>Task 2    : Google Dorking Name    :  Hiran Nath K B Target    : Car company pics </vt:lpstr>
      <vt:lpstr>Gave the first link a try</vt:lpstr>
      <vt:lpstr>Well never wanted to give it a try so decided to leave from it</vt:lpstr>
      <vt:lpstr>Gave ChatGPT a chance and gave a few source  Prompt given : nasa had many space images i found it using intitle and site similarly where can i find the rest for other sites  It understood me </vt:lpstr>
      <vt:lpstr>Found so many sites among them I found the Chevrolet one</vt:lpstr>
      <vt:lpstr>Found many links </vt:lpstr>
      <vt:lpstr>Clicked one “bolteuv”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Hiran Nath</dc:creator>
  <cp:lastModifiedBy>Hiran Nath</cp:lastModifiedBy>
  <cp:revision>1</cp:revision>
  <dcterms:created xsi:type="dcterms:W3CDTF">2025-07-19T15:32:49Z</dcterms:created>
  <dcterms:modified xsi:type="dcterms:W3CDTF">2025-07-19T16:01:07Z</dcterms:modified>
</cp:coreProperties>
</file>