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EC76-E77B-4110-81EF-98BBC7C6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E77A0-E389-4E0E-A2CA-267C54E8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1FD2-6A33-477D-A6E1-66B9F78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EEBB-4770-4FCF-92D7-11329CE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8858C-5CA8-460F-B56A-D2A6645F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91A-79A7-4ECF-AECB-6BE501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51F16-FD97-4C05-A95A-414534C2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6BA92-6F42-48E0-97CD-3C910607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B4A3-F59D-4E0D-AEB5-9BA757E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A76D0-A548-4F9C-8742-18CDE24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58586-D201-4097-B0EC-6B516F59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A20BE-A14A-4686-8871-6C6E772E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65A3-A399-4D0F-923C-B5400D9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7D93-2815-4A19-AF03-B21A7E2A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FF85-0249-4A3C-98DE-C081B0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1B1B-3ADC-463C-B323-D55FDB4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CF9DA-7599-4428-8C58-78A583A3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540F-E5DA-45B2-990A-E50F896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C83B-189C-4494-8008-B804543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EDFE-A2DE-4295-8D95-FD53475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A254-FC78-4CBA-B7AC-8C5E13F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37825-F890-4EE2-A536-5F628CC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6F95-BAEE-43FD-9A3D-24BC856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D869-FF7E-48FE-B8F3-E6F95A7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22DE8-9165-45B3-80D4-149D629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51FC-2CD9-4C4A-A3EB-CB19577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DE35-35DE-486D-B2E2-823B54A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ABDD6-81D6-4564-85C4-3546A1AE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32155-0CBC-4AD2-A185-B987304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4439F-2724-412F-A762-97AAF58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3CAC-457B-41BA-9AB8-8445909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C080-913C-46BD-AB6E-D32B2D1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36AA0-F60A-4CAE-8349-04DD62C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F9F0-5412-4CE4-8967-9A5D4A8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32F93-286D-45F1-8630-14AEDDD3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EB8C3-B087-4CD1-BA97-AB50B002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3D0CD-3D58-4E34-A06E-5995454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8C3A2-63E6-4D23-B79E-E7162B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FE300-9E96-47AF-8297-CDEFD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7E16-2EAF-440D-90B6-D18A865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8864-6EBB-4450-AC15-B5507A2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517A-AF37-4234-BFDC-3D9D1A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06797-DC12-4AF3-A0BF-5E061C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41D08-21C8-49A4-B978-36DDB51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98B10-93F1-43E8-951A-3BE2AD1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26C02-7E34-423B-B2E6-6EAAB8F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978F-6330-4BC6-B7C4-FB53762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6EF3-9AE4-4EDD-9797-D79EC5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1DC3-7D73-4092-81F5-765BA5AE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C8A1-6CF3-4A75-825C-8A459EE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1AB08-9F93-4AA1-BAAA-7BB349F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DE622-0694-4A97-9D02-FA303A0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9727-2758-42D1-A97D-AB04665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11E44-8FA5-4151-B135-7F8BA87B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A190-7BFE-407A-B37D-74C14609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A049-A90D-4A70-829B-F327841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A020-BCBD-43A9-8ECF-D806EF2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854C-B961-4EDD-A897-6991D1E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A6E8D9-472F-4C45-B51C-A5F6DAC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9069B-313E-4321-927C-0ABC0B7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3280-0396-4297-ACAB-9E9EADA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4E31-BA8C-4DDB-93BE-6ACA89147A57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7615C-41CF-4041-B460-CBC3FB30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B818A-04B5-4C0D-AF62-54148E44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760F-933B-458A-A157-BBC9791B2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857C6-51B2-42F4-92F8-CE2A4A24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682-4792-48F3-B198-03F2BB8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C198F-E0C1-4797-97DC-03AA0D11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6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46FA-9363-4EFD-983D-6D2949B4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Layer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CC36-C226-4C95-BED4-41584CE6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9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F146-0AD2-429B-B99D-AC11BCA8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86F7B-411F-4265-979F-41D3577A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 &amp; history</a:t>
            </a:r>
          </a:p>
          <a:p>
            <a:r>
              <a:rPr lang="zh-CN" altLang="en-US" dirty="0"/>
              <a:t>分层介绍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</a:p>
          <a:p>
            <a:pPr lvl="1"/>
            <a:r>
              <a:rPr lang="en-US" altLang="zh-CN" dirty="0"/>
              <a:t>FWK</a:t>
            </a:r>
          </a:p>
          <a:p>
            <a:pPr lvl="1"/>
            <a:r>
              <a:rPr lang="en-US" altLang="zh-CN" dirty="0"/>
              <a:t>ART</a:t>
            </a:r>
          </a:p>
          <a:p>
            <a:pPr lvl="1"/>
            <a:r>
              <a:rPr lang="en-US" altLang="zh-CN" dirty="0"/>
              <a:t>HAL</a:t>
            </a:r>
          </a:p>
          <a:p>
            <a:pPr lvl="1"/>
            <a:r>
              <a:rPr lang="en-US" altLang="zh-CN" dirty="0"/>
              <a:t>Kernel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73D8-71D1-4D29-8BFE-0590C9C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4F50-A1C2-4EE7-BAB0-2E572772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一句话说明 </a:t>
            </a:r>
            <a:r>
              <a:rPr lang="en-US" altLang="zh-CN" dirty="0"/>
              <a:t>Android </a:t>
            </a:r>
            <a:r>
              <a:rPr lang="zh-CN" altLang="en-US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8659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8DEB-4684-489D-96F4-96D32ABA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6DFC-63B2-4162-9268-E23A3FD2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从诞生到现在</a:t>
            </a:r>
            <a:endParaRPr lang="en-US" altLang="zh-CN" dirty="0"/>
          </a:p>
          <a:p>
            <a:r>
              <a:rPr lang="en-US" altLang="zh-CN" dirty="0"/>
              <a:t>Migration </a:t>
            </a:r>
            <a:r>
              <a:rPr lang="zh-CN" altLang="en-US" dirty="0"/>
              <a:t>是什么，每一代都经历了什么</a:t>
            </a:r>
          </a:p>
        </p:txBody>
      </p:sp>
    </p:spTree>
    <p:extLst>
      <p:ext uri="{BB962C8B-B14F-4D97-AF65-F5344CB8AC3E}">
        <p14:creationId xmlns:p14="http://schemas.microsoft.com/office/powerpoint/2010/main" val="14543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B055-9588-4E10-B4CA-61E3884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54EB6-A60A-4C8A-A0ED-B48B2502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51C6-CF3A-488C-9AE5-244F5FC2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1F727-AD2C-43E6-A658-BB42DE7E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00D7E-62A4-42D0-BB78-892CFD1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196F5-5974-40AA-AD3B-F7A56E2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0223-6328-437C-9CA8-1B2BA2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Native Library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05759-C342-4D2F-A8F0-40FE7228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5139-AC6C-4CB6-A32D-F9666AEE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14F25-B0EE-4A42-90E3-BAC50B5E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Android Agenda</vt:lpstr>
      <vt:lpstr>Android Introduction</vt:lpstr>
      <vt:lpstr>Android History</vt:lpstr>
      <vt:lpstr>Android Hierarchy</vt:lpstr>
      <vt:lpstr>Application Layer</vt:lpstr>
      <vt:lpstr>Framework Layer</vt:lpstr>
      <vt:lpstr>Native Library Layer</vt:lpstr>
      <vt:lpstr>ART Layer</vt:lpstr>
      <vt:lpstr>HAL Layer</vt:lpstr>
      <vt:lpstr>Kernel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随云</dc:creator>
  <cp:lastModifiedBy>随云</cp:lastModifiedBy>
  <cp:revision>8</cp:revision>
  <dcterms:created xsi:type="dcterms:W3CDTF">2021-03-03T08:15:53Z</dcterms:created>
  <dcterms:modified xsi:type="dcterms:W3CDTF">2021-03-04T10:29:32Z</dcterms:modified>
</cp:coreProperties>
</file>